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4"/>
  </p:notesMasterIdLst>
  <p:sldIdLst>
    <p:sldId id="277" r:id="rId2"/>
    <p:sldId id="32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50">
          <p15:clr>
            <a:srgbClr val="A4A3A4"/>
          </p15:clr>
        </p15:guide>
        <p15:guide id="2" orient="horz" pos="1616" userDrawn="1">
          <p15:clr>
            <a:srgbClr val="A4A3A4"/>
          </p15:clr>
        </p15:guide>
        <p15:guide id="3" pos="1509">
          <p15:clr>
            <a:srgbClr val="A4A3A4"/>
          </p15:clr>
        </p15:guide>
        <p15:guide id="4" pos="5009">
          <p15:clr>
            <a:srgbClr val="A4A3A4"/>
          </p15:clr>
        </p15:guide>
        <p15:guide id="5" pos="2428">
          <p15:clr>
            <a:srgbClr val="A4A3A4"/>
          </p15:clr>
        </p15:guide>
        <p15:guide id="6" orient="horz" pos="2924">
          <p15:clr>
            <a:srgbClr val="A4A3A4"/>
          </p15:clr>
        </p15:guide>
        <p15:guide id="7" orient="horz" pos="1823">
          <p15:clr>
            <a:srgbClr val="A4A3A4"/>
          </p15:clr>
        </p15:guide>
        <p15:guide id="8" pos="5199">
          <p15:clr>
            <a:srgbClr val="A4A3A4"/>
          </p15:clr>
        </p15:guide>
        <p15:guide id="9" pos="2268">
          <p15:clr>
            <a:srgbClr val="A4A3A4"/>
          </p15:clr>
        </p15:guide>
        <p15:guide id="10" orient="horz" pos="7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451"/>
    <a:srgbClr val="72D5AE"/>
    <a:srgbClr val="FCB363"/>
    <a:srgbClr val="FC838C"/>
    <a:srgbClr val="F28A90"/>
    <a:srgbClr val="60717F"/>
    <a:srgbClr val="FFF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4" autoAdjust="0"/>
  </p:normalViewPr>
  <p:slideViewPr>
    <p:cSldViewPr>
      <p:cViewPr varScale="1">
        <p:scale>
          <a:sx n="63" d="100"/>
          <a:sy n="63" d="100"/>
        </p:scale>
        <p:origin x="780" y="60"/>
      </p:cViewPr>
      <p:guideLst>
        <p:guide orient="horz" pos="3850"/>
        <p:guide orient="horz" pos="1616"/>
        <p:guide pos="1509"/>
        <p:guide pos="5009"/>
        <p:guide pos="2428"/>
        <p:guide orient="horz" pos="2924"/>
        <p:guide orient="horz" pos="1823"/>
        <p:guide pos="5199"/>
        <p:guide pos="2268"/>
        <p:guide orient="horz" pos="7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F4FE1-B486-4459-AB3F-9EF65B7987C7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36C08-9850-44CF-850A-7173D083A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4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91F7E-E7E9-4992-A728-52063DE1C2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9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91F7E-E7E9-4992-A728-52063DE1C2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4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5356-3145-4407-9B71-7EA1CE5D3AE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74C-2C4E-45DF-9F3B-35209A3EA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5356-3145-4407-9B71-7EA1CE5D3AE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74C-2C4E-45DF-9F3B-35209A3EA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5356-3145-4407-9B71-7EA1CE5D3AE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74C-2C4E-45DF-9F3B-35209A3EA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5356-3145-4407-9B71-7EA1CE5D3AE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74C-2C4E-45DF-9F3B-35209A3EA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5356-3145-4407-9B71-7EA1CE5D3AE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74C-2C4E-45DF-9F3B-35209A3EA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5356-3145-4407-9B71-7EA1CE5D3AE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74C-2C4E-45DF-9F3B-35209A3EA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5356-3145-4407-9B71-7EA1CE5D3AE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74C-2C4E-45DF-9F3B-35209A3EA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5356-3145-4407-9B71-7EA1CE5D3AE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74C-2C4E-45DF-9F3B-35209A3EA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5356-3145-4407-9B71-7EA1CE5D3AE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74C-2C4E-45DF-9F3B-35209A3EA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5356-3145-4407-9B71-7EA1CE5D3AE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74C-2C4E-45DF-9F3B-35209A3EA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5356-3145-4407-9B71-7EA1CE5D3AE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374C-2C4E-45DF-9F3B-35209A3EA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A5356-3145-4407-9B71-7EA1CE5D3AE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9374C-2C4E-45DF-9F3B-35209A3EA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4"/>
          <p:cNvSpPr>
            <a:spLocks/>
          </p:cNvSpPr>
          <p:nvPr/>
        </p:nvSpPr>
        <p:spPr bwMode="auto">
          <a:xfrm rot="13500000">
            <a:off x="3603950" y="2048594"/>
            <a:ext cx="1226740" cy="2016803"/>
          </a:xfrm>
          <a:custGeom>
            <a:avLst/>
            <a:gdLst>
              <a:gd name="T0" fmla="*/ 329 w 486"/>
              <a:gd name="T1" fmla="*/ 0 h 799"/>
              <a:gd name="T2" fmla="*/ 378 w 486"/>
              <a:gd name="T3" fmla="*/ 1 h 799"/>
              <a:gd name="T4" fmla="*/ 430 w 486"/>
              <a:gd name="T5" fmla="*/ 7 h 799"/>
              <a:gd name="T6" fmla="*/ 486 w 486"/>
              <a:gd name="T7" fmla="*/ 19 h 799"/>
              <a:gd name="T8" fmla="*/ 483 w 486"/>
              <a:gd name="T9" fmla="*/ 30 h 799"/>
              <a:gd name="T10" fmla="*/ 428 w 486"/>
              <a:gd name="T11" fmla="*/ 19 h 799"/>
              <a:gd name="T12" fmla="*/ 376 w 486"/>
              <a:gd name="T13" fmla="*/ 13 h 799"/>
              <a:gd name="T14" fmla="*/ 329 w 486"/>
              <a:gd name="T15" fmla="*/ 12 h 799"/>
              <a:gd name="T16" fmla="*/ 278 w 486"/>
              <a:gd name="T17" fmla="*/ 15 h 799"/>
              <a:gd name="T18" fmla="*/ 231 w 486"/>
              <a:gd name="T19" fmla="*/ 22 h 799"/>
              <a:gd name="T20" fmla="*/ 191 w 486"/>
              <a:gd name="T21" fmla="*/ 36 h 799"/>
              <a:gd name="T22" fmla="*/ 153 w 486"/>
              <a:gd name="T23" fmla="*/ 53 h 799"/>
              <a:gd name="T24" fmla="*/ 122 w 486"/>
              <a:gd name="T25" fmla="*/ 74 h 799"/>
              <a:gd name="T26" fmla="*/ 94 w 486"/>
              <a:gd name="T27" fmla="*/ 101 h 799"/>
              <a:gd name="T28" fmla="*/ 72 w 486"/>
              <a:gd name="T29" fmla="*/ 129 h 799"/>
              <a:gd name="T30" fmla="*/ 52 w 486"/>
              <a:gd name="T31" fmla="*/ 162 h 799"/>
              <a:gd name="T32" fmla="*/ 38 w 486"/>
              <a:gd name="T33" fmla="*/ 198 h 799"/>
              <a:gd name="T34" fmla="*/ 27 w 486"/>
              <a:gd name="T35" fmla="*/ 235 h 799"/>
              <a:gd name="T36" fmla="*/ 18 w 486"/>
              <a:gd name="T37" fmla="*/ 275 h 799"/>
              <a:gd name="T38" fmla="*/ 14 w 486"/>
              <a:gd name="T39" fmla="*/ 317 h 799"/>
              <a:gd name="T40" fmla="*/ 12 w 486"/>
              <a:gd name="T41" fmla="*/ 361 h 799"/>
              <a:gd name="T42" fmla="*/ 17 w 486"/>
              <a:gd name="T43" fmla="*/ 434 h 799"/>
              <a:gd name="T44" fmla="*/ 27 w 486"/>
              <a:gd name="T45" fmla="*/ 510 h 799"/>
              <a:gd name="T46" fmla="*/ 45 w 486"/>
              <a:gd name="T47" fmla="*/ 584 h 799"/>
              <a:gd name="T48" fmla="*/ 67 w 486"/>
              <a:gd name="T49" fmla="*/ 657 h 799"/>
              <a:gd name="T50" fmla="*/ 95 w 486"/>
              <a:gd name="T51" fmla="*/ 727 h 799"/>
              <a:gd name="T52" fmla="*/ 127 w 486"/>
              <a:gd name="T53" fmla="*/ 793 h 799"/>
              <a:gd name="T54" fmla="*/ 127 w 486"/>
              <a:gd name="T55" fmla="*/ 793 h 799"/>
              <a:gd name="T56" fmla="*/ 115 w 486"/>
              <a:gd name="T57" fmla="*/ 799 h 799"/>
              <a:gd name="T58" fmla="*/ 84 w 486"/>
              <a:gd name="T59" fmla="*/ 733 h 799"/>
              <a:gd name="T60" fmla="*/ 55 w 486"/>
              <a:gd name="T61" fmla="*/ 662 h 799"/>
              <a:gd name="T62" fmla="*/ 33 w 486"/>
              <a:gd name="T63" fmla="*/ 587 h 799"/>
              <a:gd name="T64" fmla="*/ 15 w 486"/>
              <a:gd name="T65" fmla="*/ 512 h 799"/>
              <a:gd name="T66" fmla="*/ 5 w 486"/>
              <a:gd name="T67" fmla="*/ 436 h 799"/>
              <a:gd name="T68" fmla="*/ 0 w 486"/>
              <a:gd name="T69" fmla="*/ 361 h 799"/>
              <a:gd name="T70" fmla="*/ 2 w 486"/>
              <a:gd name="T71" fmla="*/ 312 h 799"/>
              <a:gd name="T72" fmla="*/ 8 w 486"/>
              <a:gd name="T73" fmla="*/ 266 h 799"/>
              <a:gd name="T74" fmla="*/ 17 w 486"/>
              <a:gd name="T75" fmla="*/ 222 h 799"/>
              <a:gd name="T76" fmla="*/ 32 w 486"/>
              <a:gd name="T77" fmla="*/ 180 h 799"/>
              <a:gd name="T78" fmla="*/ 49 w 486"/>
              <a:gd name="T79" fmla="*/ 143 h 799"/>
              <a:gd name="T80" fmla="*/ 73 w 486"/>
              <a:gd name="T81" fmla="*/ 107 h 799"/>
              <a:gd name="T82" fmla="*/ 97 w 486"/>
              <a:gd name="T83" fmla="*/ 80 h 799"/>
              <a:gd name="T84" fmla="*/ 125 w 486"/>
              <a:gd name="T85" fmla="*/ 56 h 799"/>
              <a:gd name="T86" fmla="*/ 158 w 486"/>
              <a:gd name="T87" fmla="*/ 37 h 799"/>
              <a:gd name="T88" fmla="*/ 194 w 486"/>
              <a:gd name="T89" fmla="*/ 21 h 799"/>
              <a:gd name="T90" fmla="*/ 235 w 486"/>
              <a:gd name="T91" fmla="*/ 9 h 799"/>
              <a:gd name="T92" fmla="*/ 280 w 486"/>
              <a:gd name="T93" fmla="*/ 1 h 799"/>
              <a:gd name="T94" fmla="*/ 329 w 486"/>
              <a:gd name="T95" fmla="*/ 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6" h="799">
                <a:moveTo>
                  <a:pt x="329" y="0"/>
                </a:moveTo>
                <a:lnTo>
                  <a:pt x="378" y="1"/>
                </a:lnTo>
                <a:lnTo>
                  <a:pt x="430" y="7"/>
                </a:lnTo>
                <a:lnTo>
                  <a:pt x="486" y="19"/>
                </a:lnTo>
                <a:lnTo>
                  <a:pt x="483" y="30"/>
                </a:lnTo>
                <a:lnTo>
                  <a:pt x="428" y="19"/>
                </a:lnTo>
                <a:lnTo>
                  <a:pt x="376" y="13"/>
                </a:lnTo>
                <a:lnTo>
                  <a:pt x="329" y="12"/>
                </a:lnTo>
                <a:lnTo>
                  <a:pt x="278" y="15"/>
                </a:lnTo>
                <a:lnTo>
                  <a:pt x="231" y="22"/>
                </a:lnTo>
                <a:lnTo>
                  <a:pt x="191" y="36"/>
                </a:lnTo>
                <a:lnTo>
                  <a:pt x="153" y="53"/>
                </a:lnTo>
                <a:lnTo>
                  <a:pt x="122" y="74"/>
                </a:lnTo>
                <a:lnTo>
                  <a:pt x="94" y="101"/>
                </a:lnTo>
                <a:lnTo>
                  <a:pt x="72" y="129"/>
                </a:lnTo>
                <a:lnTo>
                  <a:pt x="52" y="162"/>
                </a:lnTo>
                <a:lnTo>
                  <a:pt x="38" y="198"/>
                </a:lnTo>
                <a:lnTo>
                  <a:pt x="27" y="235"/>
                </a:lnTo>
                <a:lnTo>
                  <a:pt x="18" y="275"/>
                </a:lnTo>
                <a:lnTo>
                  <a:pt x="14" y="317"/>
                </a:lnTo>
                <a:lnTo>
                  <a:pt x="12" y="361"/>
                </a:lnTo>
                <a:lnTo>
                  <a:pt x="17" y="434"/>
                </a:lnTo>
                <a:lnTo>
                  <a:pt x="27" y="510"/>
                </a:lnTo>
                <a:lnTo>
                  <a:pt x="45" y="584"/>
                </a:lnTo>
                <a:lnTo>
                  <a:pt x="67" y="657"/>
                </a:lnTo>
                <a:lnTo>
                  <a:pt x="95" y="727"/>
                </a:lnTo>
                <a:lnTo>
                  <a:pt x="127" y="793"/>
                </a:lnTo>
                <a:lnTo>
                  <a:pt x="127" y="793"/>
                </a:lnTo>
                <a:lnTo>
                  <a:pt x="115" y="799"/>
                </a:lnTo>
                <a:lnTo>
                  <a:pt x="84" y="733"/>
                </a:lnTo>
                <a:lnTo>
                  <a:pt x="55" y="662"/>
                </a:lnTo>
                <a:lnTo>
                  <a:pt x="33" y="587"/>
                </a:lnTo>
                <a:lnTo>
                  <a:pt x="15" y="512"/>
                </a:lnTo>
                <a:lnTo>
                  <a:pt x="5" y="436"/>
                </a:lnTo>
                <a:lnTo>
                  <a:pt x="0" y="361"/>
                </a:lnTo>
                <a:lnTo>
                  <a:pt x="2" y="312"/>
                </a:lnTo>
                <a:lnTo>
                  <a:pt x="8" y="266"/>
                </a:lnTo>
                <a:lnTo>
                  <a:pt x="17" y="222"/>
                </a:lnTo>
                <a:lnTo>
                  <a:pt x="32" y="180"/>
                </a:lnTo>
                <a:lnTo>
                  <a:pt x="49" y="143"/>
                </a:lnTo>
                <a:lnTo>
                  <a:pt x="73" y="107"/>
                </a:lnTo>
                <a:lnTo>
                  <a:pt x="97" y="80"/>
                </a:lnTo>
                <a:lnTo>
                  <a:pt x="125" y="56"/>
                </a:lnTo>
                <a:lnTo>
                  <a:pt x="158" y="37"/>
                </a:lnTo>
                <a:lnTo>
                  <a:pt x="194" y="21"/>
                </a:lnTo>
                <a:lnTo>
                  <a:pt x="235" y="9"/>
                </a:lnTo>
                <a:lnTo>
                  <a:pt x="280" y="1"/>
                </a:lnTo>
                <a:lnTo>
                  <a:pt x="329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  <a:effectLst>
            <a:outerShdw algn="tl" rotWithShape="0">
              <a:schemeClr val="bg1"/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>
            <a:off x="-36726" y="1815318"/>
            <a:ext cx="12373420" cy="3283929"/>
          </a:xfrm>
          <a:custGeom>
            <a:avLst/>
            <a:gdLst>
              <a:gd name="T0" fmla="*/ 4415 w 4902"/>
              <a:gd name="T1" fmla="*/ 13 h 1301"/>
              <a:gd name="T2" fmla="*/ 4658 w 4902"/>
              <a:gd name="T3" fmla="*/ 87 h 1301"/>
              <a:gd name="T4" fmla="*/ 4902 w 4902"/>
              <a:gd name="T5" fmla="*/ 238 h 1301"/>
              <a:gd name="T6" fmla="*/ 4734 w 4902"/>
              <a:gd name="T7" fmla="*/ 139 h 1301"/>
              <a:gd name="T8" fmla="*/ 4492 w 4902"/>
              <a:gd name="T9" fmla="*/ 41 h 1301"/>
              <a:gd name="T10" fmla="*/ 4253 w 4902"/>
              <a:gd name="T11" fmla="*/ 11 h 1301"/>
              <a:gd name="T12" fmla="*/ 3954 w 4902"/>
              <a:gd name="T13" fmla="*/ 55 h 1301"/>
              <a:gd name="T14" fmla="*/ 3670 w 4902"/>
              <a:gd name="T15" fmla="*/ 165 h 1301"/>
              <a:gd name="T16" fmla="*/ 3409 w 4902"/>
              <a:gd name="T17" fmla="*/ 321 h 1301"/>
              <a:gd name="T18" fmla="*/ 3177 w 4902"/>
              <a:gd name="T19" fmla="*/ 495 h 1301"/>
              <a:gd name="T20" fmla="*/ 2982 w 4902"/>
              <a:gd name="T21" fmla="*/ 664 h 1301"/>
              <a:gd name="T22" fmla="*/ 2820 w 4902"/>
              <a:gd name="T23" fmla="*/ 812 h 1301"/>
              <a:gd name="T24" fmla="*/ 2635 w 4902"/>
              <a:gd name="T25" fmla="*/ 977 h 1301"/>
              <a:gd name="T26" fmla="*/ 2426 w 4902"/>
              <a:gd name="T27" fmla="*/ 1134 h 1301"/>
              <a:gd name="T28" fmla="*/ 2204 w 4902"/>
              <a:gd name="T29" fmla="*/ 1255 h 1301"/>
              <a:gd name="T30" fmla="*/ 1973 w 4902"/>
              <a:gd name="T31" fmla="*/ 1301 h 1301"/>
              <a:gd name="T32" fmla="*/ 1822 w 4902"/>
              <a:gd name="T33" fmla="*/ 1277 h 1301"/>
              <a:gd name="T34" fmla="*/ 1675 w 4902"/>
              <a:gd name="T35" fmla="*/ 1198 h 1301"/>
              <a:gd name="T36" fmla="*/ 1532 w 4902"/>
              <a:gd name="T37" fmla="*/ 1056 h 1301"/>
              <a:gd name="T38" fmla="*/ 1397 w 4902"/>
              <a:gd name="T39" fmla="*/ 841 h 1301"/>
              <a:gd name="T40" fmla="*/ 1242 w 4902"/>
              <a:gd name="T41" fmla="*/ 586 h 1301"/>
              <a:gd name="T42" fmla="*/ 1083 w 4902"/>
              <a:gd name="T43" fmla="*/ 409 h 1301"/>
              <a:gd name="T44" fmla="*/ 923 w 4902"/>
              <a:gd name="T45" fmla="*/ 301 h 1301"/>
              <a:gd name="T46" fmla="*/ 762 w 4902"/>
              <a:gd name="T47" fmla="*/ 257 h 1301"/>
              <a:gd name="T48" fmla="*/ 559 w 4902"/>
              <a:gd name="T49" fmla="*/ 275 h 1301"/>
              <a:gd name="T50" fmla="*/ 342 w 4902"/>
              <a:gd name="T51" fmla="*/ 379 h 1301"/>
              <a:gd name="T52" fmla="*/ 137 w 4902"/>
              <a:gd name="T53" fmla="*/ 547 h 1301"/>
              <a:gd name="T54" fmla="*/ 0 w 4902"/>
              <a:gd name="T55" fmla="*/ 676 h 1301"/>
              <a:gd name="T56" fmla="*/ 177 w 4902"/>
              <a:gd name="T57" fmla="*/ 492 h 1301"/>
              <a:gd name="T58" fmla="*/ 367 w 4902"/>
              <a:gd name="T59" fmla="*/ 348 h 1301"/>
              <a:gd name="T60" fmla="*/ 569 w 4902"/>
              <a:gd name="T61" fmla="*/ 260 h 1301"/>
              <a:gd name="T62" fmla="*/ 764 w 4902"/>
              <a:gd name="T63" fmla="*/ 245 h 1301"/>
              <a:gd name="T64" fmla="*/ 927 w 4902"/>
              <a:gd name="T65" fmla="*/ 291 h 1301"/>
              <a:gd name="T66" fmla="*/ 1091 w 4902"/>
              <a:gd name="T67" fmla="*/ 400 h 1301"/>
              <a:gd name="T68" fmla="*/ 1251 w 4902"/>
              <a:gd name="T69" fmla="*/ 578 h 1301"/>
              <a:gd name="T70" fmla="*/ 1407 w 4902"/>
              <a:gd name="T71" fmla="*/ 835 h 1301"/>
              <a:gd name="T72" fmla="*/ 1541 w 4902"/>
              <a:gd name="T73" fmla="*/ 1048 h 1301"/>
              <a:gd name="T74" fmla="*/ 1682 w 4902"/>
              <a:gd name="T75" fmla="*/ 1188 h 1301"/>
              <a:gd name="T76" fmla="*/ 1826 w 4902"/>
              <a:gd name="T77" fmla="*/ 1265 h 1301"/>
              <a:gd name="T78" fmla="*/ 1973 w 4902"/>
              <a:gd name="T79" fmla="*/ 1289 h 1301"/>
              <a:gd name="T80" fmla="*/ 2199 w 4902"/>
              <a:gd name="T81" fmla="*/ 1243 h 1301"/>
              <a:gd name="T82" fmla="*/ 2421 w 4902"/>
              <a:gd name="T83" fmla="*/ 1125 h 1301"/>
              <a:gd name="T84" fmla="*/ 2627 w 4902"/>
              <a:gd name="T85" fmla="*/ 968 h 1301"/>
              <a:gd name="T86" fmla="*/ 2811 w 4902"/>
              <a:gd name="T87" fmla="*/ 803 h 1301"/>
              <a:gd name="T88" fmla="*/ 2975 w 4902"/>
              <a:gd name="T89" fmla="*/ 655 h 1301"/>
              <a:gd name="T90" fmla="*/ 3169 w 4902"/>
              <a:gd name="T91" fmla="*/ 486 h 1301"/>
              <a:gd name="T92" fmla="*/ 3403 w 4902"/>
              <a:gd name="T93" fmla="*/ 310 h 1301"/>
              <a:gd name="T94" fmla="*/ 3664 w 4902"/>
              <a:gd name="T95" fmla="*/ 154 h 1301"/>
              <a:gd name="T96" fmla="*/ 3951 w 4902"/>
              <a:gd name="T97" fmla="*/ 43 h 1301"/>
              <a:gd name="T98" fmla="*/ 4253 w 4902"/>
              <a:gd name="T99" fmla="*/ 0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02" h="1301">
                <a:moveTo>
                  <a:pt x="4253" y="0"/>
                </a:moveTo>
                <a:lnTo>
                  <a:pt x="4333" y="3"/>
                </a:lnTo>
                <a:lnTo>
                  <a:pt x="4415" y="13"/>
                </a:lnTo>
                <a:lnTo>
                  <a:pt x="4495" y="29"/>
                </a:lnTo>
                <a:lnTo>
                  <a:pt x="4577" y="55"/>
                </a:lnTo>
                <a:lnTo>
                  <a:pt x="4658" y="87"/>
                </a:lnTo>
                <a:lnTo>
                  <a:pt x="4740" y="129"/>
                </a:lnTo>
                <a:lnTo>
                  <a:pt x="4822" y="178"/>
                </a:lnTo>
                <a:lnTo>
                  <a:pt x="4902" y="238"/>
                </a:lnTo>
                <a:lnTo>
                  <a:pt x="4895" y="246"/>
                </a:lnTo>
                <a:lnTo>
                  <a:pt x="4814" y="188"/>
                </a:lnTo>
                <a:lnTo>
                  <a:pt x="4734" y="139"/>
                </a:lnTo>
                <a:lnTo>
                  <a:pt x="4654" y="98"/>
                </a:lnTo>
                <a:lnTo>
                  <a:pt x="4572" y="66"/>
                </a:lnTo>
                <a:lnTo>
                  <a:pt x="4492" y="41"/>
                </a:lnTo>
                <a:lnTo>
                  <a:pt x="4412" y="25"/>
                </a:lnTo>
                <a:lnTo>
                  <a:pt x="4333" y="14"/>
                </a:lnTo>
                <a:lnTo>
                  <a:pt x="4253" y="11"/>
                </a:lnTo>
                <a:lnTo>
                  <a:pt x="4152" y="16"/>
                </a:lnTo>
                <a:lnTo>
                  <a:pt x="4052" y="31"/>
                </a:lnTo>
                <a:lnTo>
                  <a:pt x="3954" y="55"/>
                </a:lnTo>
                <a:lnTo>
                  <a:pt x="3857" y="84"/>
                </a:lnTo>
                <a:lnTo>
                  <a:pt x="3762" y="121"/>
                </a:lnTo>
                <a:lnTo>
                  <a:pt x="3670" y="165"/>
                </a:lnTo>
                <a:lnTo>
                  <a:pt x="3580" y="214"/>
                </a:lnTo>
                <a:lnTo>
                  <a:pt x="3493" y="266"/>
                </a:lnTo>
                <a:lnTo>
                  <a:pt x="3409" y="321"/>
                </a:lnTo>
                <a:lnTo>
                  <a:pt x="3328" y="377"/>
                </a:lnTo>
                <a:lnTo>
                  <a:pt x="3251" y="437"/>
                </a:lnTo>
                <a:lnTo>
                  <a:pt x="3177" y="495"/>
                </a:lnTo>
                <a:lnTo>
                  <a:pt x="3109" y="553"/>
                </a:lnTo>
                <a:lnTo>
                  <a:pt x="3043" y="609"/>
                </a:lnTo>
                <a:lnTo>
                  <a:pt x="2982" y="664"/>
                </a:lnTo>
                <a:lnTo>
                  <a:pt x="2926" y="715"/>
                </a:lnTo>
                <a:lnTo>
                  <a:pt x="2875" y="761"/>
                </a:lnTo>
                <a:lnTo>
                  <a:pt x="2820" y="812"/>
                </a:lnTo>
                <a:lnTo>
                  <a:pt x="2761" y="865"/>
                </a:lnTo>
                <a:lnTo>
                  <a:pt x="2700" y="920"/>
                </a:lnTo>
                <a:lnTo>
                  <a:pt x="2635" y="977"/>
                </a:lnTo>
                <a:lnTo>
                  <a:pt x="2568" y="1032"/>
                </a:lnTo>
                <a:lnTo>
                  <a:pt x="2498" y="1085"/>
                </a:lnTo>
                <a:lnTo>
                  <a:pt x="2426" y="1134"/>
                </a:lnTo>
                <a:lnTo>
                  <a:pt x="2354" y="1181"/>
                </a:lnTo>
                <a:lnTo>
                  <a:pt x="2279" y="1221"/>
                </a:lnTo>
                <a:lnTo>
                  <a:pt x="2204" y="1255"/>
                </a:lnTo>
                <a:lnTo>
                  <a:pt x="2128" y="1280"/>
                </a:lnTo>
                <a:lnTo>
                  <a:pt x="2051" y="1297"/>
                </a:lnTo>
                <a:lnTo>
                  <a:pt x="1973" y="1301"/>
                </a:lnTo>
                <a:lnTo>
                  <a:pt x="1923" y="1300"/>
                </a:lnTo>
                <a:lnTo>
                  <a:pt x="1872" y="1291"/>
                </a:lnTo>
                <a:lnTo>
                  <a:pt x="1822" y="1277"/>
                </a:lnTo>
                <a:lnTo>
                  <a:pt x="1773" y="1258"/>
                </a:lnTo>
                <a:lnTo>
                  <a:pt x="1724" y="1231"/>
                </a:lnTo>
                <a:lnTo>
                  <a:pt x="1675" y="1198"/>
                </a:lnTo>
                <a:lnTo>
                  <a:pt x="1626" y="1158"/>
                </a:lnTo>
                <a:lnTo>
                  <a:pt x="1578" y="1111"/>
                </a:lnTo>
                <a:lnTo>
                  <a:pt x="1532" y="1056"/>
                </a:lnTo>
                <a:lnTo>
                  <a:pt x="1486" y="993"/>
                </a:lnTo>
                <a:lnTo>
                  <a:pt x="1441" y="922"/>
                </a:lnTo>
                <a:lnTo>
                  <a:pt x="1397" y="841"/>
                </a:lnTo>
                <a:lnTo>
                  <a:pt x="1346" y="746"/>
                </a:lnTo>
                <a:lnTo>
                  <a:pt x="1294" y="661"/>
                </a:lnTo>
                <a:lnTo>
                  <a:pt x="1242" y="586"/>
                </a:lnTo>
                <a:lnTo>
                  <a:pt x="1189" y="519"/>
                </a:lnTo>
                <a:lnTo>
                  <a:pt x="1137" y="461"/>
                </a:lnTo>
                <a:lnTo>
                  <a:pt x="1083" y="409"/>
                </a:lnTo>
                <a:lnTo>
                  <a:pt x="1030" y="365"/>
                </a:lnTo>
                <a:lnTo>
                  <a:pt x="976" y="331"/>
                </a:lnTo>
                <a:lnTo>
                  <a:pt x="923" y="301"/>
                </a:lnTo>
                <a:lnTo>
                  <a:pt x="869" y="281"/>
                </a:lnTo>
                <a:lnTo>
                  <a:pt x="816" y="266"/>
                </a:lnTo>
                <a:lnTo>
                  <a:pt x="762" y="257"/>
                </a:lnTo>
                <a:lnTo>
                  <a:pt x="709" y="254"/>
                </a:lnTo>
                <a:lnTo>
                  <a:pt x="633" y="260"/>
                </a:lnTo>
                <a:lnTo>
                  <a:pt x="559" y="275"/>
                </a:lnTo>
                <a:lnTo>
                  <a:pt x="486" y="301"/>
                </a:lnTo>
                <a:lnTo>
                  <a:pt x="413" y="336"/>
                </a:lnTo>
                <a:lnTo>
                  <a:pt x="342" y="379"/>
                </a:lnTo>
                <a:lnTo>
                  <a:pt x="272" y="428"/>
                </a:lnTo>
                <a:lnTo>
                  <a:pt x="202" y="484"/>
                </a:lnTo>
                <a:lnTo>
                  <a:pt x="137" y="547"/>
                </a:lnTo>
                <a:lnTo>
                  <a:pt x="71" y="612"/>
                </a:lnTo>
                <a:lnTo>
                  <a:pt x="9" y="684"/>
                </a:lnTo>
                <a:lnTo>
                  <a:pt x="0" y="676"/>
                </a:lnTo>
                <a:lnTo>
                  <a:pt x="56" y="611"/>
                </a:lnTo>
                <a:lnTo>
                  <a:pt x="116" y="550"/>
                </a:lnTo>
                <a:lnTo>
                  <a:pt x="177" y="492"/>
                </a:lnTo>
                <a:lnTo>
                  <a:pt x="239" y="438"/>
                </a:lnTo>
                <a:lnTo>
                  <a:pt x="303" y="391"/>
                </a:lnTo>
                <a:lnTo>
                  <a:pt x="367" y="348"/>
                </a:lnTo>
                <a:lnTo>
                  <a:pt x="434" y="312"/>
                </a:lnTo>
                <a:lnTo>
                  <a:pt x="501" y="282"/>
                </a:lnTo>
                <a:lnTo>
                  <a:pt x="569" y="260"/>
                </a:lnTo>
                <a:lnTo>
                  <a:pt x="639" y="246"/>
                </a:lnTo>
                <a:lnTo>
                  <a:pt x="709" y="242"/>
                </a:lnTo>
                <a:lnTo>
                  <a:pt x="764" y="245"/>
                </a:lnTo>
                <a:lnTo>
                  <a:pt x="819" y="254"/>
                </a:lnTo>
                <a:lnTo>
                  <a:pt x="872" y="269"/>
                </a:lnTo>
                <a:lnTo>
                  <a:pt x="927" y="291"/>
                </a:lnTo>
                <a:lnTo>
                  <a:pt x="982" y="321"/>
                </a:lnTo>
                <a:lnTo>
                  <a:pt x="1037" y="357"/>
                </a:lnTo>
                <a:lnTo>
                  <a:pt x="1091" y="400"/>
                </a:lnTo>
                <a:lnTo>
                  <a:pt x="1146" y="452"/>
                </a:lnTo>
                <a:lnTo>
                  <a:pt x="1199" y="511"/>
                </a:lnTo>
                <a:lnTo>
                  <a:pt x="1251" y="578"/>
                </a:lnTo>
                <a:lnTo>
                  <a:pt x="1305" y="655"/>
                </a:lnTo>
                <a:lnTo>
                  <a:pt x="1357" y="740"/>
                </a:lnTo>
                <a:lnTo>
                  <a:pt x="1407" y="835"/>
                </a:lnTo>
                <a:lnTo>
                  <a:pt x="1452" y="914"/>
                </a:lnTo>
                <a:lnTo>
                  <a:pt x="1496" y="986"/>
                </a:lnTo>
                <a:lnTo>
                  <a:pt x="1541" y="1048"/>
                </a:lnTo>
                <a:lnTo>
                  <a:pt x="1587" y="1103"/>
                </a:lnTo>
                <a:lnTo>
                  <a:pt x="1634" y="1149"/>
                </a:lnTo>
                <a:lnTo>
                  <a:pt x="1682" y="1188"/>
                </a:lnTo>
                <a:lnTo>
                  <a:pt x="1730" y="1221"/>
                </a:lnTo>
                <a:lnTo>
                  <a:pt x="1777" y="1246"/>
                </a:lnTo>
                <a:lnTo>
                  <a:pt x="1826" y="1265"/>
                </a:lnTo>
                <a:lnTo>
                  <a:pt x="1875" y="1279"/>
                </a:lnTo>
                <a:lnTo>
                  <a:pt x="1924" y="1288"/>
                </a:lnTo>
                <a:lnTo>
                  <a:pt x="1973" y="1289"/>
                </a:lnTo>
                <a:lnTo>
                  <a:pt x="2049" y="1285"/>
                </a:lnTo>
                <a:lnTo>
                  <a:pt x="2125" y="1268"/>
                </a:lnTo>
                <a:lnTo>
                  <a:pt x="2199" y="1243"/>
                </a:lnTo>
                <a:lnTo>
                  <a:pt x="2273" y="1210"/>
                </a:lnTo>
                <a:lnTo>
                  <a:pt x="2348" y="1170"/>
                </a:lnTo>
                <a:lnTo>
                  <a:pt x="2421" y="1125"/>
                </a:lnTo>
                <a:lnTo>
                  <a:pt x="2490" y="1075"/>
                </a:lnTo>
                <a:lnTo>
                  <a:pt x="2560" y="1023"/>
                </a:lnTo>
                <a:lnTo>
                  <a:pt x="2627" y="968"/>
                </a:lnTo>
                <a:lnTo>
                  <a:pt x="2691" y="911"/>
                </a:lnTo>
                <a:lnTo>
                  <a:pt x="2753" y="856"/>
                </a:lnTo>
                <a:lnTo>
                  <a:pt x="2811" y="803"/>
                </a:lnTo>
                <a:lnTo>
                  <a:pt x="2868" y="752"/>
                </a:lnTo>
                <a:lnTo>
                  <a:pt x="2918" y="706"/>
                </a:lnTo>
                <a:lnTo>
                  <a:pt x="2975" y="655"/>
                </a:lnTo>
                <a:lnTo>
                  <a:pt x="3034" y="600"/>
                </a:lnTo>
                <a:lnTo>
                  <a:pt x="3100" y="544"/>
                </a:lnTo>
                <a:lnTo>
                  <a:pt x="3169" y="486"/>
                </a:lnTo>
                <a:lnTo>
                  <a:pt x="3244" y="426"/>
                </a:lnTo>
                <a:lnTo>
                  <a:pt x="3321" y="368"/>
                </a:lnTo>
                <a:lnTo>
                  <a:pt x="3403" y="310"/>
                </a:lnTo>
                <a:lnTo>
                  <a:pt x="3486" y="255"/>
                </a:lnTo>
                <a:lnTo>
                  <a:pt x="3574" y="203"/>
                </a:lnTo>
                <a:lnTo>
                  <a:pt x="3664" y="154"/>
                </a:lnTo>
                <a:lnTo>
                  <a:pt x="3758" y="111"/>
                </a:lnTo>
                <a:lnTo>
                  <a:pt x="3853" y="74"/>
                </a:lnTo>
                <a:lnTo>
                  <a:pt x="3951" y="43"/>
                </a:lnTo>
                <a:lnTo>
                  <a:pt x="4049" y="19"/>
                </a:lnTo>
                <a:lnTo>
                  <a:pt x="4150" y="4"/>
                </a:lnTo>
                <a:lnTo>
                  <a:pt x="425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  <a:effectLst>
            <a:outerShdw algn="tl" rotWithShape="0">
              <a:schemeClr val="bg1"/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29" name="Freeform 13"/>
          <p:cNvSpPr>
            <a:spLocks/>
          </p:cNvSpPr>
          <p:nvPr/>
        </p:nvSpPr>
        <p:spPr bwMode="auto">
          <a:xfrm>
            <a:off x="6694598" y="3809291"/>
            <a:ext cx="1792579" cy="461921"/>
          </a:xfrm>
          <a:custGeom>
            <a:avLst/>
            <a:gdLst>
              <a:gd name="T0" fmla="*/ 461 w 962"/>
              <a:gd name="T1" fmla="*/ 0 h 183"/>
              <a:gd name="T2" fmla="*/ 531 w 962"/>
              <a:gd name="T3" fmla="*/ 3 h 183"/>
              <a:gd name="T4" fmla="*/ 601 w 962"/>
              <a:gd name="T5" fmla="*/ 12 h 183"/>
              <a:gd name="T6" fmla="*/ 672 w 962"/>
              <a:gd name="T7" fmla="*/ 28 h 183"/>
              <a:gd name="T8" fmla="*/ 745 w 962"/>
              <a:gd name="T9" fmla="*/ 52 h 183"/>
              <a:gd name="T10" fmla="*/ 818 w 962"/>
              <a:gd name="T11" fmla="*/ 83 h 183"/>
              <a:gd name="T12" fmla="*/ 889 w 962"/>
              <a:gd name="T13" fmla="*/ 124 h 183"/>
              <a:gd name="T14" fmla="*/ 962 w 962"/>
              <a:gd name="T15" fmla="*/ 173 h 183"/>
              <a:gd name="T16" fmla="*/ 954 w 962"/>
              <a:gd name="T17" fmla="*/ 183 h 183"/>
              <a:gd name="T18" fmla="*/ 883 w 962"/>
              <a:gd name="T19" fmla="*/ 134 h 183"/>
              <a:gd name="T20" fmla="*/ 812 w 962"/>
              <a:gd name="T21" fmla="*/ 95 h 183"/>
              <a:gd name="T22" fmla="*/ 740 w 962"/>
              <a:gd name="T23" fmla="*/ 64 h 183"/>
              <a:gd name="T24" fmla="*/ 669 w 962"/>
              <a:gd name="T25" fmla="*/ 40 h 183"/>
              <a:gd name="T26" fmla="*/ 599 w 962"/>
              <a:gd name="T27" fmla="*/ 24 h 183"/>
              <a:gd name="T28" fmla="*/ 529 w 962"/>
              <a:gd name="T29" fmla="*/ 15 h 183"/>
              <a:gd name="T30" fmla="*/ 461 w 962"/>
              <a:gd name="T31" fmla="*/ 12 h 183"/>
              <a:gd name="T32" fmla="*/ 387 w 962"/>
              <a:gd name="T33" fmla="*/ 15 h 183"/>
              <a:gd name="T34" fmla="*/ 314 w 962"/>
              <a:gd name="T35" fmla="*/ 25 h 183"/>
              <a:gd name="T36" fmla="*/ 246 w 962"/>
              <a:gd name="T37" fmla="*/ 42 h 183"/>
              <a:gd name="T38" fmla="*/ 180 w 962"/>
              <a:gd name="T39" fmla="*/ 64 h 183"/>
              <a:gd name="T40" fmla="*/ 118 w 962"/>
              <a:gd name="T41" fmla="*/ 91 h 183"/>
              <a:gd name="T42" fmla="*/ 60 w 962"/>
              <a:gd name="T43" fmla="*/ 121 h 183"/>
              <a:gd name="T44" fmla="*/ 8 w 962"/>
              <a:gd name="T45" fmla="*/ 155 h 183"/>
              <a:gd name="T46" fmla="*/ 8 w 962"/>
              <a:gd name="T47" fmla="*/ 155 h 183"/>
              <a:gd name="T48" fmla="*/ 0 w 962"/>
              <a:gd name="T49" fmla="*/ 144 h 183"/>
              <a:gd name="T50" fmla="*/ 54 w 962"/>
              <a:gd name="T51" fmla="*/ 110 h 183"/>
              <a:gd name="T52" fmla="*/ 112 w 962"/>
              <a:gd name="T53" fmla="*/ 79 h 183"/>
              <a:gd name="T54" fmla="*/ 176 w 962"/>
              <a:gd name="T55" fmla="*/ 52 h 183"/>
              <a:gd name="T56" fmla="*/ 243 w 962"/>
              <a:gd name="T57" fmla="*/ 30 h 183"/>
              <a:gd name="T58" fmla="*/ 312 w 962"/>
              <a:gd name="T59" fmla="*/ 14 h 183"/>
              <a:gd name="T60" fmla="*/ 385 w 962"/>
              <a:gd name="T61" fmla="*/ 3 h 183"/>
              <a:gd name="T62" fmla="*/ 461 w 962"/>
              <a:gd name="T63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2" h="183">
                <a:moveTo>
                  <a:pt x="461" y="0"/>
                </a:moveTo>
                <a:lnTo>
                  <a:pt x="531" y="3"/>
                </a:lnTo>
                <a:lnTo>
                  <a:pt x="601" y="12"/>
                </a:lnTo>
                <a:lnTo>
                  <a:pt x="672" y="28"/>
                </a:lnTo>
                <a:lnTo>
                  <a:pt x="745" y="52"/>
                </a:lnTo>
                <a:lnTo>
                  <a:pt x="818" y="83"/>
                </a:lnTo>
                <a:lnTo>
                  <a:pt x="889" y="124"/>
                </a:lnTo>
                <a:lnTo>
                  <a:pt x="962" y="173"/>
                </a:lnTo>
                <a:lnTo>
                  <a:pt x="954" y="183"/>
                </a:lnTo>
                <a:lnTo>
                  <a:pt x="883" y="134"/>
                </a:lnTo>
                <a:lnTo>
                  <a:pt x="812" y="95"/>
                </a:lnTo>
                <a:lnTo>
                  <a:pt x="740" y="64"/>
                </a:lnTo>
                <a:lnTo>
                  <a:pt x="669" y="40"/>
                </a:lnTo>
                <a:lnTo>
                  <a:pt x="599" y="24"/>
                </a:lnTo>
                <a:lnTo>
                  <a:pt x="529" y="15"/>
                </a:lnTo>
                <a:lnTo>
                  <a:pt x="461" y="12"/>
                </a:lnTo>
                <a:lnTo>
                  <a:pt x="387" y="15"/>
                </a:lnTo>
                <a:lnTo>
                  <a:pt x="314" y="25"/>
                </a:lnTo>
                <a:lnTo>
                  <a:pt x="246" y="42"/>
                </a:lnTo>
                <a:lnTo>
                  <a:pt x="180" y="64"/>
                </a:lnTo>
                <a:lnTo>
                  <a:pt x="118" y="91"/>
                </a:lnTo>
                <a:lnTo>
                  <a:pt x="60" y="121"/>
                </a:lnTo>
                <a:lnTo>
                  <a:pt x="8" y="155"/>
                </a:lnTo>
                <a:lnTo>
                  <a:pt x="8" y="155"/>
                </a:lnTo>
                <a:lnTo>
                  <a:pt x="0" y="144"/>
                </a:lnTo>
                <a:lnTo>
                  <a:pt x="54" y="110"/>
                </a:lnTo>
                <a:lnTo>
                  <a:pt x="112" y="79"/>
                </a:lnTo>
                <a:lnTo>
                  <a:pt x="176" y="52"/>
                </a:lnTo>
                <a:lnTo>
                  <a:pt x="243" y="30"/>
                </a:lnTo>
                <a:lnTo>
                  <a:pt x="312" y="14"/>
                </a:lnTo>
                <a:lnTo>
                  <a:pt x="385" y="3"/>
                </a:lnTo>
                <a:lnTo>
                  <a:pt x="461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  <a:effectLst>
            <a:outerShdw algn="tl" rotWithShape="0">
              <a:schemeClr val="bg1"/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34" name="Group 19"/>
          <p:cNvGrpSpPr/>
          <p:nvPr/>
        </p:nvGrpSpPr>
        <p:grpSpPr>
          <a:xfrm>
            <a:off x="640883" y="3019000"/>
            <a:ext cx="2171962" cy="1338452"/>
            <a:chOff x="480662" y="2667382"/>
            <a:chExt cx="1628971" cy="1003839"/>
          </a:xfrm>
        </p:grpSpPr>
        <p:sp>
          <p:nvSpPr>
            <p:cNvPr id="38" name="Rectangle 26"/>
            <p:cNvSpPr>
              <a:spLocks/>
            </p:cNvSpPr>
            <p:nvPr/>
          </p:nvSpPr>
          <p:spPr bwMode="auto">
            <a:xfrm>
              <a:off x="480662" y="2925802"/>
              <a:ext cx="1628971" cy="745419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t"/>
            <a:lstStyle/>
            <a:p>
              <a:pPr algn="ctr">
                <a:spcBef>
                  <a:spcPct val="0"/>
                </a:spcBef>
                <a:buNone/>
              </a:pPr>
              <a:r>
                <a:rPr lang="en-US" altLang="zh-CN" sz="1600" dirty="0">
                  <a:solidFill>
                    <a:schemeClr val="bg1"/>
                  </a:solidFill>
                  <a:ea typeface="微软雅黑"/>
                  <a:sym typeface="Arial"/>
                </a:rPr>
                <a:t>29143 Rows</a:t>
              </a:r>
            </a:p>
            <a:p>
              <a:pPr algn="ctr">
                <a:spcBef>
                  <a:spcPct val="0"/>
                </a:spcBef>
                <a:buNone/>
              </a:pPr>
              <a:r>
                <a:rPr lang="en-US" altLang="zh-CN" sz="1600" dirty="0">
                  <a:solidFill>
                    <a:schemeClr val="bg1"/>
                  </a:solidFill>
                  <a:ea typeface="微软雅黑"/>
                  <a:sym typeface="Arial"/>
                </a:rPr>
                <a:t>96 Columns</a:t>
              </a:r>
              <a:endParaRPr lang="zh-CN" altLang="en-US" sz="1600" dirty="0">
                <a:solidFill>
                  <a:schemeClr val="bg1"/>
                </a:solidFill>
                <a:ea typeface="微软雅黑"/>
                <a:sym typeface="Arial"/>
              </a:endParaRPr>
            </a:p>
          </p:txBody>
        </p:sp>
        <p:sp>
          <p:nvSpPr>
            <p:cNvPr id="39" name="Rectangle 27"/>
            <p:cNvSpPr>
              <a:spLocks/>
            </p:cNvSpPr>
            <p:nvPr/>
          </p:nvSpPr>
          <p:spPr bwMode="auto">
            <a:xfrm>
              <a:off x="620524" y="2667382"/>
              <a:ext cx="1362945" cy="17084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t"/>
            <a:lstStyle/>
            <a:p>
              <a:pPr algn="ctr">
                <a:lnSpc>
                  <a:spcPct val="8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Berlin Sans FB Demi" panose="020E0802020502020306" pitchFamily="34" charset="0"/>
                  <a:ea typeface="Adobe Gothic Std B" panose="020B0800000000000000" pitchFamily="34" charset="-128"/>
                  <a:cs typeface="+mn-ea"/>
                  <a:sym typeface="Arial"/>
                </a:rPr>
                <a:t>Raw</a:t>
              </a:r>
              <a:r>
                <a:rPr lang="zh-CN" altLang="en-US" sz="2400" b="1" dirty="0">
                  <a:solidFill>
                    <a:schemeClr val="bg1"/>
                  </a:solidFill>
                  <a:latin typeface="Berlin Sans FB Demi" panose="020E0802020502020306" pitchFamily="34" charset="0"/>
                  <a:ea typeface="微软雅黑"/>
                  <a:cs typeface="+mn-ea"/>
                  <a:sym typeface="Arial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Berlin Sans FB Demi" panose="020E0802020502020306" pitchFamily="34" charset="0"/>
                  <a:ea typeface="Adobe Gothic Std B" panose="020B0800000000000000" pitchFamily="34" charset="-128"/>
                  <a:cs typeface="+mn-ea"/>
                  <a:sym typeface="Arial"/>
                </a:rPr>
                <a:t>Data</a:t>
              </a:r>
              <a:endParaRPr lang="en-US" sz="2400" b="1" dirty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  <a:cs typeface="+mn-ea"/>
                <a:sym typeface="Arial"/>
              </a:endParaRPr>
            </a:p>
          </p:txBody>
        </p:sp>
      </p:grpSp>
      <p:sp>
        <p:nvSpPr>
          <p:cNvPr id="40" name="Freeform 13"/>
          <p:cNvSpPr>
            <a:spLocks/>
          </p:cNvSpPr>
          <p:nvPr/>
        </p:nvSpPr>
        <p:spPr bwMode="auto">
          <a:xfrm rot="5910658">
            <a:off x="8081223" y="1815400"/>
            <a:ext cx="1374541" cy="461921"/>
          </a:xfrm>
          <a:custGeom>
            <a:avLst/>
            <a:gdLst>
              <a:gd name="T0" fmla="*/ 461 w 962"/>
              <a:gd name="T1" fmla="*/ 0 h 183"/>
              <a:gd name="T2" fmla="*/ 531 w 962"/>
              <a:gd name="T3" fmla="*/ 3 h 183"/>
              <a:gd name="T4" fmla="*/ 601 w 962"/>
              <a:gd name="T5" fmla="*/ 12 h 183"/>
              <a:gd name="T6" fmla="*/ 672 w 962"/>
              <a:gd name="T7" fmla="*/ 28 h 183"/>
              <a:gd name="T8" fmla="*/ 745 w 962"/>
              <a:gd name="T9" fmla="*/ 52 h 183"/>
              <a:gd name="T10" fmla="*/ 818 w 962"/>
              <a:gd name="T11" fmla="*/ 83 h 183"/>
              <a:gd name="T12" fmla="*/ 889 w 962"/>
              <a:gd name="T13" fmla="*/ 124 h 183"/>
              <a:gd name="T14" fmla="*/ 962 w 962"/>
              <a:gd name="T15" fmla="*/ 173 h 183"/>
              <a:gd name="T16" fmla="*/ 954 w 962"/>
              <a:gd name="T17" fmla="*/ 183 h 183"/>
              <a:gd name="T18" fmla="*/ 883 w 962"/>
              <a:gd name="T19" fmla="*/ 134 h 183"/>
              <a:gd name="T20" fmla="*/ 812 w 962"/>
              <a:gd name="T21" fmla="*/ 95 h 183"/>
              <a:gd name="T22" fmla="*/ 740 w 962"/>
              <a:gd name="T23" fmla="*/ 64 h 183"/>
              <a:gd name="T24" fmla="*/ 669 w 962"/>
              <a:gd name="T25" fmla="*/ 40 h 183"/>
              <a:gd name="T26" fmla="*/ 599 w 962"/>
              <a:gd name="T27" fmla="*/ 24 h 183"/>
              <a:gd name="T28" fmla="*/ 529 w 962"/>
              <a:gd name="T29" fmla="*/ 15 h 183"/>
              <a:gd name="T30" fmla="*/ 461 w 962"/>
              <a:gd name="T31" fmla="*/ 12 h 183"/>
              <a:gd name="T32" fmla="*/ 387 w 962"/>
              <a:gd name="T33" fmla="*/ 15 h 183"/>
              <a:gd name="T34" fmla="*/ 314 w 962"/>
              <a:gd name="T35" fmla="*/ 25 h 183"/>
              <a:gd name="T36" fmla="*/ 246 w 962"/>
              <a:gd name="T37" fmla="*/ 42 h 183"/>
              <a:gd name="T38" fmla="*/ 180 w 962"/>
              <a:gd name="T39" fmla="*/ 64 h 183"/>
              <a:gd name="T40" fmla="*/ 118 w 962"/>
              <a:gd name="T41" fmla="*/ 91 h 183"/>
              <a:gd name="T42" fmla="*/ 60 w 962"/>
              <a:gd name="T43" fmla="*/ 121 h 183"/>
              <a:gd name="T44" fmla="*/ 8 w 962"/>
              <a:gd name="T45" fmla="*/ 155 h 183"/>
              <a:gd name="T46" fmla="*/ 8 w 962"/>
              <a:gd name="T47" fmla="*/ 155 h 183"/>
              <a:gd name="T48" fmla="*/ 0 w 962"/>
              <a:gd name="T49" fmla="*/ 144 h 183"/>
              <a:gd name="T50" fmla="*/ 54 w 962"/>
              <a:gd name="T51" fmla="*/ 110 h 183"/>
              <a:gd name="T52" fmla="*/ 112 w 962"/>
              <a:gd name="T53" fmla="*/ 79 h 183"/>
              <a:gd name="T54" fmla="*/ 176 w 962"/>
              <a:gd name="T55" fmla="*/ 52 h 183"/>
              <a:gd name="T56" fmla="*/ 243 w 962"/>
              <a:gd name="T57" fmla="*/ 30 h 183"/>
              <a:gd name="T58" fmla="*/ 312 w 962"/>
              <a:gd name="T59" fmla="*/ 14 h 183"/>
              <a:gd name="T60" fmla="*/ 385 w 962"/>
              <a:gd name="T61" fmla="*/ 3 h 183"/>
              <a:gd name="T62" fmla="*/ 461 w 962"/>
              <a:gd name="T63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2" h="183">
                <a:moveTo>
                  <a:pt x="461" y="0"/>
                </a:moveTo>
                <a:lnTo>
                  <a:pt x="531" y="3"/>
                </a:lnTo>
                <a:lnTo>
                  <a:pt x="601" y="12"/>
                </a:lnTo>
                <a:lnTo>
                  <a:pt x="672" y="28"/>
                </a:lnTo>
                <a:lnTo>
                  <a:pt x="745" y="52"/>
                </a:lnTo>
                <a:lnTo>
                  <a:pt x="818" y="83"/>
                </a:lnTo>
                <a:lnTo>
                  <a:pt x="889" y="124"/>
                </a:lnTo>
                <a:lnTo>
                  <a:pt x="962" y="173"/>
                </a:lnTo>
                <a:lnTo>
                  <a:pt x="954" y="183"/>
                </a:lnTo>
                <a:lnTo>
                  <a:pt x="883" y="134"/>
                </a:lnTo>
                <a:lnTo>
                  <a:pt x="812" y="95"/>
                </a:lnTo>
                <a:lnTo>
                  <a:pt x="740" y="64"/>
                </a:lnTo>
                <a:lnTo>
                  <a:pt x="669" y="40"/>
                </a:lnTo>
                <a:lnTo>
                  <a:pt x="599" y="24"/>
                </a:lnTo>
                <a:lnTo>
                  <a:pt x="529" y="15"/>
                </a:lnTo>
                <a:lnTo>
                  <a:pt x="461" y="12"/>
                </a:lnTo>
                <a:lnTo>
                  <a:pt x="387" y="15"/>
                </a:lnTo>
                <a:lnTo>
                  <a:pt x="314" y="25"/>
                </a:lnTo>
                <a:lnTo>
                  <a:pt x="246" y="42"/>
                </a:lnTo>
                <a:lnTo>
                  <a:pt x="180" y="64"/>
                </a:lnTo>
                <a:lnTo>
                  <a:pt x="118" y="91"/>
                </a:lnTo>
                <a:lnTo>
                  <a:pt x="60" y="121"/>
                </a:lnTo>
                <a:lnTo>
                  <a:pt x="8" y="155"/>
                </a:lnTo>
                <a:lnTo>
                  <a:pt x="8" y="155"/>
                </a:lnTo>
                <a:lnTo>
                  <a:pt x="0" y="144"/>
                </a:lnTo>
                <a:lnTo>
                  <a:pt x="54" y="110"/>
                </a:lnTo>
                <a:lnTo>
                  <a:pt x="112" y="79"/>
                </a:lnTo>
                <a:lnTo>
                  <a:pt x="176" y="52"/>
                </a:lnTo>
                <a:lnTo>
                  <a:pt x="243" y="30"/>
                </a:lnTo>
                <a:lnTo>
                  <a:pt x="312" y="14"/>
                </a:lnTo>
                <a:lnTo>
                  <a:pt x="385" y="3"/>
                </a:lnTo>
                <a:lnTo>
                  <a:pt x="461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  <a:effectLst>
            <a:outerShdw algn="tl" rotWithShape="0">
              <a:schemeClr val="bg1"/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44" name="Rectangle 27"/>
          <p:cNvSpPr>
            <a:spLocks/>
          </p:cNvSpPr>
          <p:nvPr/>
        </p:nvSpPr>
        <p:spPr bwMode="auto">
          <a:xfrm>
            <a:off x="2379492" y="993695"/>
            <a:ext cx="3082540" cy="4011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t"/>
          <a:lstStyle/>
          <a:p>
            <a:pPr algn="ctr">
              <a:lnSpc>
                <a:spcPct val="8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  <a:cs typeface="+mn-ea"/>
                <a:sym typeface="Arial"/>
              </a:rPr>
              <a:t>Data Exploration</a:t>
            </a:r>
            <a:endParaRPr lang="en-US" sz="2400" b="1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  <a:cs typeface="+mn-ea"/>
              <a:sym typeface="Arial"/>
            </a:endParaRPr>
          </a:p>
        </p:txBody>
      </p:sp>
      <p:sp>
        <p:nvSpPr>
          <p:cNvPr id="47" name="Rectangle 27"/>
          <p:cNvSpPr>
            <a:spLocks/>
          </p:cNvSpPr>
          <p:nvPr/>
        </p:nvSpPr>
        <p:spPr bwMode="auto">
          <a:xfrm>
            <a:off x="6351720" y="1019137"/>
            <a:ext cx="1817260" cy="39874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t"/>
          <a:lstStyle/>
          <a:p>
            <a:pPr algn="ctr">
              <a:lnSpc>
                <a:spcPct val="8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  <a:cs typeface="+mn-ea"/>
                <a:sym typeface="Arial"/>
              </a:rPr>
              <a:t>Modeling</a:t>
            </a:r>
            <a:endParaRPr lang="en-US" sz="2400" b="1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  <a:cs typeface="+mn-ea"/>
              <a:sym typeface="Arial"/>
            </a:endParaRPr>
          </a:p>
        </p:txBody>
      </p:sp>
      <p:sp>
        <p:nvSpPr>
          <p:cNvPr id="50" name="Rectangle 27"/>
          <p:cNvSpPr>
            <a:spLocks/>
          </p:cNvSpPr>
          <p:nvPr/>
        </p:nvSpPr>
        <p:spPr bwMode="auto">
          <a:xfrm>
            <a:off x="3985834" y="4022844"/>
            <a:ext cx="2119355" cy="61582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t"/>
          <a:lstStyle/>
          <a:p>
            <a:pPr algn="ctr">
              <a:lnSpc>
                <a:spcPct val="8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  <a:cs typeface="+mn-ea"/>
                <a:sym typeface="Arial"/>
              </a:rPr>
              <a:t>Data Cleaning and Preparing</a:t>
            </a:r>
            <a:endParaRPr lang="en-US" sz="2400" b="1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  <a:cs typeface="+mn-ea"/>
              <a:sym typeface="Arial"/>
            </a:endParaRPr>
          </a:p>
        </p:txBody>
      </p:sp>
      <p:sp>
        <p:nvSpPr>
          <p:cNvPr id="53" name="Rectangle 27"/>
          <p:cNvSpPr>
            <a:spLocks/>
          </p:cNvSpPr>
          <p:nvPr/>
        </p:nvSpPr>
        <p:spPr bwMode="auto">
          <a:xfrm>
            <a:off x="9090450" y="3908950"/>
            <a:ext cx="1817260" cy="2277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t"/>
          <a:lstStyle/>
          <a:p>
            <a:pPr algn="ctr">
              <a:lnSpc>
                <a:spcPct val="8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  <a:cs typeface="+mn-ea"/>
                <a:sym typeface="Arial"/>
              </a:rPr>
              <a:t>Missing Data</a:t>
            </a:r>
            <a:endParaRPr lang="en-US" sz="2400" b="1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  <a:cs typeface="+mn-ea"/>
              <a:sym typeface="Arial"/>
            </a:endParaRPr>
          </a:p>
        </p:txBody>
      </p:sp>
      <p:sp>
        <p:nvSpPr>
          <p:cNvPr id="56" name="Rectangle 27"/>
          <p:cNvSpPr>
            <a:spLocks/>
          </p:cNvSpPr>
          <p:nvPr/>
        </p:nvSpPr>
        <p:spPr bwMode="auto">
          <a:xfrm>
            <a:off x="9770193" y="2337864"/>
            <a:ext cx="1817260" cy="2277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t"/>
          <a:lstStyle/>
          <a:p>
            <a:pPr algn="ctr">
              <a:lnSpc>
                <a:spcPct val="8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Berlin Sans FB Demi" panose="020E0802020502020306" pitchFamily="34" charset="0"/>
                <a:ea typeface="Adobe Gothic Std B" panose="020B0800000000000000" pitchFamily="34" charset="-128"/>
                <a:cs typeface="+mn-ea"/>
                <a:sym typeface="Arial"/>
              </a:rPr>
              <a:t>Prediction</a:t>
            </a:r>
            <a:endParaRPr lang="en-US" sz="2400" b="1" dirty="0">
              <a:solidFill>
                <a:schemeClr val="bg1"/>
              </a:solidFill>
              <a:latin typeface="Berlin Sans FB Demi" panose="020E0802020502020306" pitchFamily="34" charset="0"/>
              <a:ea typeface="Adobe Gothic Std B" panose="020B0800000000000000" pitchFamily="34" charset="-128"/>
              <a:cs typeface="+mn-ea"/>
              <a:sym typeface="Arial"/>
            </a:endParaRPr>
          </a:p>
        </p:txBody>
      </p:sp>
      <p:grpSp>
        <p:nvGrpSpPr>
          <p:cNvPr id="57" name="Group 15"/>
          <p:cNvGrpSpPr/>
          <p:nvPr/>
        </p:nvGrpSpPr>
        <p:grpSpPr>
          <a:xfrm>
            <a:off x="8328248" y="4062165"/>
            <a:ext cx="623064" cy="623064"/>
            <a:chOff x="6590322" y="2740893"/>
            <a:chExt cx="467298" cy="467298"/>
          </a:xfrm>
          <a:solidFill>
            <a:srgbClr val="FCB363"/>
          </a:solidFill>
        </p:grpSpPr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6590322" y="2740893"/>
              <a:ext cx="467298" cy="467298"/>
            </a:xfrm>
            <a:custGeom>
              <a:avLst/>
              <a:gdLst>
                <a:gd name="T0" fmla="*/ 103 w 204"/>
                <a:gd name="T1" fmla="*/ 0 h 204"/>
                <a:gd name="T2" fmla="*/ 130 w 204"/>
                <a:gd name="T3" fmla="*/ 3 h 204"/>
                <a:gd name="T4" fmla="*/ 153 w 204"/>
                <a:gd name="T5" fmla="*/ 13 h 204"/>
                <a:gd name="T6" fmla="*/ 174 w 204"/>
                <a:gd name="T7" fmla="*/ 30 h 204"/>
                <a:gd name="T8" fmla="*/ 191 w 204"/>
                <a:gd name="T9" fmla="*/ 51 h 204"/>
                <a:gd name="T10" fmla="*/ 201 w 204"/>
                <a:gd name="T11" fmla="*/ 74 h 204"/>
                <a:gd name="T12" fmla="*/ 204 w 204"/>
                <a:gd name="T13" fmla="*/ 101 h 204"/>
                <a:gd name="T14" fmla="*/ 201 w 204"/>
                <a:gd name="T15" fmla="*/ 128 h 204"/>
                <a:gd name="T16" fmla="*/ 191 w 204"/>
                <a:gd name="T17" fmla="*/ 153 h 204"/>
                <a:gd name="T18" fmla="*/ 174 w 204"/>
                <a:gd name="T19" fmla="*/ 174 h 204"/>
                <a:gd name="T20" fmla="*/ 153 w 204"/>
                <a:gd name="T21" fmla="*/ 189 h 204"/>
                <a:gd name="T22" fmla="*/ 130 w 204"/>
                <a:gd name="T23" fmla="*/ 199 h 204"/>
                <a:gd name="T24" fmla="*/ 103 w 204"/>
                <a:gd name="T25" fmla="*/ 204 h 204"/>
                <a:gd name="T26" fmla="*/ 76 w 204"/>
                <a:gd name="T27" fmla="*/ 199 h 204"/>
                <a:gd name="T28" fmla="*/ 51 w 204"/>
                <a:gd name="T29" fmla="*/ 189 h 204"/>
                <a:gd name="T30" fmla="*/ 30 w 204"/>
                <a:gd name="T31" fmla="*/ 174 h 204"/>
                <a:gd name="T32" fmla="*/ 15 w 204"/>
                <a:gd name="T33" fmla="*/ 153 h 204"/>
                <a:gd name="T34" fmla="*/ 5 w 204"/>
                <a:gd name="T35" fmla="*/ 128 h 204"/>
                <a:gd name="T36" fmla="*/ 0 w 204"/>
                <a:gd name="T37" fmla="*/ 101 h 204"/>
                <a:gd name="T38" fmla="*/ 5 w 204"/>
                <a:gd name="T39" fmla="*/ 74 h 204"/>
                <a:gd name="T40" fmla="*/ 15 w 204"/>
                <a:gd name="T41" fmla="*/ 51 h 204"/>
                <a:gd name="T42" fmla="*/ 30 w 204"/>
                <a:gd name="T43" fmla="*/ 30 h 204"/>
                <a:gd name="T44" fmla="*/ 51 w 204"/>
                <a:gd name="T45" fmla="*/ 13 h 204"/>
                <a:gd name="T46" fmla="*/ 76 w 204"/>
                <a:gd name="T47" fmla="*/ 3 h 204"/>
                <a:gd name="T48" fmla="*/ 103 w 204"/>
                <a:gd name="T4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4" h="204">
                  <a:moveTo>
                    <a:pt x="103" y="0"/>
                  </a:moveTo>
                  <a:lnTo>
                    <a:pt x="130" y="3"/>
                  </a:lnTo>
                  <a:lnTo>
                    <a:pt x="153" y="13"/>
                  </a:lnTo>
                  <a:lnTo>
                    <a:pt x="174" y="30"/>
                  </a:lnTo>
                  <a:lnTo>
                    <a:pt x="191" y="51"/>
                  </a:lnTo>
                  <a:lnTo>
                    <a:pt x="201" y="74"/>
                  </a:lnTo>
                  <a:lnTo>
                    <a:pt x="204" y="101"/>
                  </a:lnTo>
                  <a:lnTo>
                    <a:pt x="201" y="128"/>
                  </a:lnTo>
                  <a:lnTo>
                    <a:pt x="191" y="153"/>
                  </a:lnTo>
                  <a:lnTo>
                    <a:pt x="174" y="174"/>
                  </a:lnTo>
                  <a:lnTo>
                    <a:pt x="153" y="189"/>
                  </a:lnTo>
                  <a:lnTo>
                    <a:pt x="130" y="199"/>
                  </a:lnTo>
                  <a:lnTo>
                    <a:pt x="103" y="204"/>
                  </a:lnTo>
                  <a:lnTo>
                    <a:pt x="76" y="199"/>
                  </a:lnTo>
                  <a:lnTo>
                    <a:pt x="51" y="189"/>
                  </a:lnTo>
                  <a:lnTo>
                    <a:pt x="30" y="174"/>
                  </a:lnTo>
                  <a:lnTo>
                    <a:pt x="15" y="153"/>
                  </a:lnTo>
                  <a:lnTo>
                    <a:pt x="5" y="128"/>
                  </a:lnTo>
                  <a:lnTo>
                    <a:pt x="0" y="101"/>
                  </a:lnTo>
                  <a:lnTo>
                    <a:pt x="5" y="74"/>
                  </a:lnTo>
                  <a:lnTo>
                    <a:pt x="15" y="51"/>
                  </a:lnTo>
                  <a:lnTo>
                    <a:pt x="30" y="30"/>
                  </a:lnTo>
                  <a:lnTo>
                    <a:pt x="51" y="13"/>
                  </a:lnTo>
                  <a:lnTo>
                    <a:pt x="76" y="3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solidFill>
                <a:schemeClr val="accent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59" name="Freeform 6"/>
            <p:cNvSpPr>
              <a:spLocks noEditPoints="1"/>
            </p:cNvSpPr>
            <p:nvPr/>
          </p:nvSpPr>
          <p:spPr bwMode="auto">
            <a:xfrm>
              <a:off x="6661500" y="2865381"/>
              <a:ext cx="318518" cy="211972"/>
            </a:xfrm>
            <a:custGeom>
              <a:avLst/>
              <a:gdLst>
                <a:gd name="T0" fmla="*/ 176 w 176"/>
                <a:gd name="T1" fmla="*/ 99 h 117"/>
                <a:gd name="T2" fmla="*/ 176 w 176"/>
                <a:gd name="T3" fmla="*/ 108 h 117"/>
                <a:gd name="T4" fmla="*/ 161 w 176"/>
                <a:gd name="T5" fmla="*/ 117 h 117"/>
                <a:gd name="T6" fmla="*/ 15 w 176"/>
                <a:gd name="T7" fmla="*/ 117 h 117"/>
                <a:gd name="T8" fmla="*/ 0 w 176"/>
                <a:gd name="T9" fmla="*/ 108 h 117"/>
                <a:gd name="T10" fmla="*/ 0 w 176"/>
                <a:gd name="T11" fmla="*/ 99 h 117"/>
                <a:gd name="T12" fmla="*/ 15 w 176"/>
                <a:gd name="T13" fmla="*/ 99 h 117"/>
                <a:gd name="T14" fmla="*/ 161 w 176"/>
                <a:gd name="T15" fmla="*/ 99 h 117"/>
                <a:gd name="T16" fmla="*/ 176 w 176"/>
                <a:gd name="T17" fmla="*/ 99 h 117"/>
                <a:gd name="T18" fmla="*/ 24 w 176"/>
                <a:gd name="T19" fmla="*/ 79 h 117"/>
                <a:gd name="T20" fmla="*/ 24 w 176"/>
                <a:gd name="T21" fmla="*/ 14 h 117"/>
                <a:gd name="T22" fmla="*/ 38 w 176"/>
                <a:gd name="T23" fmla="*/ 0 h 117"/>
                <a:gd name="T24" fmla="*/ 138 w 176"/>
                <a:gd name="T25" fmla="*/ 0 h 117"/>
                <a:gd name="T26" fmla="*/ 152 w 176"/>
                <a:gd name="T27" fmla="*/ 14 h 117"/>
                <a:gd name="T28" fmla="*/ 152 w 176"/>
                <a:gd name="T29" fmla="*/ 79 h 117"/>
                <a:gd name="T30" fmla="*/ 138 w 176"/>
                <a:gd name="T31" fmla="*/ 93 h 117"/>
                <a:gd name="T32" fmla="*/ 38 w 176"/>
                <a:gd name="T33" fmla="*/ 93 h 117"/>
                <a:gd name="T34" fmla="*/ 24 w 176"/>
                <a:gd name="T35" fmla="*/ 79 h 117"/>
                <a:gd name="T36" fmla="*/ 35 w 176"/>
                <a:gd name="T37" fmla="*/ 79 h 117"/>
                <a:gd name="T38" fmla="*/ 38 w 176"/>
                <a:gd name="T39" fmla="*/ 82 h 117"/>
                <a:gd name="T40" fmla="*/ 138 w 176"/>
                <a:gd name="T41" fmla="*/ 82 h 117"/>
                <a:gd name="T42" fmla="*/ 141 w 176"/>
                <a:gd name="T43" fmla="*/ 79 h 117"/>
                <a:gd name="T44" fmla="*/ 141 w 176"/>
                <a:gd name="T45" fmla="*/ 14 h 117"/>
                <a:gd name="T46" fmla="*/ 138 w 176"/>
                <a:gd name="T47" fmla="*/ 11 h 117"/>
                <a:gd name="T48" fmla="*/ 38 w 176"/>
                <a:gd name="T49" fmla="*/ 11 h 117"/>
                <a:gd name="T50" fmla="*/ 35 w 176"/>
                <a:gd name="T51" fmla="*/ 14 h 117"/>
                <a:gd name="T52" fmla="*/ 35 w 176"/>
                <a:gd name="T53" fmla="*/ 79 h 117"/>
                <a:gd name="T54" fmla="*/ 97 w 176"/>
                <a:gd name="T55" fmla="*/ 107 h 117"/>
                <a:gd name="T56" fmla="*/ 95 w 176"/>
                <a:gd name="T57" fmla="*/ 105 h 117"/>
                <a:gd name="T58" fmla="*/ 81 w 176"/>
                <a:gd name="T59" fmla="*/ 105 h 117"/>
                <a:gd name="T60" fmla="*/ 79 w 176"/>
                <a:gd name="T61" fmla="*/ 107 h 117"/>
                <a:gd name="T62" fmla="*/ 81 w 176"/>
                <a:gd name="T63" fmla="*/ 108 h 117"/>
                <a:gd name="T64" fmla="*/ 95 w 176"/>
                <a:gd name="T65" fmla="*/ 108 h 117"/>
                <a:gd name="T66" fmla="*/ 97 w 176"/>
                <a:gd name="T67" fmla="*/ 10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6" h="117">
                  <a:moveTo>
                    <a:pt x="176" y="99"/>
                  </a:moveTo>
                  <a:cubicBezTo>
                    <a:pt x="176" y="108"/>
                    <a:pt x="176" y="108"/>
                    <a:pt x="176" y="108"/>
                  </a:cubicBezTo>
                  <a:cubicBezTo>
                    <a:pt x="176" y="113"/>
                    <a:pt x="169" y="117"/>
                    <a:pt x="161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7" y="117"/>
                    <a:pt x="0" y="113"/>
                    <a:pt x="0" y="10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1" y="99"/>
                    <a:pt x="161" y="99"/>
                    <a:pt x="161" y="99"/>
                  </a:cubicBezTo>
                  <a:lnTo>
                    <a:pt x="176" y="99"/>
                  </a:lnTo>
                  <a:close/>
                  <a:moveTo>
                    <a:pt x="24" y="7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4" y="6"/>
                    <a:pt x="30" y="0"/>
                    <a:pt x="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2" y="6"/>
                    <a:pt x="152" y="14"/>
                  </a:cubicBezTo>
                  <a:cubicBezTo>
                    <a:pt x="152" y="79"/>
                    <a:pt x="152" y="79"/>
                    <a:pt x="152" y="79"/>
                  </a:cubicBezTo>
                  <a:cubicBezTo>
                    <a:pt x="152" y="87"/>
                    <a:pt x="146" y="93"/>
                    <a:pt x="138" y="93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0" y="93"/>
                    <a:pt x="24" y="87"/>
                    <a:pt x="24" y="79"/>
                  </a:cubicBezTo>
                  <a:close/>
                  <a:moveTo>
                    <a:pt x="35" y="79"/>
                  </a:moveTo>
                  <a:cubicBezTo>
                    <a:pt x="35" y="80"/>
                    <a:pt x="37" y="82"/>
                    <a:pt x="38" y="82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39" y="82"/>
                    <a:pt x="141" y="80"/>
                    <a:pt x="141" y="79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41" y="13"/>
                    <a:pt x="139" y="11"/>
                    <a:pt x="1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1"/>
                    <a:pt x="35" y="13"/>
                    <a:pt x="35" y="14"/>
                  </a:cubicBezTo>
                  <a:lnTo>
                    <a:pt x="35" y="79"/>
                  </a:lnTo>
                  <a:close/>
                  <a:moveTo>
                    <a:pt x="97" y="107"/>
                  </a:moveTo>
                  <a:cubicBezTo>
                    <a:pt x="97" y="106"/>
                    <a:pt x="96" y="105"/>
                    <a:pt x="95" y="105"/>
                  </a:cubicBezTo>
                  <a:cubicBezTo>
                    <a:pt x="81" y="105"/>
                    <a:pt x="81" y="105"/>
                    <a:pt x="81" y="105"/>
                  </a:cubicBezTo>
                  <a:cubicBezTo>
                    <a:pt x="80" y="105"/>
                    <a:pt x="79" y="106"/>
                    <a:pt x="79" y="107"/>
                  </a:cubicBezTo>
                  <a:cubicBezTo>
                    <a:pt x="79" y="107"/>
                    <a:pt x="80" y="108"/>
                    <a:pt x="81" y="108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6" y="108"/>
                    <a:pt x="97" y="107"/>
                    <a:pt x="97" y="107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60" name="Group 1"/>
          <p:cNvGrpSpPr/>
          <p:nvPr/>
        </p:nvGrpSpPr>
        <p:grpSpPr>
          <a:xfrm>
            <a:off x="1421444" y="2152125"/>
            <a:ext cx="620009" cy="623064"/>
            <a:chOff x="1066082" y="1818668"/>
            <a:chExt cx="465007" cy="467298"/>
          </a:xfrm>
          <a:solidFill>
            <a:srgbClr val="FCB363"/>
          </a:solidFill>
        </p:grpSpPr>
        <p:sp>
          <p:nvSpPr>
            <p:cNvPr id="61" name="Freeform 7"/>
            <p:cNvSpPr>
              <a:spLocks/>
            </p:cNvSpPr>
            <p:nvPr/>
          </p:nvSpPr>
          <p:spPr bwMode="auto">
            <a:xfrm>
              <a:off x="1066082" y="1818668"/>
              <a:ext cx="465007" cy="467298"/>
            </a:xfrm>
            <a:custGeom>
              <a:avLst/>
              <a:gdLst>
                <a:gd name="T0" fmla="*/ 102 w 203"/>
                <a:gd name="T1" fmla="*/ 0 h 204"/>
                <a:gd name="T2" fmla="*/ 129 w 203"/>
                <a:gd name="T3" fmla="*/ 3 h 204"/>
                <a:gd name="T4" fmla="*/ 153 w 203"/>
                <a:gd name="T5" fmla="*/ 13 h 204"/>
                <a:gd name="T6" fmla="*/ 174 w 203"/>
                <a:gd name="T7" fmla="*/ 30 h 204"/>
                <a:gd name="T8" fmla="*/ 190 w 203"/>
                <a:gd name="T9" fmla="*/ 50 h 204"/>
                <a:gd name="T10" fmla="*/ 200 w 203"/>
                <a:gd name="T11" fmla="*/ 74 h 204"/>
                <a:gd name="T12" fmla="*/ 203 w 203"/>
                <a:gd name="T13" fmla="*/ 102 h 204"/>
                <a:gd name="T14" fmla="*/ 200 w 203"/>
                <a:gd name="T15" fmla="*/ 129 h 204"/>
                <a:gd name="T16" fmla="*/ 190 w 203"/>
                <a:gd name="T17" fmla="*/ 153 h 204"/>
                <a:gd name="T18" fmla="*/ 174 w 203"/>
                <a:gd name="T19" fmla="*/ 174 h 204"/>
                <a:gd name="T20" fmla="*/ 153 w 203"/>
                <a:gd name="T21" fmla="*/ 190 h 204"/>
                <a:gd name="T22" fmla="*/ 129 w 203"/>
                <a:gd name="T23" fmla="*/ 201 h 204"/>
                <a:gd name="T24" fmla="*/ 102 w 203"/>
                <a:gd name="T25" fmla="*/ 204 h 204"/>
                <a:gd name="T26" fmla="*/ 74 w 203"/>
                <a:gd name="T27" fmla="*/ 201 h 204"/>
                <a:gd name="T28" fmla="*/ 50 w 203"/>
                <a:gd name="T29" fmla="*/ 190 h 204"/>
                <a:gd name="T30" fmla="*/ 30 w 203"/>
                <a:gd name="T31" fmla="*/ 174 h 204"/>
                <a:gd name="T32" fmla="*/ 13 w 203"/>
                <a:gd name="T33" fmla="*/ 153 h 204"/>
                <a:gd name="T34" fmla="*/ 3 w 203"/>
                <a:gd name="T35" fmla="*/ 129 h 204"/>
                <a:gd name="T36" fmla="*/ 0 w 203"/>
                <a:gd name="T37" fmla="*/ 102 h 204"/>
                <a:gd name="T38" fmla="*/ 3 w 203"/>
                <a:gd name="T39" fmla="*/ 74 h 204"/>
                <a:gd name="T40" fmla="*/ 13 w 203"/>
                <a:gd name="T41" fmla="*/ 50 h 204"/>
                <a:gd name="T42" fmla="*/ 30 w 203"/>
                <a:gd name="T43" fmla="*/ 30 h 204"/>
                <a:gd name="T44" fmla="*/ 50 w 203"/>
                <a:gd name="T45" fmla="*/ 13 h 204"/>
                <a:gd name="T46" fmla="*/ 74 w 203"/>
                <a:gd name="T47" fmla="*/ 3 h 204"/>
                <a:gd name="T48" fmla="*/ 102 w 203"/>
                <a:gd name="T4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204">
                  <a:moveTo>
                    <a:pt x="102" y="0"/>
                  </a:moveTo>
                  <a:lnTo>
                    <a:pt x="129" y="3"/>
                  </a:lnTo>
                  <a:lnTo>
                    <a:pt x="153" y="13"/>
                  </a:lnTo>
                  <a:lnTo>
                    <a:pt x="174" y="30"/>
                  </a:lnTo>
                  <a:lnTo>
                    <a:pt x="190" y="50"/>
                  </a:lnTo>
                  <a:lnTo>
                    <a:pt x="200" y="74"/>
                  </a:lnTo>
                  <a:lnTo>
                    <a:pt x="203" y="102"/>
                  </a:lnTo>
                  <a:lnTo>
                    <a:pt x="200" y="129"/>
                  </a:lnTo>
                  <a:lnTo>
                    <a:pt x="190" y="153"/>
                  </a:lnTo>
                  <a:lnTo>
                    <a:pt x="174" y="174"/>
                  </a:lnTo>
                  <a:lnTo>
                    <a:pt x="153" y="190"/>
                  </a:lnTo>
                  <a:lnTo>
                    <a:pt x="129" y="201"/>
                  </a:lnTo>
                  <a:lnTo>
                    <a:pt x="102" y="204"/>
                  </a:lnTo>
                  <a:lnTo>
                    <a:pt x="74" y="201"/>
                  </a:lnTo>
                  <a:lnTo>
                    <a:pt x="50" y="190"/>
                  </a:lnTo>
                  <a:lnTo>
                    <a:pt x="30" y="174"/>
                  </a:lnTo>
                  <a:lnTo>
                    <a:pt x="13" y="153"/>
                  </a:lnTo>
                  <a:lnTo>
                    <a:pt x="3" y="129"/>
                  </a:lnTo>
                  <a:lnTo>
                    <a:pt x="0" y="102"/>
                  </a:lnTo>
                  <a:lnTo>
                    <a:pt x="3" y="74"/>
                  </a:lnTo>
                  <a:lnTo>
                    <a:pt x="13" y="50"/>
                  </a:lnTo>
                  <a:lnTo>
                    <a:pt x="30" y="30"/>
                  </a:lnTo>
                  <a:lnTo>
                    <a:pt x="50" y="13"/>
                  </a:lnTo>
                  <a:lnTo>
                    <a:pt x="74" y="3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solidFill>
                <a:schemeClr val="accent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62" name="Freeform 7"/>
            <p:cNvSpPr>
              <a:spLocks noEditPoints="1"/>
            </p:cNvSpPr>
            <p:nvPr/>
          </p:nvSpPr>
          <p:spPr bwMode="auto">
            <a:xfrm>
              <a:off x="1145360" y="1919614"/>
              <a:ext cx="299574" cy="277578"/>
            </a:xfrm>
            <a:custGeom>
              <a:avLst/>
              <a:gdLst>
                <a:gd name="T0" fmla="*/ 31 w 177"/>
                <a:gd name="T1" fmla="*/ 94 h 164"/>
                <a:gd name="T2" fmla="*/ 19 w 177"/>
                <a:gd name="T3" fmla="*/ 94 h 164"/>
                <a:gd name="T4" fmla="*/ 1 w 177"/>
                <a:gd name="T5" fmla="*/ 79 h 164"/>
                <a:gd name="T6" fmla="*/ 12 w 177"/>
                <a:gd name="T7" fmla="*/ 47 h 164"/>
                <a:gd name="T8" fmla="*/ 36 w 177"/>
                <a:gd name="T9" fmla="*/ 55 h 164"/>
                <a:gd name="T10" fmla="*/ 48 w 177"/>
                <a:gd name="T11" fmla="*/ 52 h 164"/>
                <a:gd name="T12" fmla="*/ 48 w 177"/>
                <a:gd name="T13" fmla="*/ 59 h 164"/>
                <a:gd name="T14" fmla="*/ 55 w 177"/>
                <a:gd name="T15" fmla="*/ 82 h 164"/>
                <a:gd name="T16" fmla="*/ 31 w 177"/>
                <a:gd name="T17" fmla="*/ 94 h 164"/>
                <a:gd name="T18" fmla="*/ 36 w 177"/>
                <a:gd name="T19" fmla="*/ 47 h 164"/>
                <a:gd name="T20" fmla="*/ 12 w 177"/>
                <a:gd name="T21" fmla="*/ 23 h 164"/>
                <a:gd name="T22" fmla="*/ 36 w 177"/>
                <a:gd name="T23" fmla="*/ 0 h 164"/>
                <a:gd name="T24" fmla="*/ 59 w 177"/>
                <a:gd name="T25" fmla="*/ 23 h 164"/>
                <a:gd name="T26" fmla="*/ 36 w 177"/>
                <a:gd name="T27" fmla="*/ 47 h 164"/>
                <a:gd name="T28" fmla="*/ 129 w 177"/>
                <a:gd name="T29" fmla="*/ 164 h 164"/>
                <a:gd name="T30" fmla="*/ 49 w 177"/>
                <a:gd name="T31" fmla="*/ 164 h 164"/>
                <a:gd name="T32" fmla="*/ 24 w 177"/>
                <a:gd name="T33" fmla="*/ 140 h 164"/>
                <a:gd name="T34" fmla="*/ 56 w 177"/>
                <a:gd name="T35" fmla="*/ 88 h 164"/>
                <a:gd name="T36" fmla="*/ 89 w 177"/>
                <a:gd name="T37" fmla="*/ 101 h 164"/>
                <a:gd name="T38" fmla="*/ 121 w 177"/>
                <a:gd name="T39" fmla="*/ 88 h 164"/>
                <a:gd name="T40" fmla="*/ 153 w 177"/>
                <a:gd name="T41" fmla="*/ 140 h 164"/>
                <a:gd name="T42" fmla="*/ 129 w 177"/>
                <a:gd name="T43" fmla="*/ 164 h 164"/>
                <a:gd name="T44" fmla="*/ 89 w 177"/>
                <a:gd name="T45" fmla="*/ 94 h 164"/>
                <a:gd name="T46" fmla="*/ 53 w 177"/>
                <a:gd name="T47" fmla="*/ 59 h 164"/>
                <a:gd name="T48" fmla="*/ 89 w 177"/>
                <a:gd name="T49" fmla="*/ 23 h 164"/>
                <a:gd name="T50" fmla="*/ 124 w 177"/>
                <a:gd name="T51" fmla="*/ 59 h 164"/>
                <a:gd name="T52" fmla="*/ 89 w 177"/>
                <a:gd name="T53" fmla="*/ 94 h 164"/>
                <a:gd name="T54" fmla="*/ 141 w 177"/>
                <a:gd name="T55" fmla="*/ 47 h 164"/>
                <a:gd name="T56" fmla="*/ 118 w 177"/>
                <a:gd name="T57" fmla="*/ 23 h 164"/>
                <a:gd name="T58" fmla="*/ 141 w 177"/>
                <a:gd name="T59" fmla="*/ 0 h 164"/>
                <a:gd name="T60" fmla="*/ 165 w 177"/>
                <a:gd name="T61" fmla="*/ 23 h 164"/>
                <a:gd name="T62" fmla="*/ 141 w 177"/>
                <a:gd name="T63" fmla="*/ 47 h 164"/>
                <a:gd name="T64" fmla="*/ 159 w 177"/>
                <a:gd name="T65" fmla="*/ 94 h 164"/>
                <a:gd name="T66" fmla="*/ 146 w 177"/>
                <a:gd name="T67" fmla="*/ 94 h 164"/>
                <a:gd name="T68" fmla="*/ 122 w 177"/>
                <a:gd name="T69" fmla="*/ 82 h 164"/>
                <a:gd name="T70" fmla="*/ 130 w 177"/>
                <a:gd name="T71" fmla="*/ 59 h 164"/>
                <a:gd name="T72" fmla="*/ 129 w 177"/>
                <a:gd name="T73" fmla="*/ 52 h 164"/>
                <a:gd name="T74" fmla="*/ 141 w 177"/>
                <a:gd name="T75" fmla="*/ 55 h 164"/>
                <a:gd name="T76" fmla="*/ 165 w 177"/>
                <a:gd name="T77" fmla="*/ 47 h 164"/>
                <a:gd name="T78" fmla="*/ 177 w 177"/>
                <a:gd name="T79" fmla="*/ 79 h 164"/>
                <a:gd name="T80" fmla="*/ 159 w 177"/>
                <a:gd name="T81" fmla="*/ 9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7" h="164">
                  <a:moveTo>
                    <a:pt x="31" y="94"/>
                  </a:moveTo>
                  <a:cubicBezTo>
                    <a:pt x="19" y="94"/>
                    <a:pt x="19" y="94"/>
                    <a:pt x="19" y="94"/>
                  </a:cubicBezTo>
                  <a:cubicBezTo>
                    <a:pt x="9" y="94"/>
                    <a:pt x="1" y="89"/>
                    <a:pt x="1" y="79"/>
                  </a:cubicBezTo>
                  <a:cubicBezTo>
                    <a:pt x="1" y="72"/>
                    <a:pt x="0" y="47"/>
                    <a:pt x="12" y="47"/>
                  </a:cubicBezTo>
                  <a:cubicBezTo>
                    <a:pt x="14" y="47"/>
                    <a:pt x="24" y="55"/>
                    <a:pt x="36" y="55"/>
                  </a:cubicBezTo>
                  <a:cubicBezTo>
                    <a:pt x="40" y="55"/>
                    <a:pt x="44" y="54"/>
                    <a:pt x="48" y="52"/>
                  </a:cubicBezTo>
                  <a:cubicBezTo>
                    <a:pt x="48" y="54"/>
                    <a:pt x="48" y="57"/>
                    <a:pt x="48" y="59"/>
                  </a:cubicBezTo>
                  <a:cubicBezTo>
                    <a:pt x="48" y="67"/>
                    <a:pt x="50" y="75"/>
                    <a:pt x="55" y="82"/>
                  </a:cubicBezTo>
                  <a:cubicBezTo>
                    <a:pt x="46" y="82"/>
                    <a:pt x="37" y="86"/>
                    <a:pt x="31" y="94"/>
                  </a:cubicBezTo>
                  <a:close/>
                  <a:moveTo>
                    <a:pt x="36" y="47"/>
                  </a:moveTo>
                  <a:cubicBezTo>
                    <a:pt x="23" y="47"/>
                    <a:pt x="12" y="36"/>
                    <a:pt x="12" y="23"/>
                  </a:cubicBezTo>
                  <a:cubicBezTo>
                    <a:pt x="12" y="10"/>
                    <a:pt x="23" y="0"/>
                    <a:pt x="36" y="0"/>
                  </a:cubicBezTo>
                  <a:cubicBezTo>
                    <a:pt x="49" y="0"/>
                    <a:pt x="59" y="10"/>
                    <a:pt x="59" y="23"/>
                  </a:cubicBezTo>
                  <a:cubicBezTo>
                    <a:pt x="59" y="36"/>
                    <a:pt x="49" y="47"/>
                    <a:pt x="36" y="47"/>
                  </a:cubicBezTo>
                  <a:close/>
                  <a:moveTo>
                    <a:pt x="129" y="164"/>
                  </a:moveTo>
                  <a:cubicBezTo>
                    <a:pt x="49" y="164"/>
                    <a:pt x="49" y="164"/>
                    <a:pt x="49" y="164"/>
                  </a:cubicBezTo>
                  <a:cubicBezTo>
                    <a:pt x="34" y="164"/>
                    <a:pt x="24" y="155"/>
                    <a:pt x="24" y="140"/>
                  </a:cubicBezTo>
                  <a:cubicBezTo>
                    <a:pt x="24" y="120"/>
                    <a:pt x="29" y="88"/>
                    <a:pt x="56" y="88"/>
                  </a:cubicBezTo>
                  <a:cubicBezTo>
                    <a:pt x="59" y="88"/>
                    <a:pt x="70" y="101"/>
                    <a:pt x="89" y="101"/>
                  </a:cubicBezTo>
                  <a:cubicBezTo>
                    <a:pt x="107" y="101"/>
                    <a:pt x="118" y="88"/>
                    <a:pt x="121" y="88"/>
                  </a:cubicBezTo>
                  <a:cubicBezTo>
                    <a:pt x="148" y="88"/>
                    <a:pt x="153" y="120"/>
                    <a:pt x="153" y="140"/>
                  </a:cubicBezTo>
                  <a:cubicBezTo>
                    <a:pt x="153" y="155"/>
                    <a:pt x="143" y="164"/>
                    <a:pt x="129" y="164"/>
                  </a:cubicBezTo>
                  <a:close/>
                  <a:moveTo>
                    <a:pt x="89" y="94"/>
                  </a:moveTo>
                  <a:cubicBezTo>
                    <a:pt x="69" y="94"/>
                    <a:pt x="53" y="78"/>
                    <a:pt x="53" y="59"/>
                  </a:cubicBezTo>
                  <a:cubicBezTo>
                    <a:pt x="53" y="39"/>
                    <a:pt x="69" y="23"/>
                    <a:pt x="89" y="23"/>
                  </a:cubicBezTo>
                  <a:cubicBezTo>
                    <a:pt x="108" y="23"/>
                    <a:pt x="124" y="39"/>
                    <a:pt x="124" y="59"/>
                  </a:cubicBezTo>
                  <a:cubicBezTo>
                    <a:pt x="124" y="78"/>
                    <a:pt x="108" y="94"/>
                    <a:pt x="89" y="94"/>
                  </a:cubicBezTo>
                  <a:close/>
                  <a:moveTo>
                    <a:pt x="141" y="47"/>
                  </a:moveTo>
                  <a:cubicBezTo>
                    <a:pt x="128" y="47"/>
                    <a:pt x="118" y="36"/>
                    <a:pt x="118" y="23"/>
                  </a:cubicBezTo>
                  <a:cubicBezTo>
                    <a:pt x="118" y="10"/>
                    <a:pt x="128" y="0"/>
                    <a:pt x="141" y="0"/>
                  </a:cubicBezTo>
                  <a:cubicBezTo>
                    <a:pt x="154" y="0"/>
                    <a:pt x="165" y="10"/>
                    <a:pt x="165" y="23"/>
                  </a:cubicBezTo>
                  <a:cubicBezTo>
                    <a:pt x="165" y="36"/>
                    <a:pt x="154" y="47"/>
                    <a:pt x="141" y="47"/>
                  </a:cubicBezTo>
                  <a:close/>
                  <a:moveTo>
                    <a:pt x="159" y="94"/>
                  </a:moveTo>
                  <a:cubicBezTo>
                    <a:pt x="146" y="94"/>
                    <a:pt x="146" y="94"/>
                    <a:pt x="146" y="94"/>
                  </a:cubicBezTo>
                  <a:cubicBezTo>
                    <a:pt x="140" y="86"/>
                    <a:pt x="132" y="82"/>
                    <a:pt x="122" y="82"/>
                  </a:cubicBezTo>
                  <a:cubicBezTo>
                    <a:pt x="127" y="75"/>
                    <a:pt x="130" y="67"/>
                    <a:pt x="130" y="59"/>
                  </a:cubicBezTo>
                  <a:cubicBezTo>
                    <a:pt x="130" y="57"/>
                    <a:pt x="129" y="54"/>
                    <a:pt x="129" y="52"/>
                  </a:cubicBezTo>
                  <a:cubicBezTo>
                    <a:pt x="133" y="54"/>
                    <a:pt x="137" y="55"/>
                    <a:pt x="141" y="55"/>
                  </a:cubicBezTo>
                  <a:cubicBezTo>
                    <a:pt x="154" y="55"/>
                    <a:pt x="163" y="47"/>
                    <a:pt x="165" y="47"/>
                  </a:cubicBezTo>
                  <a:cubicBezTo>
                    <a:pt x="177" y="47"/>
                    <a:pt x="177" y="72"/>
                    <a:pt x="177" y="79"/>
                  </a:cubicBezTo>
                  <a:cubicBezTo>
                    <a:pt x="177" y="89"/>
                    <a:pt x="168" y="94"/>
                    <a:pt x="159" y="94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63" name="Group 2"/>
          <p:cNvGrpSpPr/>
          <p:nvPr/>
        </p:nvGrpSpPr>
        <p:grpSpPr>
          <a:xfrm>
            <a:off x="4847862" y="2160742"/>
            <a:ext cx="620009" cy="620009"/>
            <a:chOff x="3635896" y="1825130"/>
            <a:chExt cx="465007" cy="465007"/>
          </a:xfrm>
          <a:solidFill>
            <a:srgbClr val="72D5AE"/>
          </a:solidFill>
        </p:grpSpPr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635896" y="1825130"/>
              <a:ext cx="465007" cy="465007"/>
            </a:xfrm>
            <a:custGeom>
              <a:avLst/>
              <a:gdLst>
                <a:gd name="T0" fmla="*/ 101 w 203"/>
                <a:gd name="T1" fmla="*/ 0 h 203"/>
                <a:gd name="T2" fmla="*/ 129 w 203"/>
                <a:gd name="T3" fmla="*/ 2 h 203"/>
                <a:gd name="T4" fmla="*/ 153 w 203"/>
                <a:gd name="T5" fmla="*/ 13 h 203"/>
                <a:gd name="T6" fmla="*/ 173 w 203"/>
                <a:gd name="T7" fmla="*/ 29 h 203"/>
                <a:gd name="T8" fmla="*/ 190 w 203"/>
                <a:gd name="T9" fmla="*/ 50 h 203"/>
                <a:gd name="T10" fmla="*/ 200 w 203"/>
                <a:gd name="T11" fmla="*/ 74 h 203"/>
                <a:gd name="T12" fmla="*/ 203 w 203"/>
                <a:gd name="T13" fmla="*/ 101 h 203"/>
                <a:gd name="T14" fmla="*/ 200 w 203"/>
                <a:gd name="T15" fmla="*/ 129 h 203"/>
                <a:gd name="T16" fmla="*/ 190 w 203"/>
                <a:gd name="T17" fmla="*/ 153 h 203"/>
                <a:gd name="T18" fmla="*/ 173 w 203"/>
                <a:gd name="T19" fmla="*/ 174 h 203"/>
                <a:gd name="T20" fmla="*/ 153 w 203"/>
                <a:gd name="T21" fmla="*/ 190 h 203"/>
                <a:gd name="T22" fmla="*/ 129 w 203"/>
                <a:gd name="T23" fmla="*/ 200 h 203"/>
                <a:gd name="T24" fmla="*/ 101 w 203"/>
                <a:gd name="T25" fmla="*/ 203 h 203"/>
                <a:gd name="T26" fmla="*/ 74 w 203"/>
                <a:gd name="T27" fmla="*/ 200 h 203"/>
                <a:gd name="T28" fmla="*/ 50 w 203"/>
                <a:gd name="T29" fmla="*/ 190 h 203"/>
                <a:gd name="T30" fmla="*/ 29 w 203"/>
                <a:gd name="T31" fmla="*/ 174 h 203"/>
                <a:gd name="T32" fmla="*/ 13 w 203"/>
                <a:gd name="T33" fmla="*/ 153 h 203"/>
                <a:gd name="T34" fmla="*/ 3 w 203"/>
                <a:gd name="T35" fmla="*/ 129 h 203"/>
                <a:gd name="T36" fmla="*/ 0 w 203"/>
                <a:gd name="T37" fmla="*/ 101 h 203"/>
                <a:gd name="T38" fmla="*/ 3 w 203"/>
                <a:gd name="T39" fmla="*/ 74 h 203"/>
                <a:gd name="T40" fmla="*/ 13 w 203"/>
                <a:gd name="T41" fmla="*/ 50 h 203"/>
                <a:gd name="T42" fmla="*/ 29 w 203"/>
                <a:gd name="T43" fmla="*/ 29 h 203"/>
                <a:gd name="T44" fmla="*/ 50 w 203"/>
                <a:gd name="T45" fmla="*/ 13 h 203"/>
                <a:gd name="T46" fmla="*/ 74 w 203"/>
                <a:gd name="T47" fmla="*/ 2 h 203"/>
                <a:gd name="T48" fmla="*/ 101 w 203"/>
                <a:gd name="T4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203">
                  <a:moveTo>
                    <a:pt x="101" y="0"/>
                  </a:moveTo>
                  <a:lnTo>
                    <a:pt x="129" y="2"/>
                  </a:lnTo>
                  <a:lnTo>
                    <a:pt x="153" y="13"/>
                  </a:lnTo>
                  <a:lnTo>
                    <a:pt x="173" y="29"/>
                  </a:lnTo>
                  <a:lnTo>
                    <a:pt x="190" y="50"/>
                  </a:lnTo>
                  <a:lnTo>
                    <a:pt x="200" y="74"/>
                  </a:lnTo>
                  <a:lnTo>
                    <a:pt x="203" y="101"/>
                  </a:lnTo>
                  <a:lnTo>
                    <a:pt x="200" y="129"/>
                  </a:lnTo>
                  <a:lnTo>
                    <a:pt x="190" y="153"/>
                  </a:lnTo>
                  <a:lnTo>
                    <a:pt x="173" y="174"/>
                  </a:lnTo>
                  <a:lnTo>
                    <a:pt x="153" y="190"/>
                  </a:lnTo>
                  <a:lnTo>
                    <a:pt x="129" y="200"/>
                  </a:lnTo>
                  <a:lnTo>
                    <a:pt x="101" y="203"/>
                  </a:lnTo>
                  <a:lnTo>
                    <a:pt x="74" y="200"/>
                  </a:lnTo>
                  <a:lnTo>
                    <a:pt x="50" y="190"/>
                  </a:lnTo>
                  <a:lnTo>
                    <a:pt x="29" y="174"/>
                  </a:lnTo>
                  <a:lnTo>
                    <a:pt x="13" y="153"/>
                  </a:lnTo>
                  <a:lnTo>
                    <a:pt x="3" y="129"/>
                  </a:lnTo>
                  <a:lnTo>
                    <a:pt x="0" y="101"/>
                  </a:lnTo>
                  <a:lnTo>
                    <a:pt x="3" y="74"/>
                  </a:lnTo>
                  <a:lnTo>
                    <a:pt x="13" y="50"/>
                  </a:lnTo>
                  <a:lnTo>
                    <a:pt x="29" y="29"/>
                  </a:lnTo>
                  <a:lnTo>
                    <a:pt x="50" y="13"/>
                  </a:lnTo>
                  <a:lnTo>
                    <a:pt x="74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65" name="Freeform 8"/>
            <p:cNvSpPr>
              <a:spLocks noEditPoints="1"/>
            </p:cNvSpPr>
            <p:nvPr/>
          </p:nvSpPr>
          <p:spPr bwMode="auto">
            <a:xfrm>
              <a:off x="3788568" y="1901620"/>
              <a:ext cx="201914" cy="300866"/>
            </a:xfrm>
            <a:custGeom>
              <a:avLst/>
              <a:gdLst>
                <a:gd name="T0" fmla="*/ 85 w 94"/>
                <a:gd name="T1" fmla="*/ 44 h 140"/>
                <a:gd name="T2" fmla="*/ 45 w 94"/>
                <a:gd name="T3" fmla="*/ 90 h 140"/>
                <a:gd name="T4" fmla="*/ 26 w 94"/>
                <a:gd name="T5" fmla="*/ 105 h 140"/>
                <a:gd name="T6" fmla="*/ 26 w 94"/>
                <a:gd name="T7" fmla="*/ 108 h 140"/>
                <a:gd name="T8" fmla="*/ 35 w 94"/>
                <a:gd name="T9" fmla="*/ 123 h 140"/>
                <a:gd name="T10" fmla="*/ 17 w 94"/>
                <a:gd name="T11" fmla="*/ 140 h 140"/>
                <a:gd name="T12" fmla="*/ 0 w 94"/>
                <a:gd name="T13" fmla="*/ 123 h 140"/>
                <a:gd name="T14" fmla="*/ 9 w 94"/>
                <a:gd name="T15" fmla="*/ 108 h 140"/>
                <a:gd name="T16" fmla="*/ 9 w 94"/>
                <a:gd name="T17" fmla="*/ 33 h 140"/>
                <a:gd name="T18" fmla="*/ 0 w 94"/>
                <a:gd name="T19" fmla="*/ 17 h 140"/>
                <a:gd name="T20" fmla="*/ 17 w 94"/>
                <a:gd name="T21" fmla="*/ 0 h 140"/>
                <a:gd name="T22" fmla="*/ 35 w 94"/>
                <a:gd name="T23" fmla="*/ 17 h 140"/>
                <a:gd name="T24" fmla="*/ 26 w 94"/>
                <a:gd name="T25" fmla="*/ 33 h 140"/>
                <a:gd name="T26" fmla="*/ 26 w 94"/>
                <a:gd name="T27" fmla="*/ 78 h 140"/>
                <a:gd name="T28" fmla="*/ 40 w 94"/>
                <a:gd name="T29" fmla="*/ 73 h 140"/>
                <a:gd name="T30" fmla="*/ 67 w 94"/>
                <a:gd name="T31" fmla="*/ 44 h 140"/>
                <a:gd name="T32" fmla="*/ 58 w 94"/>
                <a:gd name="T33" fmla="*/ 29 h 140"/>
                <a:gd name="T34" fmla="*/ 76 w 94"/>
                <a:gd name="T35" fmla="*/ 11 h 140"/>
                <a:gd name="T36" fmla="*/ 94 w 94"/>
                <a:gd name="T37" fmla="*/ 29 h 140"/>
                <a:gd name="T38" fmla="*/ 85 w 94"/>
                <a:gd name="T39" fmla="*/ 44 h 140"/>
                <a:gd name="T40" fmla="*/ 17 w 94"/>
                <a:gd name="T41" fmla="*/ 9 h 140"/>
                <a:gd name="T42" fmla="*/ 9 w 94"/>
                <a:gd name="T43" fmla="*/ 17 h 140"/>
                <a:gd name="T44" fmla="*/ 17 w 94"/>
                <a:gd name="T45" fmla="*/ 26 h 140"/>
                <a:gd name="T46" fmla="*/ 26 w 94"/>
                <a:gd name="T47" fmla="*/ 17 h 140"/>
                <a:gd name="T48" fmla="*/ 17 w 94"/>
                <a:gd name="T49" fmla="*/ 9 h 140"/>
                <a:gd name="T50" fmla="*/ 17 w 94"/>
                <a:gd name="T51" fmla="*/ 114 h 140"/>
                <a:gd name="T52" fmla="*/ 9 w 94"/>
                <a:gd name="T53" fmla="*/ 123 h 140"/>
                <a:gd name="T54" fmla="*/ 17 w 94"/>
                <a:gd name="T55" fmla="*/ 132 h 140"/>
                <a:gd name="T56" fmla="*/ 26 w 94"/>
                <a:gd name="T57" fmla="*/ 123 h 140"/>
                <a:gd name="T58" fmla="*/ 17 w 94"/>
                <a:gd name="T59" fmla="*/ 114 h 140"/>
                <a:gd name="T60" fmla="*/ 76 w 94"/>
                <a:gd name="T61" fmla="*/ 20 h 140"/>
                <a:gd name="T62" fmla="*/ 67 w 94"/>
                <a:gd name="T63" fmla="*/ 29 h 140"/>
                <a:gd name="T64" fmla="*/ 76 w 94"/>
                <a:gd name="T65" fmla="*/ 38 h 140"/>
                <a:gd name="T66" fmla="*/ 85 w 94"/>
                <a:gd name="T67" fmla="*/ 29 h 140"/>
                <a:gd name="T68" fmla="*/ 76 w 94"/>
                <a:gd name="T69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40">
                  <a:moveTo>
                    <a:pt x="85" y="44"/>
                  </a:moveTo>
                  <a:cubicBezTo>
                    <a:pt x="84" y="77"/>
                    <a:pt x="61" y="85"/>
                    <a:pt x="45" y="90"/>
                  </a:cubicBezTo>
                  <a:cubicBezTo>
                    <a:pt x="31" y="94"/>
                    <a:pt x="26" y="96"/>
                    <a:pt x="26" y="105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31" y="111"/>
                    <a:pt x="35" y="116"/>
                    <a:pt x="35" y="123"/>
                  </a:cubicBezTo>
                  <a:cubicBezTo>
                    <a:pt x="35" y="132"/>
                    <a:pt x="27" y="140"/>
                    <a:pt x="17" y="140"/>
                  </a:cubicBezTo>
                  <a:cubicBezTo>
                    <a:pt x="8" y="140"/>
                    <a:pt x="0" y="132"/>
                    <a:pt x="0" y="123"/>
                  </a:cubicBezTo>
                  <a:cubicBezTo>
                    <a:pt x="0" y="116"/>
                    <a:pt x="3" y="111"/>
                    <a:pt x="9" y="10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3" y="29"/>
                    <a:pt x="0" y="24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4"/>
                    <a:pt x="31" y="29"/>
                    <a:pt x="26" y="3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31" y="76"/>
                    <a:pt x="36" y="74"/>
                    <a:pt x="40" y="73"/>
                  </a:cubicBezTo>
                  <a:cubicBezTo>
                    <a:pt x="57" y="67"/>
                    <a:pt x="67" y="63"/>
                    <a:pt x="67" y="44"/>
                  </a:cubicBezTo>
                  <a:cubicBezTo>
                    <a:pt x="62" y="41"/>
                    <a:pt x="58" y="36"/>
                    <a:pt x="58" y="29"/>
                  </a:cubicBezTo>
                  <a:cubicBezTo>
                    <a:pt x="58" y="19"/>
                    <a:pt x="66" y="11"/>
                    <a:pt x="76" y="11"/>
                  </a:cubicBezTo>
                  <a:cubicBezTo>
                    <a:pt x="86" y="11"/>
                    <a:pt x="94" y="19"/>
                    <a:pt x="94" y="29"/>
                  </a:cubicBezTo>
                  <a:cubicBezTo>
                    <a:pt x="94" y="36"/>
                    <a:pt x="90" y="41"/>
                    <a:pt x="85" y="44"/>
                  </a:cubicBezTo>
                  <a:close/>
                  <a:moveTo>
                    <a:pt x="17" y="9"/>
                  </a:moveTo>
                  <a:cubicBezTo>
                    <a:pt x="13" y="9"/>
                    <a:pt x="9" y="12"/>
                    <a:pt x="9" y="17"/>
                  </a:cubicBezTo>
                  <a:cubicBezTo>
                    <a:pt x="9" y="22"/>
                    <a:pt x="13" y="26"/>
                    <a:pt x="17" y="26"/>
                  </a:cubicBezTo>
                  <a:cubicBezTo>
                    <a:pt x="22" y="26"/>
                    <a:pt x="26" y="22"/>
                    <a:pt x="26" y="17"/>
                  </a:cubicBezTo>
                  <a:cubicBezTo>
                    <a:pt x="26" y="12"/>
                    <a:pt x="22" y="9"/>
                    <a:pt x="17" y="9"/>
                  </a:cubicBezTo>
                  <a:close/>
                  <a:moveTo>
                    <a:pt x="17" y="114"/>
                  </a:moveTo>
                  <a:cubicBezTo>
                    <a:pt x="13" y="114"/>
                    <a:pt x="9" y="118"/>
                    <a:pt x="9" y="123"/>
                  </a:cubicBezTo>
                  <a:cubicBezTo>
                    <a:pt x="9" y="128"/>
                    <a:pt x="13" y="132"/>
                    <a:pt x="17" y="132"/>
                  </a:cubicBezTo>
                  <a:cubicBezTo>
                    <a:pt x="22" y="132"/>
                    <a:pt x="26" y="128"/>
                    <a:pt x="26" y="123"/>
                  </a:cubicBezTo>
                  <a:cubicBezTo>
                    <a:pt x="26" y="118"/>
                    <a:pt x="22" y="114"/>
                    <a:pt x="17" y="114"/>
                  </a:cubicBezTo>
                  <a:close/>
                  <a:moveTo>
                    <a:pt x="76" y="20"/>
                  </a:moveTo>
                  <a:cubicBezTo>
                    <a:pt x="71" y="20"/>
                    <a:pt x="67" y="24"/>
                    <a:pt x="67" y="29"/>
                  </a:cubicBezTo>
                  <a:cubicBezTo>
                    <a:pt x="67" y="34"/>
                    <a:pt x="71" y="38"/>
                    <a:pt x="76" y="38"/>
                  </a:cubicBezTo>
                  <a:cubicBezTo>
                    <a:pt x="81" y="38"/>
                    <a:pt x="85" y="34"/>
                    <a:pt x="85" y="29"/>
                  </a:cubicBezTo>
                  <a:cubicBezTo>
                    <a:pt x="85" y="24"/>
                    <a:pt x="81" y="20"/>
                    <a:pt x="76" y="2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66" name="Group 17"/>
          <p:cNvGrpSpPr/>
          <p:nvPr/>
        </p:nvGrpSpPr>
        <p:grpSpPr>
          <a:xfrm>
            <a:off x="8487177" y="1044000"/>
            <a:ext cx="623064" cy="620009"/>
            <a:chOff x="6365383" y="987574"/>
            <a:chExt cx="467298" cy="465007"/>
          </a:xfrm>
          <a:solidFill>
            <a:srgbClr val="72D5AE"/>
          </a:solidFill>
        </p:grpSpPr>
        <p:sp>
          <p:nvSpPr>
            <p:cNvPr id="67" name="Freeform 10"/>
            <p:cNvSpPr>
              <a:spLocks/>
            </p:cNvSpPr>
            <p:nvPr/>
          </p:nvSpPr>
          <p:spPr bwMode="auto">
            <a:xfrm>
              <a:off x="6365383" y="987574"/>
              <a:ext cx="467298" cy="465007"/>
            </a:xfrm>
            <a:custGeom>
              <a:avLst/>
              <a:gdLst>
                <a:gd name="T0" fmla="*/ 101 w 204"/>
                <a:gd name="T1" fmla="*/ 0 h 203"/>
                <a:gd name="T2" fmla="*/ 130 w 204"/>
                <a:gd name="T3" fmla="*/ 3 h 203"/>
                <a:gd name="T4" fmla="*/ 153 w 204"/>
                <a:gd name="T5" fmla="*/ 13 h 203"/>
                <a:gd name="T6" fmla="*/ 174 w 204"/>
                <a:gd name="T7" fmla="*/ 29 h 203"/>
                <a:gd name="T8" fmla="*/ 191 w 204"/>
                <a:gd name="T9" fmla="*/ 50 h 203"/>
                <a:gd name="T10" fmla="*/ 201 w 204"/>
                <a:gd name="T11" fmla="*/ 74 h 203"/>
                <a:gd name="T12" fmla="*/ 204 w 204"/>
                <a:gd name="T13" fmla="*/ 102 h 203"/>
                <a:gd name="T14" fmla="*/ 201 w 204"/>
                <a:gd name="T15" fmla="*/ 129 h 203"/>
                <a:gd name="T16" fmla="*/ 191 w 204"/>
                <a:gd name="T17" fmla="*/ 153 h 203"/>
                <a:gd name="T18" fmla="*/ 174 w 204"/>
                <a:gd name="T19" fmla="*/ 174 h 203"/>
                <a:gd name="T20" fmla="*/ 153 w 204"/>
                <a:gd name="T21" fmla="*/ 190 h 203"/>
                <a:gd name="T22" fmla="*/ 130 w 204"/>
                <a:gd name="T23" fmla="*/ 200 h 203"/>
                <a:gd name="T24" fmla="*/ 101 w 204"/>
                <a:gd name="T25" fmla="*/ 203 h 203"/>
                <a:gd name="T26" fmla="*/ 75 w 204"/>
                <a:gd name="T27" fmla="*/ 200 h 203"/>
                <a:gd name="T28" fmla="*/ 51 w 204"/>
                <a:gd name="T29" fmla="*/ 190 h 203"/>
                <a:gd name="T30" fmla="*/ 30 w 204"/>
                <a:gd name="T31" fmla="*/ 174 h 203"/>
                <a:gd name="T32" fmla="*/ 14 w 204"/>
                <a:gd name="T33" fmla="*/ 153 h 203"/>
                <a:gd name="T34" fmla="*/ 3 w 204"/>
                <a:gd name="T35" fmla="*/ 129 h 203"/>
                <a:gd name="T36" fmla="*/ 0 w 204"/>
                <a:gd name="T37" fmla="*/ 102 h 203"/>
                <a:gd name="T38" fmla="*/ 3 w 204"/>
                <a:gd name="T39" fmla="*/ 74 h 203"/>
                <a:gd name="T40" fmla="*/ 14 w 204"/>
                <a:gd name="T41" fmla="*/ 50 h 203"/>
                <a:gd name="T42" fmla="*/ 30 w 204"/>
                <a:gd name="T43" fmla="*/ 29 h 203"/>
                <a:gd name="T44" fmla="*/ 51 w 204"/>
                <a:gd name="T45" fmla="*/ 13 h 203"/>
                <a:gd name="T46" fmla="*/ 75 w 204"/>
                <a:gd name="T47" fmla="*/ 3 h 203"/>
                <a:gd name="T48" fmla="*/ 101 w 204"/>
                <a:gd name="T4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4" h="203">
                  <a:moveTo>
                    <a:pt x="101" y="0"/>
                  </a:moveTo>
                  <a:lnTo>
                    <a:pt x="130" y="3"/>
                  </a:lnTo>
                  <a:lnTo>
                    <a:pt x="153" y="13"/>
                  </a:lnTo>
                  <a:lnTo>
                    <a:pt x="174" y="29"/>
                  </a:lnTo>
                  <a:lnTo>
                    <a:pt x="191" y="50"/>
                  </a:lnTo>
                  <a:lnTo>
                    <a:pt x="201" y="74"/>
                  </a:lnTo>
                  <a:lnTo>
                    <a:pt x="204" y="102"/>
                  </a:lnTo>
                  <a:lnTo>
                    <a:pt x="201" y="129"/>
                  </a:lnTo>
                  <a:lnTo>
                    <a:pt x="191" y="153"/>
                  </a:lnTo>
                  <a:lnTo>
                    <a:pt x="174" y="174"/>
                  </a:lnTo>
                  <a:lnTo>
                    <a:pt x="153" y="190"/>
                  </a:lnTo>
                  <a:lnTo>
                    <a:pt x="130" y="200"/>
                  </a:lnTo>
                  <a:lnTo>
                    <a:pt x="101" y="203"/>
                  </a:lnTo>
                  <a:lnTo>
                    <a:pt x="75" y="200"/>
                  </a:lnTo>
                  <a:lnTo>
                    <a:pt x="51" y="190"/>
                  </a:lnTo>
                  <a:lnTo>
                    <a:pt x="30" y="174"/>
                  </a:lnTo>
                  <a:lnTo>
                    <a:pt x="14" y="153"/>
                  </a:lnTo>
                  <a:lnTo>
                    <a:pt x="3" y="129"/>
                  </a:lnTo>
                  <a:lnTo>
                    <a:pt x="0" y="102"/>
                  </a:lnTo>
                  <a:lnTo>
                    <a:pt x="3" y="74"/>
                  </a:lnTo>
                  <a:lnTo>
                    <a:pt x="14" y="50"/>
                  </a:lnTo>
                  <a:lnTo>
                    <a:pt x="30" y="29"/>
                  </a:lnTo>
                  <a:lnTo>
                    <a:pt x="51" y="13"/>
                  </a:lnTo>
                  <a:lnTo>
                    <a:pt x="75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6458481" y="1121413"/>
              <a:ext cx="263683" cy="197326"/>
            </a:xfrm>
            <a:custGeom>
              <a:avLst/>
              <a:gdLst>
                <a:gd name="T0" fmla="*/ 302 w 302"/>
                <a:gd name="T1" fmla="*/ 226 h 226"/>
                <a:gd name="T2" fmla="*/ 0 w 302"/>
                <a:gd name="T3" fmla="*/ 226 h 226"/>
                <a:gd name="T4" fmla="*/ 0 w 302"/>
                <a:gd name="T5" fmla="*/ 0 h 226"/>
                <a:gd name="T6" fmla="*/ 17 w 302"/>
                <a:gd name="T7" fmla="*/ 0 h 226"/>
                <a:gd name="T8" fmla="*/ 17 w 302"/>
                <a:gd name="T9" fmla="*/ 206 h 226"/>
                <a:gd name="T10" fmla="*/ 302 w 302"/>
                <a:gd name="T11" fmla="*/ 206 h 226"/>
                <a:gd name="T12" fmla="*/ 302 w 302"/>
                <a:gd name="T13" fmla="*/ 226 h 226"/>
                <a:gd name="T14" fmla="*/ 282 w 302"/>
                <a:gd name="T15" fmla="*/ 188 h 226"/>
                <a:gd name="T16" fmla="*/ 37 w 302"/>
                <a:gd name="T17" fmla="*/ 188 h 226"/>
                <a:gd name="T18" fmla="*/ 37 w 302"/>
                <a:gd name="T19" fmla="*/ 103 h 226"/>
                <a:gd name="T20" fmla="*/ 103 w 302"/>
                <a:gd name="T21" fmla="*/ 17 h 226"/>
                <a:gd name="T22" fmla="*/ 189 w 302"/>
                <a:gd name="T23" fmla="*/ 103 h 226"/>
                <a:gd name="T24" fmla="*/ 245 w 302"/>
                <a:gd name="T25" fmla="*/ 56 h 226"/>
                <a:gd name="T26" fmla="*/ 282 w 302"/>
                <a:gd name="T27" fmla="*/ 18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226">
                  <a:moveTo>
                    <a:pt x="302" y="226"/>
                  </a:moveTo>
                  <a:lnTo>
                    <a:pt x="0" y="22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206"/>
                  </a:lnTo>
                  <a:lnTo>
                    <a:pt x="302" y="206"/>
                  </a:lnTo>
                  <a:lnTo>
                    <a:pt x="302" y="226"/>
                  </a:lnTo>
                  <a:close/>
                  <a:moveTo>
                    <a:pt x="282" y="188"/>
                  </a:moveTo>
                  <a:lnTo>
                    <a:pt x="37" y="188"/>
                  </a:lnTo>
                  <a:lnTo>
                    <a:pt x="37" y="103"/>
                  </a:lnTo>
                  <a:lnTo>
                    <a:pt x="103" y="17"/>
                  </a:lnTo>
                  <a:lnTo>
                    <a:pt x="189" y="103"/>
                  </a:lnTo>
                  <a:lnTo>
                    <a:pt x="245" y="56"/>
                  </a:lnTo>
                  <a:lnTo>
                    <a:pt x="282" y="188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69" name="Group 3"/>
          <p:cNvGrpSpPr/>
          <p:nvPr/>
        </p:nvGrpSpPr>
        <p:grpSpPr>
          <a:xfrm>
            <a:off x="4738881" y="4723641"/>
            <a:ext cx="620009" cy="626119"/>
            <a:chOff x="4770914" y="3090921"/>
            <a:chExt cx="465007" cy="469589"/>
          </a:xfrm>
          <a:solidFill>
            <a:srgbClr val="FC838C"/>
          </a:solidFill>
        </p:grpSpPr>
        <p:sp>
          <p:nvSpPr>
            <p:cNvPr id="70" name="Freeform 9"/>
            <p:cNvSpPr>
              <a:spLocks/>
            </p:cNvSpPr>
            <p:nvPr/>
          </p:nvSpPr>
          <p:spPr bwMode="auto">
            <a:xfrm>
              <a:off x="4770914" y="3090921"/>
              <a:ext cx="465007" cy="469589"/>
            </a:xfrm>
            <a:custGeom>
              <a:avLst/>
              <a:gdLst>
                <a:gd name="T0" fmla="*/ 102 w 203"/>
                <a:gd name="T1" fmla="*/ 0 h 205"/>
                <a:gd name="T2" fmla="*/ 129 w 203"/>
                <a:gd name="T3" fmla="*/ 4 h 205"/>
                <a:gd name="T4" fmla="*/ 153 w 203"/>
                <a:gd name="T5" fmla="*/ 14 h 205"/>
                <a:gd name="T6" fmla="*/ 174 w 203"/>
                <a:gd name="T7" fmla="*/ 29 h 205"/>
                <a:gd name="T8" fmla="*/ 190 w 203"/>
                <a:gd name="T9" fmla="*/ 50 h 205"/>
                <a:gd name="T10" fmla="*/ 200 w 203"/>
                <a:gd name="T11" fmla="*/ 75 h 205"/>
                <a:gd name="T12" fmla="*/ 203 w 203"/>
                <a:gd name="T13" fmla="*/ 102 h 205"/>
                <a:gd name="T14" fmla="*/ 200 w 203"/>
                <a:gd name="T15" fmla="*/ 129 h 205"/>
                <a:gd name="T16" fmla="*/ 190 w 203"/>
                <a:gd name="T17" fmla="*/ 154 h 205"/>
                <a:gd name="T18" fmla="*/ 174 w 203"/>
                <a:gd name="T19" fmla="*/ 174 h 205"/>
                <a:gd name="T20" fmla="*/ 153 w 203"/>
                <a:gd name="T21" fmla="*/ 190 h 205"/>
                <a:gd name="T22" fmla="*/ 129 w 203"/>
                <a:gd name="T23" fmla="*/ 200 h 205"/>
                <a:gd name="T24" fmla="*/ 102 w 203"/>
                <a:gd name="T25" fmla="*/ 205 h 205"/>
                <a:gd name="T26" fmla="*/ 76 w 203"/>
                <a:gd name="T27" fmla="*/ 200 h 205"/>
                <a:gd name="T28" fmla="*/ 50 w 203"/>
                <a:gd name="T29" fmla="*/ 190 h 205"/>
                <a:gd name="T30" fmla="*/ 29 w 203"/>
                <a:gd name="T31" fmla="*/ 174 h 205"/>
                <a:gd name="T32" fmla="*/ 15 w 203"/>
                <a:gd name="T33" fmla="*/ 154 h 205"/>
                <a:gd name="T34" fmla="*/ 4 w 203"/>
                <a:gd name="T35" fmla="*/ 129 h 205"/>
                <a:gd name="T36" fmla="*/ 0 w 203"/>
                <a:gd name="T37" fmla="*/ 102 h 205"/>
                <a:gd name="T38" fmla="*/ 4 w 203"/>
                <a:gd name="T39" fmla="*/ 75 h 205"/>
                <a:gd name="T40" fmla="*/ 15 w 203"/>
                <a:gd name="T41" fmla="*/ 50 h 205"/>
                <a:gd name="T42" fmla="*/ 29 w 203"/>
                <a:gd name="T43" fmla="*/ 29 h 205"/>
                <a:gd name="T44" fmla="*/ 50 w 203"/>
                <a:gd name="T45" fmla="*/ 14 h 205"/>
                <a:gd name="T46" fmla="*/ 76 w 203"/>
                <a:gd name="T47" fmla="*/ 4 h 205"/>
                <a:gd name="T48" fmla="*/ 102 w 203"/>
                <a:gd name="T4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205">
                  <a:moveTo>
                    <a:pt x="102" y="0"/>
                  </a:moveTo>
                  <a:lnTo>
                    <a:pt x="129" y="4"/>
                  </a:lnTo>
                  <a:lnTo>
                    <a:pt x="153" y="14"/>
                  </a:lnTo>
                  <a:lnTo>
                    <a:pt x="174" y="29"/>
                  </a:lnTo>
                  <a:lnTo>
                    <a:pt x="190" y="50"/>
                  </a:lnTo>
                  <a:lnTo>
                    <a:pt x="200" y="75"/>
                  </a:lnTo>
                  <a:lnTo>
                    <a:pt x="203" y="102"/>
                  </a:lnTo>
                  <a:lnTo>
                    <a:pt x="200" y="129"/>
                  </a:lnTo>
                  <a:lnTo>
                    <a:pt x="190" y="154"/>
                  </a:lnTo>
                  <a:lnTo>
                    <a:pt x="174" y="174"/>
                  </a:lnTo>
                  <a:lnTo>
                    <a:pt x="153" y="190"/>
                  </a:lnTo>
                  <a:lnTo>
                    <a:pt x="129" y="200"/>
                  </a:lnTo>
                  <a:lnTo>
                    <a:pt x="102" y="205"/>
                  </a:lnTo>
                  <a:lnTo>
                    <a:pt x="76" y="200"/>
                  </a:lnTo>
                  <a:lnTo>
                    <a:pt x="50" y="190"/>
                  </a:lnTo>
                  <a:lnTo>
                    <a:pt x="29" y="174"/>
                  </a:lnTo>
                  <a:lnTo>
                    <a:pt x="15" y="154"/>
                  </a:lnTo>
                  <a:lnTo>
                    <a:pt x="4" y="129"/>
                  </a:lnTo>
                  <a:lnTo>
                    <a:pt x="0" y="102"/>
                  </a:lnTo>
                  <a:lnTo>
                    <a:pt x="4" y="75"/>
                  </a:lnTo>
                  <a:lnTo>
                    <a:pt x="15" y="50"/>
                  </a:lnTo>
                  <a:lnTo>
                    <a:pt x="29" y="29"/>
                  </a:lnTo>
                  <a:lnTo>
                    <a:pt x="50" y="14"/>
                  </a:lnTo>
                  <a:lnTo>
                    <a:pt x="76" y="4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71" name="Freeform 10"/>
            <p:cNvSpPr>
              <a:spLocks noEditPoints="1"/>
            </p:cNvSpPr>
            <p:nvPr/>
          </p:nvSpPr>
          <p:spPr bwMode="auto">
            <a:xfrm>
              <a:off x="4870438" y="3218381"/>
              <a:ext cx="260899" cy="203797"/>
            </a:xfrm>
            <a:custGeom>
              <a:avLst/>
              <a:gdLst>
                <a:gd name="T0" fmla="*/ 164 w 164"/>
                <a:gd name="T1" fmla="*/ 114 h 128"/>
                <a:gd name="T2" fmla="*/ 149 w 164"/>
                <a:gd name="T3" fmla="*/ 128 h 128"/>
                <a:gd name="T4" fmla="*/ 15 w 164"/>
                <a:gd name="T5" fmla="*/ 128 h 128"/>
                <a:gd name="T6" fmla="*/ 0 w 164"/>
                <a:gd name="T7" fmla="*/ 114 h 128"/>
                <a:gd name="T8" fmla="*/ 0 w 164"/>
                <a:gd name="T9" fmla="*/ 14 h 128"/>
                <a:gd name="T10" fmla="*/ 15 w 164"/>
                <a:gd name="T11" fmla="*/ 0 h 128"/>
                <a:gd name="T12" fmla="*/ 149 w 164"/>
                <a:gd name="T13" fmla="*/ 0 h 128"/>
                <a:gd name="T14" fmla="*/ 164 w 164"/>
                <a:gd name="T15" fmla="*/ 14 h 128"/>
                <a:gd name="T16" fmla="*/ 164 w 164"/>
                <a:gd name="T17" fmla="*/ 114 h 128"/>
                <a:gd name="T18" fmla="*/ 149 w 164"/>
                <a:gd name="T19" fmla="*/ 11 h 128"/>
                <a:gd name="T20" fmla="*/ 15 w 164"/>
                <a:gd name="T21" fmla="*/ 11 h 128"/>
                <a:gd name="T22" fmla="*/ 12 w 164"/>
                <a:gd name="T23" fmla="*/ 14 h 128"/>
                <a:gd name="T24" fmla="*/ 25 w 164"/>
                <a:gd name="T25" fmla="*/ 40 h 128"/>
                <a:gd name="T26" fmla="*/ 62 w 164"/>
                <a:gd name="T27" fmla="*/ 69 h 128"/>
                <a:gd name="T28" fmla="*/ 82 w 164"/>
                <a:gd name="T29" fmla="*/ 82 h 128"/>
                <a:gd name="T30" fmla="*/ 82 w 164"/>
                <a:gd name="T31" fmla="*/ 82 h 128"/>
                <a:gd name="T32" fmla="*/ 82 w 164"/>
                <a:gd name="T33" fmla="*/ 82 h 128"/>
                <a:gd name="T34" fmla="*/ 102 w 164"/>
                <a:gd name="T35" fmla="*/ 69 h 128"/>
                <a:gd name="T36" fmla="*/ 139 w 164"/>
                <a:gd name="T37" fmla="*/ 40 h 128"/>
                <a:gd name="T38" fmla="*/ 152 w 164"/>
                <a:gd name="T39" fmla="*/ 18 h 128"/>
                <a:gd name="T40" fmla="*/ 149 w 164"/>
                <a:gd name="T41" fmla="*/ 11 h 128"/>
                <a:gd name="T42" fmla="*/ 152 w 164"/>
                <a:gd name="T43" fmla="*/ 43 h 128"/>
                <a:gd name="T44" fmla="*/ 146 w 164"/>
                <a:gd name="T45" fmla="*/ 50 h 128"/>
                <a:gd name="T46" fmla="*/ 107 w 164"/>
                <a:gd name="T47" fmla="*/ 80 h 128"/>
                <a:gd name="T48" fmla="*/ 82 w 164"/>
                <a:gd name="T49" fmla="*/ 93 h 128"/>
                <a:gd name="T50" fmla="*/ 82 w 164"/>
                <a:gd name="T51" fmla="*/ 93 h 128"/>
                <a:gd name="T52" fmla="*/ 82 w 164"/>
                <a:gd name="T53" fmla="*/ 93 h 128"/>
                <a:gd name="T54" fmla="*/ 57 w 164"/>
                <a:gd name="T55" fmla="*/ 80 h 128"/>
                <a:gd name="T56" fmla="*/ 18 w 164"/>
                <a:gd name="T57" fmla="*/ 50 h 128"/>
                <a:gd name="T58" fmla="*/ 12 w 164"/>
                <a:gd name="T59" fmla="*/ 43 h 128"/>
                <a:gd name="T60" fmla="*/ 12 w 164"/>
                <a:gd name="T61" fmla="*/ 114 h 128"/>
                <a:gd name="T62" fmla="*/ 15 w 164"/>
                <a:gd name="T63" fmla="*/ 117 h 128"/>
                <a:gd name="T64" fmla="*/ 149 w 164"/>
                <a:gd name="T65" fmla="*/ 117 h 128"/>
                <a:gd name="T66" fmla="*/ 152 w 164"/>
                <a:gd name="T67" fmla="*/ 114 h 128"/>
                <a:gd name="T68" fmla="*/ 152 w 164"/>
                <a:gd name="T6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" h="128">
                  <a:moveTo>
                    <a:pt x="164" y="114"/>
                  </a:moveTo>
                  <a:cubicBezTo>
                    <a:pt x="164" y="122"/>
                    <a:pt x="157" y="128"/>
                    <a:pt x="149" y="12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7" y="128"/>
                    <a:pt x="0" y="122"/>
                    <a:pt x="0" y="1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7" y="0"/>
                    <a:pt x="164" y="6"/>
                    <a:pt x="164" y="14"/>
                  </a:cubicBezTo>
                  <a:lnTo>
                    <a:pt x="164" y="114"/>
                  </a:lnTo>
                  <a:close/>
                  <a:moveTo>
                    <a:pt x="149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3" y="11"/>
                    <a:pt x="12" y="13"/>
                    <a:pt x="12" y="14"/>
                  </a:cubicBezTo>
                  <a:cubicBezTo>
                    <a:pt x="12" y="25"/>
                    <a:pt x="17" y="34"/>
                    <a:pt x="25" y="40"/>
                  </a:cubicBezTo>
                  <a:cubicBezTo>
                    <a:pt x="37" y="50"/>
                    <a:pt x="50" y="59"/>
                    <a:pt x="62" y="69"/>
                  </a:cubicBezTo>
                  <a:cubicBezTo>
                    <a:pt x="67" y="73"/>
                    <a:pt x="76" y="82"/>
                    <a:pt x="82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9" y="82"/>
                    <a:pt x="97" y="73"/>
                    <a:pt x="102" y="69"/>
                  </a:cubicBezTo>
                  <a:cubicBezTo>
                    <a:pt x="114" y="59"/>
                    <a:pt x="127" y="50"/>
                    <a:pt x="139" y="40"/>
                  </a:cubicBezTo>
                  <a:cubicBezTo>
                    <a:pt x="145" y="36"/>
                    <a:pt x="152" y="25"/>
                    <a:pt x="152" y="18"/>
                  </a:cubicBezTo>
                  <a:cubicBezTo>
                    <a:pt x="152" y="15"/>
                    <a:pt x="153" y="11"/>
                    <a:pt x="149" y="11"/>
                  </a:cubicBezTo>
                  <a:close/>
                  <a:moveTo>
                    <a:pt x="152" y="43"/>
                  </a:moveTo>
                  <a:cubicBezTo>
                    <a:pt x="150" y="46"/>
                    <a:pt x="148" y="48"/>
                    <a:pt x="146" y="50"/>
                  </a:cubicBezTo>
                  <a:cubicBezTo>
                    <a:pt x="133" y="60"/>
                    <a:pt x="120" y="70"/>
                    <a:pt x="107" y="80"/>
                  </a:cubicBezTo>
                  <a:cubicBezTo>
                    <a:pt x="100" y="86"/>
                    <a:pt x="92" y="93"/>
                    <a:pt x="82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72" y="93"/>
                    <a:pt x="64" y="86"/>
                    <a:pt x="57" y="80"/>
                  </a:cubicBezTo>
                  <a:cubicBezTo>
                    <a:pt x="44" y="70"/>
                    <a:pt x="31" y="60"/>
                    <a:pt x="18" y="50"/>
                  </a:cubicBezTo>
                  <a:cubicBezTo>
                    <a:pt x="16" y="48"/>
                    <a:pt x="14" y="46"/>
                    <a:pt x="12" y="43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2" y="115"/>
                    <a:pt x="13" y="117"/>
                    <a:pt x="15" y="117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51" y="117"/>
                    <a:pt x="152" y="115"/>
                    <a:pt x="152" y="114"/>
                  </a:cubicBezTo>
                  <a:lnTo>
                    <a:pt x="152" y="43"/>
                  </a:ln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grpSp>
        <p:nvGrpSpPr>
          <p:cNvPr id="72" name="Group 18"/>
          <p:cNvGrpSpPr/>
          <p:nvPr/>
        </p:nvGrpSpPr>
        <p:grpSpPr>
          <a:xfrm>
            <a:off x="10467704" y="1511943"/>
            <a:ext cx="623064" cy="623064"/>
            <a:chOff x="7850778" y="1338532"/>
            <a:chExt cx="467298" cy="467298"/>
          </a:xfrm>
          <a:solidFill>
            <a:srgbClr val="FC838C"/>
          </a:solidFill>
        </p:grpSpPr>
        <p:sp>
          <p:nvSpPr>
            <p:cNvPr id="73" name="Freeform 12"/>
            <p:cNvSpPr>
              <a:spLocks/>
            </p:cNvSpPr>
            <p:nvPr/>
          </p:nvSpPr>
          <p:spPr bwMode="auto">
            <a:xfrm>
              <a:off x="7850778" y="1338532"/>
              <a:ext cx="467298" cy="467298"/>
            </a:xfrm>
            <a:custGeom>
              <a:avLst/>
              <a:gdLst>
                <a:gd name="T0" fmla="*/ 101 w 204"/>
                <a:gd name="T1" fmla="*/ 0 h 204"/>
                <a:gd name="T2" fmla="*/ 129 w 204"/>
                <a:gd name="T3" fmla="*/ 3 h 204"/>
                <a:gd name="T4" fmla="*/ 153 w 204"/>
                <a:gd name="T5" fmla="*/ 13 h 204"/>
                <a:gd name="T6" fmla="*/ 174 w 204"/>
                <a:gd name="T7" fmla="*/ 30 h 204"/>
                <a:gd name="T8" fmla="*/ 190 w 204"/>
                <a:gd name="T9" fmla="*/ 51 h 204"/>
                <a:gd name="T10" fmla="*/ 201 w 204"/>
                <a:gd name="T11" fmla="*/ 74 h 204"/>
                <a:gd name="T12" fmla="*/ 204 w 204"/>
                <a:gd name="T13" fmla="*/ 101 h 204"/>
                <a:gd name="T14" fmla="*/ 201 w 204"/>
                <a:gd name="T15" fmla="*/ 128 h 204"/>
                <a:gd name="T16" fmla="*/ 190 w 204"/>
                <a:gd name="T17" fmla="*/ 153 h 204"/>
                <a:gd name="T18" fmla="*/ 174 w 204"/>
                <a:gd name="T19" fmla="*/ 174 h 204"/>
                <a:gd name="T20" fmla="*/ 153 w 204"/>
                <a:gd name="T21" fmla="*/ 189 h 204"/>
                <a:gd name="T22" fmla="*/ 129 w 204"/>
                <a:gd name="T23" fmla="*/ 199 h 204"/>
                <a:gd name="T24" fmla="*/ 101 w 204"/>
                <a:gd name="T25" fmla="*/ 204 h 204"/>
                <a:gd name="T26" fmla="*/ 74 w 204"/>
                <a:gd name="T27" fmla="*/ 199 h 204"/>
                <a:gd name="T28" fmla="*/ 51 w 204"/>
                <a:gd name="T29" fmla="*/ 189 h 204"/>
                <a:gd name="T30" fmla="*/ 30 w 204"/>
                <a:gd name="T31" fmla="*/ 174 h 204"/>
                <a:gd name="T32" fmla="*/ 13 w 204"/>
                <a:gd name="T33" fmla="*/ 153 h 204"/>
                <a:gd name="T34" fmla="*/ 3 w 204"/>
                <a:gd name="T35" fmla="*/ 128 h 204"/>
                <a:gd name="T36" fmla="*/ 0 w 204"/>
                <a:gd name="T37" fmla="*/ 101 h 204"/>
                <a:gd name="T38" fmla="*/ 3 w 204"/>
                <a:gd name="T39" fmla="*/ 74 h 204"/>
                <a:gd name="T40" fmla="*/ 13 w 204"/>
                <a:gd name="T41" fmla="*/ 51 h 204"/>
                <a:gd name="T42" fmla="*/ 30 w 204"/>
                <a:gd name="T43" fmla="*/ 30 h 204"/>
                <a:gd name="T44" fmla="*/ 51 w 204"/>
                <a:gd name="T45" fmla="*/ 13 h 204"/>
                <a:gd name="T46" fmla="*/ 74 w 204"/>
                <a:gd name="T47" fmla="*/ 3 h 204"/>
                <a:gd name="T48" fmla="*/ 101 w 204"/>
                <a:gd name="T4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4" h="204">
                  <a:moveTo>
                    <a:pt x="101" y="0"/>
                  </a:moveTo>
                  <a:lnTo>
                    <a:pt x="129" y="3"/>
                  </a:lnTo>
                  <a:lnTo>
                    <a:pt x="153" y="13"/>
                  </a:lnTo>
                  <a:lnTo>
                    <a:pt x="174" y="30"/>
                  </a:lnTo>
                  <a:lnTo>
                    <a:pt x="190" y="51"/>
                  </a:lnTo>
                  <a:lnTo>
                    <a:pt x="201" y="74"/>
                  </a:lnTo>
                  <a:lnTo>
                    <a:pt x="204" y="101"/>
                  </a:lnTo>
                  <a:lnTo>
                    <a:pt x="201" y="128"/>
                  </a:lnTo>
                  <a:lnTo>
                    <a:pt x="190" y="153"/>
                  </a:lnTo>
                  <a:lnTo>
                    <a:pt x="174" y="174"/>
                  </a:lnTo>
                  <a:lnTo>
                    <a:pt x="153" y="189"/>
                  </a:lnTo>
                  <a:lnTo>
                    <a:pt x="129" y="199"/>
                  </a:lnTo>
                  <a:lnTo>
                    <a:pt x="101" y="204"/>
                  </a:lnTo>
                  <a:lnTo>
                    <a:pt x="74" y="199"/>
                  </a:lnTo>
                  <a:lnTo>
                    <a:pt x="51" y="189"/>
                  </a:lnTo>
                  <a:lnTo>
                    <a:pt x="30" y="174"/>
                  </a:lnTo>
                  <a:lnTo>
                    <a:pt x="13" y="153"/>
                  </a:lnTo>
                  <a:lnTo>
                    <a:pt x="3" y="128"/>
                  </a:lnTo>
                  <a:lnTo>
                    <a:pt x="0" y="101"/>
                  </a:lnTo>
                  <a:lnTo>
                    <a:pt x="3" y="74"/>
                  </a:lnTo>
                  <a:lnTo>
                    <a:pt x="13" y="51"/>
                  </a:lnTo>
                  <a:lnTo>
                    <a:pt x="30" y="30"/>
                  </a:lnTo>
                  <a:lnTo>
                    <a:pt x="51" y="13"/>
                  </a:lnTo>
                  <a:lnTo>
                    <a:pt x="74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74" name="Freeform 11"/>
            <p:cNvSpPr>
              <a:spLocks noEditPoints="1"/>
            </p:cNvSpPr>
            <p:nvPr/>
          </p:nvSpPr>
          <p:spPr bwMode="auto">
            <a:xfrm>
              <a:off x="7954681" y="1439214"/>
              <a:ext cx="254730" cy="253695"/>
            </a:xfrm>
            <a:custGeom>
              <a:avLst/>
              <a:gdLst>
                <a:gd name="T0" fmla="*/ 141 w 152"/>
                <a:gd name="T1" fmla="*/ 152 h 152"/>
                <a:gd name="T2" fmla="*/ 132 w 152"/>
                <a:gd name="T3" fmla="*/ 148 h 152"/>
                <a:gd name="T4" fmla="*/ 101 w 152"/>
                <a:gd name="T5" fmla="*/ 117 h 152"/>
                <a:gd name="T6" fmla="*/ 65 w 152"/>
                <a:gd name="T7" fmla="*/ 128 h 152"/>
                <a:gd name="T8" fmla="*/ 0 w 152"/>
                <a:gd name="T9" fmla="*/ 64 h 152"/>
                <a:gd name="T10" fmla="*/ 65 w 152"/>
                <a:gd name="T11" fmla="*/ 0 h 152"/>
                <a:gd name="T12" fmla="*/ 129 w 152"/>
                <a:gd name="T13" fmla="*/ 64 h 152"/>
                <a:gd name="T14" fmla="*/ 118 w 152"/>
                <a:gd name="T15" fmla="*/ 100 h 152"/>
                <a:gd name="T16" fmla="*/ 149 w 152"/>
                <a:gd name="T17" fmla="*/ 132 h 152"/>
                <a:gd name="T18" fmla="*/ 152 w 152"/>
                <a:gd name="T19" fmla="*/ 140 h 152"/>
                <a:gd name="T20" fmla="*/ 141 w 152"/>
                <a:gd name="T21" fmla="*/ 152 h 152"/>
                <a:gd name="T22" fmla="*/ 65 w 152"/>
                <a:gd name="T23" fmla="*/ 23 h 152"/>
                <a:gd name="T24" fmla="*/ 24 w 152"/>
                <a:gd name="T25" fmla="*/ 64 h 152"/>
                <a:gd name="T26" fmla="*/ 65 w 152"/>
                <a:gd name="T27" fmla="*/ 105 h 152"/>
                <a:gd name="T28" fmla="*/ 106 w 152"/>
                <a:gd name="T29" fmla="*/ 64 h 152"/>
                <a:gd name="T30" fmla="*/ 65 w 152"/>
                <a:gd name="T31" fmla="*/ 2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2">
                  <a:moveTo>
                    <a:pt x="141" y="152"/>
                  </a:moveTo>
                  <a:cubicBezTo>
                    <a:pt x="138" y="152"/>
                    <a:pt x="135" y="151"/>
                    <a:pt x="132" y="148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90" y="124"/>
                    <a:pt x="78" y="128"/>
                    <a:pt x="65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8"/>
                    <a:pt x="29" y="0"/>
                    <a:pt x="65" y="0"/>
                  </a:cubicBezTo>
                  <a:cubicBezTo>
                    <a:pt x="100" y="0"/>
                    <a:pt x="129" y="28"/>
                    <a:pt x="129" y="64"/>
                  </a:cubicBezTo>
                  <a:cubicBezTo>
                    <a:pt x="129" y="77"/>
                    <a:pt x="125" y="90"/>
                    <a:pt x="118" y="100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51" y="134"/>
                    <a:pt x="152" y="137"/>
                    <a:pt x="152" y="140"/>
                  </a:cubicBezTo>
                  <a:cubicBezTo>
                    <a:pt x="152" y="147"/>
                    <a:pt x="147" y="152"/>
                    <a:pt x="141" y="152"/>
                  </a:cubicBezTo>
                  <a:close/>
                  <a:moveTo>
                    <a:pt x="65" y="23"/>
                  </a:moveTo>
                  <a:cubicBezTo>
                    <a:pt x="42" y="23"/>
                    <a:pt x="24" y="41"/>
                    <a:pt x="24" y="64"/>
                  </a:cubicBezTo>
                  <a:cubicBezTo>
                    <a:pt x="24" y="87"/>
                    <a:pt x="42" y="105"/>
                    <a:pt x="65" y="105"/>
                  </a:cubicBezTo>
                  <a:cubicBezTo>
                    <a:pt x="87" y="105"/>
                    <a:pt x="106" y="87"/>
                    <a:pt x="106" y="64"/>
                  </a:cubicBezTo>
                  <a:cubicBezTo>
                    <a:pt x="106" y="41"/>
                    <a:pt x="87" y="23"/>
                    <a:pt x="65" y="23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173922" y="174412"/>
            <a:ext cx="532165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424451"/>
                </a:solidFill>
                <a:latin typeface="Cooper Black" panose="0208090404030B020404" pitchFamily="18" charset="0"/>
                <a:ea typeface="微软雅黑"/>
                <a:cs typeface="方正苏新诗柳楷简体-yolan" panose="02000000000000000000" pitchFamily="2" charset="-122"/>
                <a:sym typeface="Arial"/>
              </a:rPr>
              <a:t>How much for your Airbnb?</a:t>
            </a:r>
            <a:endParaRPr lang="zh-CN" altLang="en-US" sz="2800" kern="1200" dirty="0">
              <a:solidFill>
                <a:srgbClr val="424451"/>
              </a:solidFill>
              <a:latin typeface="Cooper Black" panose="0208090404030B020404" pitchFamily="18" charset="0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603163" y="266849"/>
            <a:ext cx="636853" cy="393183"/>
            <a:chOff x="3610120" y="261689"/>
            <a:chExt cx="636853" cy="393183"/>
          </a:xfrm>
          <a:solidFill>
            <a:schemeClr val="bg1"/>
          </a:solidFill>
        </p:grpSpPr>
        <p:pic>
          <p:nvPicPr>
            <p:cNvPr id="78" name="图片 7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79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76" name="文本框 74">
            <a:extLst>
              <a:ext uri="{FF2B5EF4-FFF2-40B4-BE49-F238E27FC236}">
                <a16:creationId xmlns:a16="http://schemas.microsoft.com/office/drawing/2014/main" id="{3FF396D4-9881-4A58-AD78-F8CE5875673F}"/>
              </a:ext>
            </a:extLst>
          </p:cNvPr>
          <p:cNvSpPr txBox="1"/>
          <p:nvPr/>
        </p:nvSpPr>
        <p:spPr>
          <a:xfrm>
            <a:off x="10200456" y="5941149"/>
            <a:ext cx="1848583" cy="8002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300" dirty="0">
                <a:solidFill>
                  <a:schemeClr val="bg1"/>
                </a:solidFill>
                <a:latin typeface="Harlow Solid Italic" panose="04030604020F02020D02" pitchFamily="82" charset="0"/>
                <a:ea typeface="微软雅黑"/>
                <a:cs typeface="方正苏新诗柳楷简体-yolan" panose="02000000000000000000" pitchFamily="2" charset="-122"/>
                <a:sym typeface="Arial"/>
              </a:rPr>
              <a:t>Mianchun Lu</a:t>
            </a:r>
          </a:p>
          <a:p>
            <a:r>
              <a:rPr lang="en-US" altLang="zh-CN" sz="2300" kern="1200" dirty="0">
                <a:solidFill>
                  <a:schemeClr val="bg1"/>
                </a:solidFill>
                <a:latin typeface="Harlow Solid Italic" panose="04030604020F02020D02" pitchFamily="82" charset="0"/>
                <a:ea typeface="微软雅黑"/>
                <a:cs typeface="方正苏新诗柳楷简体-yolan" panose="02000000000000000000" pitchFamily="2" charset="-122"/>
                <a:sym typeface="Arial"/>
              </a:rPr>
              <a:t>ml4273</a:t>
            </a:r>
            <a:endParaRPr lang="zh-CN" altLang="en-US" sz="2300" kern="1200" dirty="0">
              <a:solidFill>
                <a:schemeClr val="bg1"/>
              </a:solidFill>
              <a:latin typeface="Harlow Solid Italic" panose="04030604020F02020D02" pitchFamily="82" charset="0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DF704-0477-45EA-A61B-7E1D77B29932}"/>
              </a:ext>
            </a:extLst>
          </p:cNvPr>
          <p:cNvSpPr txBox="1"/>
          <p:nvPr/>
        </p:nvSpPr>
        <p:spPr>
          <a:xfrm>
            <a:off x="6359523" y="166152"/>
            <a:ext cx="352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  <a:t>Analysis Process</a:t>
            </a:r>
          </a:p>
        </p:txBody>
      </p:sp>
      <p:sp>
        <p:nvSpPr>
          <p:cNvPr id="81" name="Rectangle 26">
            <a:extLst>
              <a:ext uri="{FF2B5EF4-FFF2-40B4-BE49-F238E27FC236}">
                <a16:creationId xmlns:a16="http://schemas.microsoft.com/office/drawing/2014/main" id="{217A9087-2BFC-434F-BAD0-4F620C17F8EC}"/>
              </a:ext>
            </a:extLst>
          </p:cNvPr>
          <p:cNvSpPr>
            <a:spLocks/>
          </p:cNvSpPr>
          <p:nvPr/>
        </p:nvSpPr>
        <p:spPr bwMode="auto">
          <a:xfrm>
            <a:off x="2605149" y="5444671"/>
            <a:ext cx="6064514" cy="223827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t"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zh-CN" sz="1600" u="sng" dirty="0">
                <a:solidFill>
                  <a:schemeClr val="bg1"/>
                </a:solidFill>
                <a:ea typeface="微软雅黑"/>
                <a:sym typeface="Arial"/>
              </a:rPr>
              <a:t>Location information</a:t>
            </a:r>
            <a:r>
              <a:rPr lang="en-US" altLang="zh-CN" sz="1600" dirty="0">
                <a:solidFill>
                  <a:schemeClr val="bg1"/>
                </a:solidFill>
                <a:ea typeface="微软雅黑"/>
                <a:sym typeface="Arial"/>
              </a:rPr>
              <a:t>: neighborhood, neighborhood group, etc.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zh-CN" sz="1600" u="sng" dirty="0">
                <a:solidFill>
                  <a:schemeClr val="bg1"/>
                </a:solidFill>
                <a:ea typeface="微软雅黑"/>
                <a:sym typeface="Arial"/>
              </a:rPr>
              <a:t>House characteristics</a:t>
            </a:r>
            <a:r>
              <a:rPr lang="en-US" altLang="zh-CN" sz="1600" dirty="0">
                <a:solidFill>
                  <a:schemeClr val="bg1"/>
                </a:solidFill>
                <a:ea typeface="微软雅黑"/>
                <a:sym typeface="Arial"/>
              </a:rPr>
              <a:t>: year, </a:t>
            </a:r>
            <a:r>
              <a:rPr lang="en-US" altLang="zh-CN" sz="1600" b="1" dirty="0">
                <a:solidFill>
                  <a:schemeClr val="bg1"/>
                </a:solidFill>
                <a:ea typeface="微软雅黑"/>
                <a:sym typeface="Arial"/>
              </a:rPr>
              <a:t>amenity</a:t>
            </a:r>
            <a:r>
              <a:rPr lang="en-US" altLang="zh-CN" sz="1600" dirty="0">
                <a:solidFill>
                  <a:schemeClr val="bg1"/>
                </a:solidFill>
                <a:ea typeface="微软雅黑"/>
                <a:sym typeface="Arial"/>
              </a:rPr>
              <a:t>, room type, beds, etc.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zh-CN" sz="1600" u="sng" dirty="0">
                <a:solidFill>
                  <a:schemeClr val="bg1"/>
                </a:solidFill>
                <a:ea typeface="微软雅黑"/>
                <a:sym typeface="Arial"/>
              </a:rPr>
              <a:t>Review related data</a:t>
            </a:r>
            <a:r>
              <a:rPr lang="en-US" altLang="zh-CN" sz="1600" dirty="0">
                <a:solidFill>
                  <a:schemeClr val="bg1"/>
                </a:solidFill>
                <a:ea typeface="微软雅黑"/>
                <a:sym typeface="Arial"/>
              </a:rPr>
              <a:t>: number of reviews, review scores, etc.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zh-CN" sz="1600" u="sng" dirty="0">
                <a:solidFill>
                  <a:schemeClr val="bg1"/>
                </a:solidFill>
                <a:ea typeface="微软雅黑"/>
                <a:sym typeface="Arial"/>
              </a:rPr>
              <a:t>Service related data</a:t>
            </a:r>
            <a:r>
              <a:rPr lang="en-US" altLang="zh-CN" sz="1600" dirty="0">
                <a:solidFill>
                  <a:schemeClr val="bg1"/>
                </a:solidFill>
                <a:ea typeface="微软雅黑"/>
                <a:sym typeface="Arial"/>
              </a:rPr>
              <a:t>: cancellation policy, cleaning fee, etc.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zh-CN" sz="1600" u="sng" dirty="0">
                <a:solidFill>
                  <a:schemeClr val="bg1"/>
                </a:solidFill>
                <a:ea typeface="微软雅黑"/>
                <a:sym typeface="Arial"/>
              </a:rPr>
              <a:t>Availability</a:t>
            </a:r>
            <a:r>
              <a:rPr lang="en-US" altLang="zh-CN" sz="1600" dirty="0">
                <a:solidFill>
                  <a:schemeClr val="bg1"/>
                </a:solidFill>
                <a:ea typeface="微软雅黑"/>
                <a:sym typeface="Arial"/>
              </a:rPr>
              <a:t>: availability_30, etc.</a:t>
            </a:r>
            <a:endParaRPr lang="zh-CN" altLang="en-US" sz="1600" dirty="0">
              <a:solidFill>
                <a:schemeClr val="bg1"/>
              </a:solidFill>
              <a:ea typeface="微软雅黑"/>
              <a:sym typeface="Arial"/>
            </a:endParaRPr>
          </a:p>
        </p:txBody>
      </p:sp>
      <p:sp>
        <p:nvSpPr>
          <p:cNvPr id="82" name="Rectangle 26">
            <a:extLst>
              <a:ext uri="{FF2B5EF4-FFF2-40B4-BE49-F238E27FC236}">
                <a16:creationId xmlns:a16="http://schemas.microsoft.com/office/drawing/2014/main" id="{7D9BDA9B-A895-45D8-905F-8228F8F73BF7}"/>
              </a:ext>
            </a:extLst>
          </p:cNvPr>
          <p:cNvSpPr>
            <a:spLocks/>
          </p:cNvSpPr>
          <p:nvPr/>
        </p:nvSpPr>
        <p:spPr bwMode="auto">
          <a:xfrm>
            <a:off x="2752857" y="1340399"/>
            <a:ext cx="2384010" cy="164814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t"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zh-CN" sz="1600" dirty="0">
                <a:solidFill>
                  <a:schemeClr val="bg1"/>
                </a:solidFill>
                <a:ea typeface="微软雅黑"/>
                <a:sym typeface="Arial"/>
              </a:rPr>
              <a:t>Dependent Variable: Numeric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zh-CN" sz="1600" dirty="0">
                <a:solidFill>
                  <a:schemeClr val="bg1"/>
                </a:solidFill>
                <a:ea typeface="微软雅黑"/>
                <a:sym typeface="Arial"/>
              </a:rPr>
              <a:t>Independent Variables: Character, Factor, Numeric, Date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zh-CN" sz="1600" dirty="0">
                <a:solidFill>
                  <a:schemeClr val="bg1"/>
                </a:solidFill>
                <a:ea typeface="微软雅黑"/>
                <a:sym typeface="Arial"/>
              </a:rPr>
              <a:t>Deleted: URL, host characteristics</a:t>
            </a:r>
            <a:endParaRPr lang="zh-CN" altLang="en-US" sz="1600" dirty="0">
              <a:solidFill>
                <a:schemeClr val="bg1"/>
              </a:solidFill>
              <a:ea typeface="微软雅黑"/>
              <a:sym typeface="Arial"/>
            </a:endParaRPr>
          </a:p>
        </p:txBody>
      </p:sp>
      <p:sp>
        <p:nvSpPr>
          <p:cNvPr id="83" name="Rectangle 26">
            <a:extLst>
              <a:ext uri="{FF2B5EF4-FFF2-40B4-BE49-F238E27FC236}">
                <a16:creationId xmlns:a16="http://schemas.microsoft.com/office/drawing/2014/main" id="{3C9F88C5-B708-4FE4-8143-31DD52287419}"/>
              </a:ext>
            </a:extLst>
          </p:cNvPr>
          <p:cNvSpPr>
            <a:spLocks/>
          </p:cNvSpPr>
          <p:nvPr/>
        </p:nvSpPr>
        <p:spPr bwMode="auto">
          <a:xfrm>
            <a:off x="8913099" y="4274487"/>
            <a:ext cx="2171962" cy="99389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t"/>
          <a:lstStyle/>
          <a:p>
            <a:pPr marL="285750" indent="-285750" algn="ctr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zh-CN" sz="1600" dirty="0">
                <a:solidFill>
                  <a:schemeClr val="bg1"/>
                </a:solidFill>
                <a:ea typeface="微软雅黑"/>
                <a:sym typeface="Arial"/>
              </a:rPr>
              <a:t>“caret” package</a:t>
            </a:r>
          </a:p>
          <a:p>
            <a:pPr marL="285750" indent="-285750" algn="ctr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zh-CN" sz="1600" dirty="0">
                <a:solidFill>
                  <a:schemeClr val="bg1"/>
                </a:solidFill>
                <a:ea typeface="微软雅黑"/>
                <a:sym typeface="Arial"/>
              </a:rPr>
              <a:t>Leave them blank</a:t>
            </a:r>
            <a:endParaRPr lang="zh-CN" altLang="en-US" sz="1600" dirty="0">
              <a:solidFill>
                <a:schemeClr val="bg1"/>
              </a:solidFill>
              <a:ea typeface="微软雅黑"/>
              <a:sym typeface="Arial"/>
            </a:endParaRPr>
          </a:p>
        </p:txBody>
      </p:sp>
      <p:sp>
        <p:nvSpPr>
          <p:cNvPr id="84" name="Rectangle 26">
            <a:extLst>
              <a:ext uri="{FF2B5EF4-FFF2-40B4-BE49-F238E27FC236}">
                <a16:creationId xmlns:a16="http://schemas.microsoft.com/office/drawing/2014/main" id="{ED7514DE-95D7-4A9B-B7B4-EE6ABB0CCDCB}"/>
              </a:ext>
            </a:extLst>
          </p:cNvPr>
          <p:cNvSpPr>
            <a:spLocks/>
          </p:cNvSpPr>
          <p:nvPr/>
        </p:nvSpPr>
        <p:spPr bwMode="auto">
          <a:xfrm>
            <a:off x="5883309" y="1344829"/>
            <a:ext cx="2791647" cy="164814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t"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zh-CN" sz="1600" dirty="0">
                <a:solidFill>
                  <a:schemeClr val="bg1"/>
                </a:solidFill>
                <a:ea typeface="微软雅黑"/>
                <a:sym typeface="Arial"/>
              </a:rPr>
              <a:t>Linear Regression, stepwise, decision tree, cross validation with boost, etc.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zh-CN" sz="1600" dirty="0">
                <a:solidFill>
                  <a:schemeClr val="bg1"/>
                </a:solidFill>
                <a:ea typeface="微软雅黑"/>
                <a:sym typeface="Arial"/>
              </a:rPr>
              <a:t>Feather Selection(Lasso) + Advanced Decision Tree(</a:t>
            </a:r>
            <a:r>
              <a:rPr lang="en-US" altLang="zh-CN" sz="1600" dirty="0" err="1">
                <a:solidFill>
                  <a:schemeClr val="bg1"/>
                </a:solidFill>
                <a:ea typeface="微软雅黑"/>
                <a:sym typeface="Arial"/>
              </a:rPr>
              <a:t>xgBoost</a:t>
            </a:r>
            <a:r>
              <a:rPr lang="en-US" altLang="zh-CN" sz="1600" dirty="0">
                <a:solidFill>
                  <a:schemeClr val="bg1"/>
                </a:solidFill>
                <a:ea typeface="微软雅黑"/>
                <a:sym typeface="Arial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chemeClr val="bg1"/>
                </a:solidFill>
                <a:ea typeface="微软雅黑"/>
                <a:sym typeface="Arial"/>
              </a:rPr>
              <a:t>       (rmse: 52.02858)</a:t>
            </a:r>
            <a:endParaRPr lang="zh-CN" altLang="en-US" sz="1600" dirty="0">
              <a:solidFill>
                <a:schemeClr val="bg1"/>
              </a:solidFill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35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/>
          <p:cNvSpPr txBox="1"/>
          <p:nvPr/>
        </p:nvSpPr>
        <p:spPr>
          <a:xfrm>
            <a:off x="173922" y="174412"/>
            <a:ext cx="532165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424451"/>
                </a:solidFill>
                <a:latin typeface="Cooper Black" panose="0208090404030B020404" pitchFamily="18" charset="0"/>
                <a:ea typeface="微软雅黑"/>
                <a:cs typeface="方正苏新诗柳楷简体-yolan" panose="02000000000000000000" pitchFamily="2" charset="-122"/>
                <a:sym typeface="Arial"/>
              </a:rPr>
              <a:t>How much for your Airbnb?</a:t>
            </a:r>
            <a:endParaRPr lang="zh-CN" altLang="en-US" sz="2800" kern="1200" dirty="0">
              <a:solidFill>
                <a:srgbClr val="424451"/>
              </a:solidFill>
              <a:latin typeface="Cooper Black" panose="0208090404030B020404" pitchFamily="18" charset="0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603163" y="266849"/>
            <a:ext cx="636853" cy="393183"/>
            <a:chOff x="3610120" y="261689"/>
            <a:chExt cx="636853" cy="393183"/>
          </a:xfrm>
          <a:solidFill>
            <a:schemeClr val="bg1"/>
          </a:solidFill>
        </p:grpSpPr>
        <p:pic>
          <p:nvPicPr>
            <p:cNvPr id="78" name="图片 7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79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76" name="文本框 74">
            <a:extLst>
              <a:ext uri="{FF2B5EF4-FFF2-40B4-BE49-F238E27FC236}">
                <a16:creationId xmlns:a16="http://schemas.microsoft.com/office/drawing/2014/main" id="{3FF396D4-9881-4A58-AD78-F8CE5875673F}"/>
              </a:ext>
            </a:extLst>
          </p:cNvPr>
          <p:cNvSpPr txBox="1"/>
          <p:nvPr/>
        </p:nvSpPr>
        <p:spPr>
          <a:xfrm>
            <a:off x="10200456" y="5941149"/>
            <a:ext cx="1848583" cy="8002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300" dirty="0">
                <a:solidFill>
                  <a:schemeClr val="bg1"/>
                </a:solidFill>
                <a:latin typeface="Harlow Solid Italic" panose="04030604020F02020D02" pitchFamily="82" charset="0"/>
                <a:ea typeface="微软雅黑"/>
                <a:cs typeface="方正苏新诗柳楷简体-yolan" panose="02000000000000000000" pitchFamily="2" charset="-122"/>
                <a:sym typeface="Arial"/>
              </a:rPr>
              <a:t>Mianchun Lu</a:t>
            </a:r>
          </a:p>
          <a:p>
            <a:r>
              <a:rPr lang="en-US" altLang="zh-CN" sz="2300" kern="1200" dirty="0">
                <a:solidFill>
                  <a:schemeClr val="bg1"/>
                </a:solidFill>
                <a:latin typeface="Harlow Solid Italic" panose="04030604020F02020D02" pitchFamily="82" charset="0"/>
                <a:ea typeface="微软雅黑"/>
                <a:cs typeface="方正苏新诗柳楷简体-yolan" panose="02000000000000000000" pitchFamily="2" charset="-122"/>
                <a:sym typeface="Arial"/>
              </a:rPr>
              <a:t>ml4273</a:t>
            </a:r>
            <a:endParaRPr lang="zh-CN" altLang="en-US" sz="2300" kern="1200" dirty="0">
              <a:solidFill>
                <a:schemeClr val="bg1"/>
              </a:solidFill>
              <a:latin typeface="Harlow Solid Italic" panose="04030604020F02020D02" pitchFamily="82" charset="0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DF704-0477-45EA-A61B-7E1D77B29932}"/>
              </a:ext>
            </a:extLst>
          </p:cNvPr>
          <p:cNvSpPr txBox="1"/>
          <p:nvPr/>
        </p:nvSpPr>
        <p:spPr>
          <a:xfrm>
            <a:off x="6349664" y="232509"/>
            <a:ext cx="583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Cooper Black" panose="0208090404030B020404" pitchFamily="18" charset="0"/>
              </a:rPr>
              <a:t>Evaluation of the Analysis Process</a:t>
            </a:r>
          </a:p>
        </p:txBody>
      </p:sp>
      <p:pic>
        <p:nvPicPr>
          <p:cNvPr id="80" name="图片 33">
            <a:extLst>
              <a:ext uri="{FF2B5EF4-FFF2-40B4-BE49-F238E27FC236}">
                <a16:creationId xmlns:a16="http://schemas.microsoft.com/office/drawing/2014/main" id="{19C4768B-6560-4F81-966B-E2365A514BA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8865826">
            <a:off x="2765726" y="4138002"/>
            <a:ext cx="262563" cy="665161"/>
          </a:xfrm>
          <a:prstGeom prst="rect">
            <a:avLst/>
          </a:prstGeom>
        </p:spPr>
      </p:pic>
      <p:sp>
        <p:nvSpPr>
          <p:cNvPr id="81" name="Freeform 5">
            <a:extLst>
              <a:ext uri="{FF2B5EF4-FFF2-40B4-BE49-F238E27FC236}">
                <a16:creationId xmlns:a16="http://schemas.microsoft.com/office/drawing/2014/main" id="{550A2D47-A870-483A-BD47-4F9197C2564C}"/>
              </a:ext>
            </a:extLst>
          </p:cNvPr>
          <p:cNvSpPr>
            <a:spLocks noEditPoints="1"/>
          </p:cNvSpPr>
          <p:nvPr/>
        </p:nvSpPr>
        <p:spPr bwMode="auto">
          <a:xfrm rot="6267547">
            <a:off x="771952" y="2546761"/>
            <a:ext cx="420989" cy="633043"/>
          </a:xfrm>
          <a:custGeom>
            <a:avLst/>
            <a:gdLst>
              <a:gd name="T0" fmla="*/ 3 w 228"/>
              <a:gd name="T1" fmla="*/ 323 h 342"/>
              <a:gd name="T2" fmla="*/ 160 w 228"/>
              <a:gd name="T3" fmla="*/ 165 h 342"/>
              <a:gd name="T4" fmla="*/ 170 w 228"/>
              <a:gd name="T5" fmla="*/ 92 h 342"/>
              <a:gd name="T6" fmla="*/ 183 w 228"/>
              <a:gd name="T7" fmla="*/ 5 h 342"/>
              <a:gd name="T8" fmla="*/ 124 w 228"/>
              <a:gd name="T9" fmla="*/ 207 h 342"/>
              <a:gd name="T10" fmla="*/ 155 w 228"/>
              <a:gd name="T11" fmla="*/ 144 h 342"/>
              <a:gd name="T12" fmla="*/ 171 w 228"/>
              <a:gd name="T13" fmla="*/ 38 h 342"/>
              <a:gd name="T14" fmla="*/ 171 w 228"/>
              <a:gd name="T15" fmla="*/ 58 h 342"/>
              <a:gd name="T16" fmla="*/ 115 w 228"/>
              <a:gd name="T17" fmla="*/ 244 h 342"/>
              <a:gd name="T18" fmla="*/ 155 w 228"/>
              <a:gd name="T19" fmla="*/ 41 h 342"/>
              <a:gd name="T20" fmla="*/ 114 w 228"/>
              <a:gd name="T21" fmla="*/ 65 h 342"/>
              <a:gd name="T22" fmla="*/ 147 w 228"/>
              <a:gd name="T23" fmla="*/ 26 h 342"/>
              <a:gd name="T24" fmla="*/ 155 w 228"/>
              <a:gd name="T25" fmla="*/ 42 h 342"/>
              <a:gd name="T26" fmla="*/ 115 w 228"/>
              <a:gd name="T27" fmla="*/ 62 h 342"/>
              <a:gd name="T28" fmla="*/ 144 w 228"/>
              <a:gd name="T29" fmla="*/ 52 h 342"/>
              <a:gd name="T30" fmla="*/ 222 w 228"/>
              <a:gd name="T31" fmla="*/ 47 h 342"/>
              <a:gd name="T32" fmla="*/ 215 w 228"/>
              <a:gd name="T33" fmla="*/ 41 h 342"/>
              <a:gd name="T34" fmla="*/ 189 w 228"/>
              <a:gd name="T35" fmla="*/ 39 h 342"/>
              <a:gd name="T36" fmla="*/ 180 w 228"/>
              <a:gd name="T37" fmla="*/ 26 h 342"/>
              <a:gd name="T38" fmla="*/ 223 w 228"/>
              <a:gd name="T39" fmla="*/ 52 h 342"/>
              <a:gd name="T40" fmla="*/ 198 w 228"/>
              <a:gd name="T41" fmla="*/ 28 h 342"/>
              <a:gd name="T42" fmla="*/ 193 w 228"/>
              <a:gd name="T43" fmla="*/ 19 h 342"/>
              <a:gd name="T44" fmla="*/ 164 w 228"/>
              <a:gd name="T45" fmla="*/ 6 h 342"/>
              <a:gd name="T46" fmla="*/ 163 w 228"/>
              <a:gd name="T47" fmla="*/ 8 h 342"/>
              <a:gd name="T48" fmla="*/ 134 w 228"/>
              <a:gd name="T49" fmla="*/ 49 h 342"/>
              <a:gd name="T50" fmla="*/ 144 w 228"/>
              <a:gd name="T51" fmla="*/ 34 h 342"/>
              <a:gd name="T52" fmla="*/ 115 w 228"/>
              <a:gd name="T53" fmla="*/ 63 h 342"/>
              <a:gd name="T54" fmla="*/ 155 w 228"/>
              <a:gd name="T55" fmla="*/ 43 h 342"/>
              <a:gd name="T56" fmla="*/ 131 w 228"/>
              <a:gd name="T57" fmla="*/ 64 h 342"/>
              <a:gd name="T58" fmla="*/ 168 w 228"/>
              <a:gd name="T59" fmla="*/ 18 h 342"/>
              <a:gd name="T60" fmla="*/ 164 w 228"/>
              <a:gd name="T61" fmla="*/ 120 h 342"/>
              <a:gd name="T62" fmla="*/ 132 w 228"/>
              <a:gd name="T63" fmla="*/ 194 h 342"/>
              <a:gd name="T64" fmla="*/ 147 w 228"/>
              <a:gd name="T65" fmla="*/ 164 h 342"/>
              <a:gd name="T66" fmla="*/ 6 w 228"/>
              <a:gd name="T67" fmla="*/ 323 h 342"/>
              <a:gd name="T68" fmla="*/ 98 w 228"/>
              <a:gd name="T69" fmla="*/ 274 h 342"/>
              <a:gd name="T70" fmla="*/ 152 w 228"/>
              <a:gd name="T71" fmla="*/ 185 h 342"/>
              <a:gd name="T72" fmla="*/ 105 w 228"/>
              <a:gd name="T73" fmla="*/ 258 h 342"/>
              <a:gd name="T74" fmla="*/ 170 w 228"/>
              <a:gd name="T75" fmla="*/ 121 h 342"/>
              <a:gd name="T76" fmla="*/ 188 w 228"/>
              <a:gd name="T77" fmla="*/ 37 h 342"/>
              <a:gd name="T78" fmla="*/ 183 w 228"/>
              <a:gd name="T79" fmla="*/ 25 h 342"/>
              <a:gd name="T80" fmla="*/ 197 w 228"/>
              <a:gd name="T81" fmla="*/ 27 h 342"/>
              <a:gd name="T82" fmla="*/ 163 w 228"/>
              <a:gd name="T83" fmla="*/ 8 h 342"/>
              <a:gd name="T84" fmla="*/ 118 w 228"/>
              <a:gd name="T85" fmla="*/ 64 h 342"/>
              <a:gd name="T86" fmla="*/ 130 w 228"/>
              <a:gd name="T87" fmla="*/ 67 h 342"/>
              <a:gd name="T88" fmla="*/ 154 w 228"/>
              <a:gd name="T89" fmla="*/ 32 h 342"/>
              <a:gd name="T90" fmla="*/ 161 w 228"/>
              <a:gd name="T91" fmla="*/ 24 h 342"/>
              <a:gd name="T92" fmla="*/ 166 w 228"/>
              <a:gd name="T93" fmla="*/ 10 h 342"/>
              <a:gd name="T94" fmla="*/ 172 w 228"/>
              <a:gd name="T95" fmla="*/ 14 h 342"/>
              <a:gd name="T96" fmla="*/ 112 w 228"/>
              <a:gd name="T97" fmla="*/ 227 h 342"/>
              <a:gd name="T98" fmla="*/ 23 w 228"/>
              <a:gd name="T99" fmla="*/ 321 h 342"/>
              <a:gd name="T100" fmla="*/ 57 w 228"/>
              <a:gd name="T101" fmla="*/ 313 h 342"/>
              <a:gd name="T102" fmla="*/ 110 w 228"/>
              <a:gd name="T103" fmla="*/ 251 h 342"/>
              <a:gd name="T104" fmla="*/ 70 w 228"/>
              <a:gd name="T105" fmla="*/ 302 h 342"/>
              <a:gd name="T106" fmla="*/ 164 w 228"/>
              <a:gd name="T107" fmla="*/ 127 h 342"/>
              <a:gd name="T108" fmla="*/ 172 w 228"/>
              <a:gd name="T109" fmla="*/ 99 h 342"/>
              <a:gd name="T110" fmla="*/ 173 w 228"/>
              <a:gd name="T111" fmla="*/ 26 h 342"/>
              <a:gd name="T112" fmla="*/ 175 w 228"/>
              <a:gd name="T113" fmla="*/ 78 h 342"/>
              <a:gd name="T114" fmla="*/ 177 w 228"/>
              <a:gd name="T115" fmla="*/ 41 h 342"/>
              <a:gd name="T116" fmla="*/ 203 w 228"/>
              <a:gd name="T117" fmla="*/ 37 h 342"/>
              <a:gd name="T118" fmla="*/ 207 w 228"/>
              <a:gd name="T119" fmla="*/ 41 h 342"/>
              <a:gd name="T120" fmla="*/ 220 w 228"/>
              <a:gd name="T121" fmla="*/ 53 h 342"/>
              <a:gd name="T122" fmla="*/ 216 w 228"/>
              <a:gd name="T123" fmla="*/ 59 h 342"/>
              <a:gd name="T124" fmla="*/ 198 w 228"/>
              <a:gd name="T125" fmla="*/ 46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8" h="342">
                <a:moveTo>
                  <a:pt x="160" y="169"/>
                </a:moveTo>
                <a:cubicBezTo>
                  <a:pt x="160" y="169"/>
                  <a:pt x="161" y="168"/>
                  <a:pt x="160" y="169"/>
                </a:cubicBezTo>
                <a:close/>
                <a:moveTo>
                  <a:pt x="162" y="162"/>
                </a:moveTo>
                <a:cubicBezTo>
                  <a:pt x="162" y="162"/>
                  <a:pt x="163" y="162"/>
                  <a:pt x="162" y="162"/>
                </a:cubicBezTo>
                <a:close/>
                <a:moveTo>
                  <a:pt x="159" y="170"/>
                </a:moveTo>
                <a:cubicBezTo>
                  <a:pt x="161" y="168"/>
                  <a:pt x="158" y="172"/>
                  <a:pt x="159" y="170"/>
                </a:cubicBezTo>
                <a:close/>
                <a:moveTo>
                  <a:pt x="172" y="110"/>
                </a:moveTo>
                <a:cubicBezTo>
                  <a:pt x="172" y="110"/>
                  <a:pt x="173" y="110"/>
                  <a:pt x="172" y="110"/>
                </a:cubicBezTo>
                <a:close/>
                <a:moveTo>
                  <a:pt x="165" y="154"/>
                </a:moveTo>
                <a:cubicBezTo>
                  <a:pt x="167" y="153"/>
                  <a:pt x="165" y="154"/>
                  <a:pt x="165" y="154"/>
                </a:cubicBezTo>
                <a:close/>
                <a:moveTo>
                  <a:pt x="174" y="126"/>
                </a:moveTo>
                <a:cubicBezTo>
                  <a:pt x="174" y="126"/>
                  <a:pt x="175" y="124"/>
                  <a:pt x="175" y="124"/>
                </a:cubicBezTo>
                <a:cubicBezTo>
                  <a:pt x="174" y="124"/>
                  <a:pt x="173" y="126"/>
                  <a:pt x="174" y="126"/>
                </a:cubicBezTo>
                <a:close/>
                <a:moveTo>
                  <a:pt x="3" y="323"/>
                </a:moveTo>
                <a:cubicBezTo>
                  <a:pt x="3" y="323"/>
                  <a:pt x="6" y="322"/>
                  <a:pt x="6" y="322"/>
                </a:cubicBezTo>
                <a:cubicBezTo>
                  <a:pt x="5" y="322"/>
                  <a:pt x="4" y="323"/>
                  <a:pt x="4" y="322"/>
                </a:cubicBezTo>
                <a:cubicBezTo>
                  <a:pt x="4" y="322"/>
                  <a:pt x="4" y="322"/>
                  <a:pt x="4" y="322"/>
                </a:cubicBezTo>
                <a:cubicBezTo>
                  <a:pt x="4" y="321"/>
                  <a:pt x="1" y="322"/>
                  <a:pt x="3" y="323"/>
                </a:cubicBezTo>
                <a:close/>
                <a:moveTo>
                  <a:pt x="20" y="318"/>
                </a:moveTo>
                <a:cubicBezTo>
                  <a:pt x="20" y="318"/>
                  <a:pt x="21" y="318"/>
                  <a:pt x="20" y="318"/>
                </a:cubicBezTo>
                <a:close/>
                <a:moveTo>
                  <a:pt x="39" y="309"/>
                </a:moveTo>
                <a:cubicBezTo>
                  <a:pt x="39" y="309"/>
                  <a:pt x="39" y="306"/>
                  <a:pt x="39" y="309"/>
                </a:cubicBezTo>
                <a:close/>
                <a:moveTo>
                  <a:pt x="18" y="319"/>
                </a:moveTo>
                <a:cubicBezTo>
                  <a:pt x="17" y="319"/>
                  <a:pt x="17" y="319"/>
                  <a:pt x="16" y="319"/>
                </a:cubicBezTo>
                <a:cubicBezTo>
                  <a:pt x="17" y="320"/>
                  <a:pt x="18" y="320"/>
                  <a:pt x="18" y="319"/>
                </a:cubicBezTo>
                <a:close/>
                <a:moveTo>
                  <a:pt x="160" y="165"/>
                </a:moveTo>
                <a:cubicBezTo>
                  <a:pt x="160" y="165"/>
                  <a:pt x="156" y="173"/>
                  <a:pt x="157" y="172"/>
                </a:cubicBezTo>
                <a:cubicBezTo>
                  <a:pt x="158" y="172"/>
                  <a:pt x="160" y="165"/>
                  <a:pt x="160" y="165"/>
                </a:cubicBezTo>
                <a:close/>
                <a:moveTo>
                  <a:pt x="157" y="176"/>
                </a:moveTo>
                <a:cubicBezTo>
                  <a:pt x="157" y="175"/>
                  <a:pt x="157" y="175"/>
                  <a:pt x="158" y="174"/>
                </a:cubicBezTo>
                <a:cubicBezTo>
                  <a:pt x="158" y="173"/>
                  <a:pt x="159" y="172"/>
                  <a:pt x="159" y="172"/>
                </a:cubicBezTo>
                <a:cubicBezTo>
                  <a:pt x="159" y="172"/>
                  <a:pt x="156" y="174"/>
                  <a:pt x="157" y="176"/>
                </a:cubicBezTo>
                <a:close/>
                <a:moveTo>
                  <a:pt x="179" y="65"/>
                </a:moveTo>
                <a:cubicBezTo>
                  <a:pt x="180" y="65"/>
                  <a:pt x="178" y="65"/>
                  <a:pt x="179" y="65"/>
                </a:cubicBezTo>
                <a:close/>
                <a:moveTo>
                  <a:pt x="168" y="106"/>
                </a:moveTo>
                <a:cubicBezTo>
                  <a:pt x="168" y="106"/>
                  <a:pt x="168" y="106"/>
                  <a:pt x="168" y="106"/>
                </a:cubicBezTo>
                <a:cubicBezTo>
                  <a:pt x="167" y="106"/>
                  <a:pt x="168" y="106"/>
                  <a:pt x="168" y="106"/>
                </a:cubicBezTo>
                <a:close/>
                <a:moveTo>
                  <a:pt x="123" y="210"/>
                </a:moveTo>
                <a:cubicBezTo>
                  <a:pt x="123" y="209"/>
                  <a:pt x="123" y="209"/>
                  <a:pt x="123" y="209"/>
                </a:cubicBezTo>
                <a:cubicBezTo>
                  <a:pt x="123" y="210"/>
                  <a:pt x="122" y="210"/>
                  <a:pt x="122" y="211"/>
                </a:cubicBezTo>
                <a:cubicBezTo>
                  <a:pt x="123" y="210"/>
                  <a:pt x="123" y="209"/>
                  <a:pt x="123" y="210"/>
                </a:cubicBezTo>
                <a:close/>
                <a:moveTo>
                  <a:pt x="170" y="92"/>
                </a:moveTo>
                <a:cubicBezTo>
                  <a:pt x="170" y="92"/>
                  <a:pt x="171" y="91"/>
                  <a:pt x="172" y="89"/>
                </a:cubicBezTo>
                <a:cubicBezTo>
                  <a:pt x="172" y="88"/>
                  <a:pt x="172" y="88"/>
                  <a:pt x="172" y="87"/>
                </a:cubicBezTo>
                <a:cubicBezTo>
                  <a:pt x="171" y="87"/>
                  <a:pt x="170" y="92"/>
                  <a:pt x="170" y="92"/>
                </a:cubicBezTo>
                <a:close/>
                <a:moveTo>
                  <a:pt x="129" y="199"/>
                </a:moveTo>
                <a:cubicBezTo>
                  <a:pt x="128" y="199"/>
                  <a:pt x="128" y="200"/>
                  <a:pt x="127" y="201"/>
                </a:cubicBezTo>
                <a:cubicBezTo>
                  <a:pt x="128" y="200"/>
                  <a:pt x="128" y="199"/>
                  <a:pt x="129" y="199"/>
                </a:cubicBezTo>
                <a:close/>
                <a:moveTo>
                  <a:pt x="174" y="120"/>
                </a:moveTo>
                <a:cubicBezTo>
                  <a:pt x="175" y="120"/>
                  <a:pt x="174" y="120"/>
                  <a:pt x="174" y="120"/>
                </a:cubicBezTo>
                <a:close/>
                <a:moveTo>
                  <a:pt x="183" y="5"/>
                </a:moveTo>
                <a:cubicBezTo>
                  <a:pt x="182" y="5"/>
                  <a:pt x="182" y="4"/>
                  <a:pt x="183" y="5"/>
                </a:cubicBezTo>
                <a:close/>
                <a:moveTo>
                  <a:pt x="183" y="5"/>
                </a:moveTo>
                <a:cubicBezTo>
                  <a:pt x="183" y="5"/>
                  <a:pt x="183" y="5"/>
                  <a:pt x="183" y="5"/>
                </a:cubicBezTo>
                <a:cubicBezTo>
                  <a:pt x="183" y="5"/>
                  <a:pt x="183" y="5"/>
                  <a:pt x="183" y="5"/>
                </a:cubicBezTo>
                <a:cubicBezTo>
                  <a:pt x="183" y="5"/>
                  <a:pt x="183" y="5"/>
                  <a:pt x="183" y="5"/>
                </a:cubicBezTo>
                <a:close/>
                <a:moveTo>
                  <a:pt x="172" y="112"/>
                </a:moveTo>
                <a:cubicBezTo>
                  <a:pt x="172" y="112"/>
                  <a:pt x="171" y="112"/>
                  <a:pt x="171" y="112"/>
                </a:cubicBezTo>
                <a:cubicBezTo>
                  <a:pt x="171" y="112"/>
                  <a:pt x="171" y="112"/>
                  <a:pt x="171" y="112"/>
                </a:cubicBezTo>
                <a:cubicBezTo>
                  <a:pt x="172" y="112"/>
                  <a:pt x="172" y="111"/>
                  <a:pt x="172" y="112"/>
                </a:cubicBezTo>
                <a:close/>
                <a:moveTo>
                  <a:pt x="177" y="82"/>
                </a:moveTo>
                <a:cubicBezTo>
                  <a:pt x="177" y="83"/>
                  <a:pt x="177" y="84"/>
                  <a:pt x="177" y="85"/>
                </a:cubicBezTo>
                <a:cubicBezTo>
                  <a:pt x="177" y="85"/>
                  <a:pt x="177" y="85"/>
                  <a:pt x="177" y="85"/>
                </a:cubicBezTo>
                <a:cubicBezTo>
                  <a:pt x="177" y="84"/>
                  <a:pt x="177" y="83"/>
                  <a:pt x="177" y="82"/>
                </a:cubicBezTo>
                <a:close/>
                <a:moveTo>
                  <a:pt x="177" y="111"/>
                </a:moveTo>
                <a:cubicBezTo>
                  <a:pt x="177" y="112"/>
                  <a:pt x="177" y="110"/>
                  <a:pt x="177" y="109"/>
                </a:cubicBezTo>
                <a:cubicBezTo>
                  <a:pt x="176" y="110"/>
                  <a:pt x="177" y="111"/>
                  <a:pt x="177" y="111"/>
                </a:cubicBezTo>
                <a:close/>
                <a:moveTo>
                  <a:pt x="124" y="207"/>
                </a:moveTo>
                <a:cubicBezTo>
                  <a:pt x="125" y="206"/>
                  <a:pt x="126" y="203"/>
                  <a:pt x="127" y="201"/>
                </a:cubicBezTo>
                <a:cubicBezTo>
                  <a:pt x="127" y="202"/>
                  <a:pt x="125" y="204"/>
                  <a:pt x="124" y="207"/>
                </a:cubicBezTo>
                <a:close/>
                <a:moveTo>
                  <a:pt x="134" y="213"/>
                </a:moveTo>
                <a:cubicBezTo>
                  <a:pt x="135" y="212"/>
                  <a:pt x="135" y="212"/>
                  <a:pt x="135" y="211"/>
                </a:cubicBezTo>
                <a:cubicBezTo>
                  <a:pt x="135" y="212"/>
                  <a:pt x="134" y="212"/>
                  <a:pt x="134" y="213"/>
                </a:cubicBezTo>
                <a:close/>
                <a:moveTo>
                  <a:pt x="105" y="259"/>
                </a:moveTo>
                <a:cubicBezTo>
                  <a:pt x="104" y="259"/>
                  <a:pt x="105" y="259"/>
                  <a:pt x="105" y="259"/>
                </a:cubicBezTo>
                <a:cubicBezTo>
                  <a:pt x="105" y="259"/>
                  <a:pt x="105" y="259"/>
                  <a:pt x="105" y="259"/>
                </a:cubicBezTo>
                <a:cubicBezTo>
                  <a:pt x="105" y="259"/>
                  <a:pt x="105" y="259"/>
                  <a:pt x="105" y="259"/>
                </a:cubicBezTo>
                <a:close/>
                <a:moveTo>
                  <a:pt x="130" y="199"/>
                </a:moveTo>
                <a:cubicBezTo>
                  <a:pt x="130" y="198"/>
                  <a:pt x="131" y="197"/>
                  <a:pt x="131" y="196"/>
                </a:cubicBezTo>
                <a:cubicBezTo>
                  <a:pt x="131" y="196"/>
                  <a:pt x="128" y="198"/>
                  <a:pt x="130" y="199"/>
                </a:cubicBezTo>
                <a:close/>
                <a:moveTo>
                  <a:pt x="156" y="134"/>
                </a:moveTo>
                <a:cubicBezTo>
                  <a:pt x="154" y="136"/>
                  <a:pt x="158" y="132"/>
                  <a:pt x="156" y="134"/>
                </a:cubicBezTo>
                <a:close/>
                <a:moveTo>
                  <a:pt x="155" y="144"/>
                </a:moveTo>
                <a:cubicBezTo>
                  <a:pt x="154" y="143"/>
                  <a:pt x="156" y="144"/>
                  <a:pt x="155" y="144"/>
                </a:cubicBezTo>
                <a:close/>
                <a:moveTo>
                  <a:pt x="154" y="137"/>
                </a:moveTo>
                <a:cubicBezTo>
                  <a:pt x="154" y="137"/>
                  <a:pt x="155" y="137"/>
                  <a:pt x="154" y="137"/>
                </a:cubicBezTo>
                <a:cubicBezTo>
                  <a:pt x="154" y="137"/>
                  <a:pt x="154" y="137"/>
                  <a:pt x="154" y="137"/>
                </a:cubicBezTo>
                <a:close/>
                <a:moveTo>
                  <a:pt x="157" y="138"/>
                </a:moveTo>
                <a:cubicBezTo>
                  <a:pt x="157" y="137"/>
                  <a:pt x="157" y="137"/>
                  <a:pt x="157" y="136"/>
                </a:cubicBezTo>
                <a:cubicBezTo>
                  <a:pt x="157" y="136"/>
                  <a:pt x="156" y="137"/>
                  <a:pt x="157" y="138"/>
                </a:cubicBezTo>
                <a:close/>
                <a:moveTo>
                  <a:pt x="139" y="183"/>
                </a:moveTo>
                <a:cubicBezTo>
                  <a:pt x="138" y="182"/>
                  <a:pt x="140" y="183"/>
                  <a:pt x="139" y="183"/>
                </a:cubicBezTo>
                <a:close/>
                <a:moveTo>
                  <a:pt x="153" y="147"/>
                </a:moveTo>
                <a:cubicBezTo>
                  <a:pt x="154" y="147"/>
                  <a:pt x="154" y="147"/>
                  <a:pt x="153" y="147"/>
                </a:cubicBezTo>
                <a:close/>
                <a:moveTo>
                  <a:pt x="165" y="91"/>
                </a:moveTo>
                <a:cubicBezTo>
                  <a:pt x="165" y="91"/>
                  <a:pt x="164" y="93"/>
                  <a:pt x="165" y="91"/>
                </a:cubicBezTo>
                <a:close/>
                <a:moveTo>
                  <a:pt x="172" y="44"/>
                </a:moveTo>
                <a:cubicBezTo>
                  <a:pt x="174" y="44"/>
                  <a:pt x="171" y="38"/>
                  <a:pt x="171" y="38"/>
                </a:cubicBezTo>
                <a:cubicBezTo>
                  <a:pt x="171" y="38"/>
                  <a:pt x="171" y="44"/>
                  <a:pt x="172" y="44"/>
                </a:cubicBezTo>
                <a:close/>
                <a:moveTo>
                  <a:pt x="113" y="247"/>
                </a:moveTo>
                <a:cubicBezTo>
                  <a:pt x="113" y="247"/>
                  <a:pt x="113" y="244"/>
                  <a:pt x="113" y="247"/>
                </a:cubicBezTo>
                <a:close/>
                <a:moveTo>
                  <a:pt x="161" y="122"/>
                </a:moveTo>
                <a:cubicBezTo>
                  <a:pt x="160" y="122"/>
                  <a:pt x="162" y="122"/>
                  <a:pt x="161" y="122"/>
                </a:cubicBezTo>
                <a:close/>
                <a:moveTo>
                  <a:pt x="165" y="99"/>
                </a:moveTo>
                <a:cubicBezTo>
                  <a:pt x="166" y="93"/>
                  <a:pt x="169" y="81"/>
                  <a:pt x="168" y="76"/>
                </a:cubicBezTo>
                <a:cubicBezTo>
                  <a:pt x="168" y="75"/>
                  <a:pt x="166" y="87"/>
                  <a:pt x="164" y="95"/>
                </a:cubicBezTo>
                <a:cubicBezTo>
                  <a:pt x="164" y="95"/>
                  <a:pt x="164" y="95"/>
                  <a:pt x="164" y="95"/>
                </a:cubicBezTo>
                <a:cubicBezTo>
                  <a:pt x="164" y="95"/>
                  <a:pt x="164" y="95"/>
                  <a:pt x="164" y="95"/>
                </a:cubicBezTo>
                <a:cubicBezTo>
                  <a:pt x="164" y="98"/>
                  <a:pt x="163" y="101"/>
                  <a:pt x="163" y="101"/>
                </a:cubicBezTo>
                <a:cubicBezTo>
                  <a:pt x="160" y="103"/>
                  <a:pt x="160" y="121"/>
                  <a:pt x="160" y="122"/>
                </a:cubicBezTo>
                <a:cubicBezTo>
                  <a:pt x="164" y="117"/>
                  <a:pt x="163" y="105"/>
                  <a:pt x="165" y="99"/>
                </a:cubicBezTo>
                <a:close/>
                <a:moveTo>
                  <a:pt x="171" y="58"/>
                </a:moveTo>
                <a:cubicBezTo>
                  <a:pt x="172" y="58"/>
                  <a:pt x="170" y="58"/>
                  <a:pt x="171" y="58"/>
                </a:cubicBezTo>
                <a:close/>
                <a:moveTo>
                  <a:pt x="141" y="201"/>
                </a:moveTo>
                <a:cubicBezTo>
                  <a:pt x="140" y="201"/>
                  <a:pt x="137" y="204"/>
                  <a:pt x="138" y="205"/>
                </a:cubicBezTo>
                <a:cubicBezTo>
                  <a:pt x="139" y="204"/>
                  <a:pt x="140" y="202"/>
                  <a:pt x="141" y="201"/>
                </a:cubicBezTo>
                <a:close/>
                <a:moveTo>
                  <a:pt x="136" y="209"/>
                </a:moveTo>
                <a:cubicBezTo>
                  <a:pt x="137" y="208"/>
                  <a:pt x="137" y="207"/>
                  <a:pt x="138" y="206"/>
                </a:cubicBezTo>
                <a:cubicBezTo>
                  <a:pt x="137" y="206"/>
                  <a:pt x="136" y="209"/>
                  <a:pt x="136" y="209"/>
                </a:cubicBezTo>
                <a:close/>
                <a:moveTo>
                  <a:pt x="117" y="240"/>
                </a:moveTo>
                <a:cubicBezTo>
                  <a:pt x="118" y="240"/>
                  <a:pt x="118" y="239"/>
                  <a:pt x="118" y="238"/>
                </a:cubicBezTo>
                <a:cubicBezTo>
                  <a:pt x="118" y="239"/>
                  <a:pt x="117" y="239"/>
                  <a:pt x="117" y="240"/>
                </a:cubicBezTo>
                <a:close/>
                <a:moveTo>
                  <a:pt x="141" y="199"/>
                </a:moveTo>
                <a:cubicBezTo>
                  <a:pt x="141" y="199"/>
                  <a:pt x="141" y="199"/>
                  <a:pt x="141" y="199"/>
                </a:cubicBezTo>
                <a:cubicBezTo>
                  <a:pt x="141" y="199"/>
                  <a:pt x="141" y="199"/>
                  <a:pt x="141" y="199"/>
                </a:cubicBezTo>
                <a:close/>
                <a:moveTo>
                  <a:pt x="115" y="244"/>
                </a:moveTo>
                <a:cubicBezTo>
                  <a:pt x="115" y="244"/>
                  <a:pt x="116" y="243"/>
                  <a:pt x="116" y="242"/>
                </a:cubicBezTo>
                <a:cubicBezTo>
                  <a:pt x="115" y="243"/>
                  <a:pt x="115" y="244"/>
                  <a:pt x="115" y="244"/>
                </a:cubicBezTo>
                <a:close/>
                <a:moveTo>
                  <a:pt x="149" y="45"/>
                </a:moveTo>
                <a:cubicBezTo>
                  <a:pt x="149" y="44"/>
                  <a:pt x="149" y="45"/>
                  <a:pt x="149" y="45"/>
                </a:cubicBezTo>
                <a:close/>
                <a:moveTo>
                  <a:pt x="151" y="24"/>
                </a:moveTo>
                <a:cubicBezTo>
                  <a:pt x="152" y="25"/>
                  <a:pt x="150" y="24"/>
                  <a:pt x="151" y="24"/>
                </a:cubicBezTo>
                <a:close/>
                <a:moveTo>
                  <a:pt x="149" y="27"/>
                </a:moveTo>
                <a:cubicBezTo>
                  <a:pt x="148" y="26"/>
                  <a:pt x="149" y="28"/>
                  <a:pt x="149" y="27"/>
                </a:cubicBezTo>
                <a:close/>
                <a:moveTo>
                  <a:pt x="150" y="24"/>
                </a:moveTo>
                <a:cubicBezTo>
                  <a:pt x="150" y="24"/>
                  <a:pt x="156" y="16"/>
                  <a:pt x="156" y="16"/>
                </a:cubicBezTo>
                <a:cubicBezTo>
                  <a:pt x="155" y="12"/>
                  <a:pt x="148" y="23"/>
                  <a:pt x="150" y="24"/>
                </a:cubicBezTo>
                <a:close/>
                <a:moveTo>
                  <a:pt x="153" y="18"/>
                </a:moveTo>
                <a:cubicBezTo>
                  <a:pt x="154" y="17"/>
                  <a:pt x="153" y="18"/>
                  <a:pt x="153" y="18"/>
                </a:cubicBezTo>
                <a:close/>
                <a:moveTo>
                  <a:pt x="155" y="41"/>
                </a:moveTo>
                <a:cubicBezTo>
                  <a:pt x="154" y="40"/>
                  <a:pt x="155" y="41"/>
                  <a:pt x="155" y="41"/>
                </a:cubicBezTo>
                <a:close/>
                <a:moveTo>
                  <a:pt x="142" y="54"/>
                </a:moveTo>
                <a:cubicBezTo>
                  <a:pt x="142" y="54"/>
                  <a:pt x="142" y="53"/>
                  <a:pt x="142" y="54"/>
                </a:cubicBezTo>
                <a:close/>
                <a:moveTo>
                  <a:pt x="140" y="56"/>
                </a:moveTo>
                <a:cubicBezTo>
                  <a:pt x="140" y="56"/>
                  <a:pt x="141" y="57"/>
                  <a:pt x="140" y="56"/>
                </a:cubicBezTo>
                <a:close/>
                <a:moveTo>
                  <a:pt x="140" y="57"/>
                </a:moveTo>
                <a:cubicBezTo>
                  <a:pt x="140" y="57"/>
                  <a:pt x="139" y="56"/>
                  <a:pt x="140" y="57"/>
                </a:cubicBezTo>
                <a:close/>
                <a:moveTo>
                  <a:pt x="141" y="55"/>
                </a:moveTo>
                <a:cubicBezTo>
                  <a:pt x="142" y="55"/>
                  <a:pt x="141" y="54"/>
                  <a:pt x="141" y="55"/>
                </a:cubicBezTo>
                <a:close/>
                <a:moveTo>
                  <a:pt x="148" y="28"/>
                </a:moveTo>
                <a:cubicBezTo>
                  <a:pt x="149" y="29"/>
                  <a:pt x="148" y="28"/>
                  <a:pt x="148" y="28"/>
                </a:cubicBezTo>
                <a:close/>
                <a:moveTo>
                  <a:pt x="141" y="55"/>
                </a:moveTo>
                <a:cubicBezTo>
                  <a:pt x="140" y="55"/>
                  <a:pt x="142" y="56"/>
                  <a:pt x="141" y="55"/>
                </a:cubicBezTo>
                <a:close/>
                <a:moveTo>
                  <a:pt x="114" y="65"/>
                </a:moveTo>
                <a:cubicBezTo>
                  <a:pt x="111" y="64"/>
                  <a:pt x="114" y="66"/>
                  <a:pt x="114" y="65"/>
                </a:cubicBezTo>
                <a:close/>
                <a:moveTo>
                  <a:pt x="160" y="14"/>
                </a:moveTo>
                <a:cubicBezTo>
                  <a:pt x="159" y="13"/>
                  <a:pt x="161" y="14"/>
                  <a:pt x="160" y="14"/>
                </a:cubicBezTo>
                <a:close/>
                <a:moveTo>
                  <a:pt x="143" y="36"/>
                </a:moveTo>
                <a:cubicBezTo>
                  <a:pt x="143" y="35"/>
                  <a:pt x="144" y="36"/>
                  <a:pt x="143" y="36"/>
                </a:cubicBezTo>
                <a:close/>
                <a:moveTo>
                  <a:pt x="141" y="39"/>
                </a:moveTo>
                <a:cubicBezTo>
                  <a:pt x="142" y="39"/>
                  <a:pt x="139" y="37"/>
                  <a:pt x="141" y="39"/>
                </a:cubicBezTo>
                <a:close/>
                <a:moveTo>
                  <a:pt x="148" y="47"/>
                </a:moveTo>
                <a:cubicBezTo>
                  <a:pt x="149" y="47"/>
                  <a:pt x="147" y="46"/>
                  <a:pt x="148" y="47"/>
                </a:cubicBezTo>
                <a:close/>
                <a:moveTo>
                  <a:pt x="165" y="20"/>
                </a:moveTo>
                <a:cubicBezTo>
                  <a:pt x="164" y="19"/>
                  <a:pt x="166" y="21"/>
                  <a:pt x="165" y="20"/>
                </a:cubicBezTo>
                <a:close/>
                <a:moveTo>
                  <a:pt x="143" y="53"/>
                </a:moveTo>
                <a:cubicBezTo>
                  <a:pt x="143" y="53"/>
                  <a:pt x="142" y="52"/>
                  <a:pt x="143" y="53"/>
                </a:cubicBezTo>
                <a:close/>
                <a:moveTo>
                  <a:pt x="147" y="26"/>
                </a:moveTo>
                <a:cubicBezTo>
                  <a:pt x="148" y="26"/>
                  <a:pt x="146" y="25"/>
                  <a:pt x="147" y="26"/>
                </a:cubicBezTo>
                <a:close/>
                <a:moveTo>
                  <a:pt x="119" y="58"/>
                </a:moveTo>
                <a:cubicBezTo>
                  <a:pt x="119" y="58"/>
                  <a:pt x="118" y="57"/>
                  <a:pt x="119" y="58"/>
                </a:cubicBezTo>
                <a:close/>
                <a:moveTo>
                  <a:pt x="148" y="29"/>
                </a:moveTo>
                <a:cubicBezTo>
                  <a:pt x="147" y="28"/>
                  <a:pt x="148" y="29"/>
                  <a:pt x="148" y="29"/>
                </a:cubicBezTo>
                <a:close/>
                <a:moveTo>
                  <a:pt x="142" y="53"/>
                </a:moveTo>
                <a:cubicBezTo>
                  <a:pt x="142" y="53"/>
                  <a:pt x="143" y="54"/>
                  <a:pt x="142" y="53"/>
                </a:cubicBezTo>
                <a:close/>
                <a:moveTo>
                  <a:pt x="148" y="25"/>
                </a:moveTo>
                <a:cubicBezTo>
                  <a:pt x="146" y="25"/>
                  <a:pt x="148" y="25"/>
                  <a:pt x="148" y="25"/>
                </a:cubicBezTo>
                <a:close/>
                <a:moveTo>
                  <a:pt x="156" y="39"/>
                </a:moveTo>
                <a:cubicBezTo>
                  <a:pt x="156" y="39"/>
                  <a:pt x="157" y="40"/>
                  <a:pt x="156" y="39"/>
                </a:cubicBezTo>
                <a:close/>
                <a:moveTo>
                  <a:pt x="158" y="38"/>
                </a:moveTo>
                <a:cubicBezTo>
                  <a:pt x="157" y="37"/>
                  <a:pt x="158" y="38"/>
                  <a:pt x="158" y="38"/>
                </a:cubicBezTo>
                <a:close/>
                <a:moveTo>
                  <a:pt x="155" y="42"/>
                </a:moveTo>
                <a:cubicBezTo>
                  <a:pt x="154" y="43"/>
                  <a:pt x="157" y="41"/>
                  <a:pt x="155" y="42"/>
                </a:cubicBezTo>
                <a:close/>
                <a:moveTo>
                  <a:pt x="161" y="33"/>
                </a:moveTo>
                <a:cubicBezTo>
                  <a:pt x="161" y="33"/>
                  <a:pt x="161" y="33"/>
                  <a:pt x="161" y="33"/>
                </a:cubicBezTo>
                <a:close/>
                <a:moveTo>
                  <a:pt x="156" y="41"/>
                </a:moveTo>
                <a:cubicBezTo>
                  <a:pt x="157" y="41"/>
                  <a:pt x="154" y="41"/>
                  <a:pt x="156" y="41"/>
                </a:cubicBezTo>
                <a:close/>
                <a:moveTo>
                  <a:pt x="143" y="58"/>
                </a:moveTo>
                <a:cubicBezTo>
                  <a:pt x="143" y="58"/>
                  <a:pt x="142" y="57"/>
                  <a:pt x="143" y="58"/>
                </a:cubicBezTo>
                <a:close/>
                <a:moveTo>
                  <a:pt x="161" y="31"/>
                </a:moveTo>
                <a:cubicBezTo>
                  <a:pt x="160" y="31"/>
                  <a:pt x="162" y="32"/>
                  <a:pt x="161" y="31"/>
                </a:cubicBezTo>
                <a:close/>
                <a:moveTo>
                  <a:pt x="156" y="41"/>
                </a:moveTo>
                <a:cubicBezTo>
                  <a:pt x="155" y="40"/>
                  <a:pt x="156" y="41"/>
                  <a:pt x="156" y="41"/>
                </a:cubicBezTo>
                <a:close/>
                <a:moveTo>
                  <a:pt x="163" y="30"/>
                </a:moveTo>
                <a:cubicBezTo>
                  <a:pt x="163" y="31"/>
                  <a:pt x="161" y="29"/>
                  <a:pt x="163" y="30"/>
                </a:cubicBezTo>
                <a:close/>
                <a:moveTo>
                  <a:pt x="115" y="62"/>
                </a:moveTo>
                <a:cubicBezTo>
                  <a:pt x="115" y="62"/>
                  <a:pt x="115" y="62"/>
                  <a:pt x="115" y="62"/>
                </a:cubicBezTo>
                <a:cubicBezTo>
                  <a:pt x="115" y="61"/>
                  <a:pt x="115" y="62"/>
                  <a:pt x="115" y="62"/>
                </a:cubicBezTo>
                <a:close/>
                <a:moveTo>
                  <a:pt x="167" y="3"/>
                </a:moveTo>
                <a:cubicBezTo>
                  <a:pt x="167" y="3"/>
                  <a:pt x="167" y="3"/>
                  <a:pt x="167" y="4"/>
                </a:cubicBezTo>
                <a:cubicBezTo>
                  <a:pt x="167" y="3"/>
                  <a:pt x="167" y="3"/>
                  <a:pt x="167" y="3"/>
                </a:cubicBezTo>
                <a:cubicBezTo>
                  <a:pt x="167" y="3"/>
                  <a:pt x="167" y="3"/>
                  <a:pt x="167" y="3"/>
                </a:cubicBezTo>
                <a:close/>
                <a:moveTo>
                  <a:pt x="144" y="51"/>
                </a:moveTo>
                <a:cubicBezTo>
                  <a:pt x="144" y="50"/>
                  <a:pt x="144" y="51"/>
                  <a:pt x="144" y="52"/>
                </a:cubicBezTo>
                <a:cubicBezTo>
                  <a:pt x="144" y="52"/>
                  <a:pt x="145" y="51"/>
                  <a:pt x="144" y="51"/>
                </a:cubicBezTo>
                <a:close/>
                <a:moveTo>
                  <a:pt x="144" y="34"/>
                </a:moveTo>
                <a:cubicBezTo>
                  <a:pt x="144" y="34"/>
                  <a:pt x="144" y="34"/>
                  <a:pt x="144" y="34"/>
                </a:cubicBezTo>
                <a:cubicBezTo>
                  <a:pt x="144" y="34"/>
                  <a:pt x="144" y="34"/>
                  <a:pt x="144" y="34"/>
                </a:cubicBezTo>
                <a:cubicBezTo>
                  <a:pt x="144" y="34"/>
                  <a:pt x="145" y="34"/>
                  <a:pt x="144" y="34"/>
                </a:cubicBezTo>
                <a:close/>
                <a:moveTo>
                  <a:pt x="144" y="52"/>
                </a:moveTo>
                <a:cubicBezTo>
                  <a:pt x="144" y="52"/>
                  <a:pt x="144" y="52"/>
                  <a:pt x="144" y="52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4" y="52"/>
                  <a:pt x="144" y="52"/>
                  <a:pt x="144" y="52"/>
                </a:cubicBezTo>
                <a:close/>
                <a:moveTo>
                  <a:pt x="165" y="2"/>
                </a:moveTo>
                <a:cubicBezTo>
                  <a:pt x="164" y="5"/>
                  <a:pt x="166" y="3"/>
                  <a:pt x="167" y="3"/>
                </a:cubicBezTo>
                <a:cubicBezTo>
                  <a:pt x="166" y="2"/>
                  <a:pt x="165" y="2"/>
                  <a:pt x="165" y="2"/>
                </a:cubicBezTo>
                <a:close/>
                <a:moveTo>
                  <a:pt x="144" y="34"/>
                </a:moveTo>
                <a:cubicBezTo>
                  <a:pt x="144" y="34"/>
                  <a:pt x="144" y="34"/>
                  <a:pt x="144" y="34"/>
                </a:cubicBezTo>
                <a:cubicBezTo>
                  <a:pt x="144" y="34"/>
                  <a:pt x="144" y="34"/>
                  <a:pt x="144" y="34"/>
                </a:cubicBezTo>
                <a:close/>
                <a:moveTo>
                  <a:pt x="206" y="33"/>
                </a:moveTo>
                <a:cubicBezTo>
                  <a:pt x="205" y="33"/>
                  <a:pt x="207" y="31"/>
                  <a:pt x="206" y="33"/>
                </a:cubicBezTo>
                <a:close/>
                <a:moveTo>
                  <a:pt x="218" y="47"/>
                </a:moveTo>
                <a:cubicBezTo>
                  <a:pt x="218" y="48"/>
                  <a:pt x="220" y="45"/>
                  <a:pt x="218" y="47"/>
                </a:cubicBezTo>
                <a:close/>
                <a:moveTo>
                  <a:pt x="222" y="47"/>
                </a:moveTo>
                <a:cubicBezTo>
                  <a:pt x="223" y="47"/>
                  <a:pt x="224" y="48"/>
                  <a:pt x="225" y="48"/>
                </a:cubicBezTo>
                <a:cubicBezTo>
                  <a:pt x="225" y="48"/>
                  <a:pt x="225" y="48"/>
                  <a:pt x="225" y="48"/>
                </a:cubicBezTo>
                <a:cubicBezTo>
                  <a:pt x="225" y="48"/>
                  <a:pt x="225" y="48"/>
                  <a:pt x="225" y="48"/>
                </a:cubicBezTo>
                <a:cubicBezTo>
                  <a:pt x="225" y="48"/>
                  <a:pt x="226" y="47"/>
                  <a:pt x="226" y="47"/>
                </a:cubicBezTo>
                <a:cubicBezTo>
                  <a:pt x="225" y="48"/>
                  <a:pt x="217" y="40"/>
                  <a:pt x="217" y="40"/>
                </a:cubicBezTo>
                <a:cubicBezTo>
                  <a:pt x="217" y="41"/>
                  <a:pt x="216" y="41"/>
                  <a:pt x="216" y="41"/>
                </a:cubicBezTo>
                <a:cubicBezTo>
                  <a:pt x="216" y="41"/>
                  <a:pt x="219" y="44"/>
                  <a:pt x="219" y="45"/>
                </a:cubicBezTo>
                <a:cubicBezTo>
                  <a:pt x="219" y="45"/>
                  <a:pt x="221" y="46"/>
                  <a:pt x="222" y="47"/>
                </a:cubicBezTo>
                <a:close/>
                <a:moveTo>
                  <a:pt x="217" y="45"/>
                </a:moveTo>
                <a:cubicBezTo>
                  <a:pt x="217" y="44"/>
                  <a:pt x="216" y="45"/>
                  <a:pt x="217" y="45"/>
                </a:cubicBezTo>
                <a:close/>
                <a:moveTo>
                  <a:pt x="207" y="36"/>
                </a:moveTo>
                <a:cubicBezTo>
                  <a:pt x="207" y="36"/>
                  <a:pt x="206" y="37"/>
                  <a:pt x="207" y="36"/>
                </a:cubicBezTo>
                <a:close/>
                <a:moveTo>
                  <a:pt x="208" y="35"/>
                </a:moveTo>
                <a:cubicBezTo>
                  <a:pt x="208" y="35"/>
                  <a:pt x="215" y="41"/>
                  <a:pt x="215" y="41"/>
                </a:cubicBezTo>
                <a:cubicBezTo>
                  <a:pt x="218" y="40"/>
                  <a:pt x="208" y="34"/>
                  <a:pt x="208" y="35"/>
                </a:cubicBezTo>
                <a:close/>
                <a:moveTo>
                  <a:pt x="197" y="28"/>
                </a:moveTo>
                <a:cubicBezTo>
                  <a:pt x="196" y="28"/>
                  <a:pt x="197" y="27"/>
                  <a:pt x="197" y="28"/>
                </a:cubicBezTo>
                <a:close/>
                <a:moveTo>
                  <a:pt x="203" y="33"/>
                </a:moveTo>
                <a:cubicBezTo>
                  <a:pt x="203" y="32"/>
                  <a:pt x="202" y="33"/>
                  <a:pt x="203" y="33"/>
                </a:cubicBezTo>
                <a:close/>
                <a:moveTo>
                  <a:pt x="194" y="25"/>
                </a:moveTo>
                <a:cubicBezTo>
                  <a:pt x="193" y="26"/>
                  <a:pt x="196" y="23"/>
                  <a:pt x="194" y="25"/>
                </a:cubicBezTo>
                <a:close/>
                <a:moveTo>
                  <a:pt x="206" y="33"/>
                </a:moveTo>
                <a:cubicBezTo>
                  <a:pt x="207" y="32"/>
                  <a:pt x="206" y="34"/>
                  <a:pt x="206" y="33"/>
                </a:cubicBezTo>
                <a:close/>
                <a:moveTo>
                  <a:pt x="204" y="34"/>
                </a:moveTo>
                <a:cubicBezTo>
                  <a:pt x="205" y="34"/>
                  <a:pt x="204" y="34"/>
                  <a:pt x="204" y="34"/>
                </a:cubicBezTo>
                <a:close/>
                <a:moveTo>
                  <a:pt x="203" y="33"/>
                </a:moveTo>
                <a:cubicBezTo>
                  <a:pt x="204" y="33"/>
                  <a:pt x="202" y="34"/>
                  <a:pt x="203" y="33"/>
                </a:cubicBezTo>
                <a:close/>
                <a:moveTo>
                  <a:pt x="189" y="39"/>
                </a:moveTo>
                <a:cubicBezTo>
                  <a:pt x="188" y="38"/>
                  <a:pt x="190" y="40"/>
                  <a:pt x="189" y="39"/>
                </a:cubicBezTo>
                <a:close/>
                <a:moveTo>
                  <a:pt x="198" y="29"/>
                </a:moveTo>
                <a:cubicBezTo>
                  <a:pt x="198" y="29"/>
                  <a:pt x="198" y="29"/>
                  <a:pt x="198" y="29"/>
                </a:cubicBezTo>
                <a:cubicBezTo>
                  <a:pt x="198" y="29"/>
                  <a:pt x="198" y="29"/>
                  <a:pt x="198" y="29"/>
                </a:cubicBezTo>
                <a:cubicBezTo>
                  <a:pt x="198" y="29"/>
                  <a:pt x="198" y="29"/>
                  <a:pt x="198" y="29"/>
                </a:cubicBezTo>
                <a:close/>
                <a:moveTo>
                  <a:pt x="179" y="24"/>
                </a:moveTo>
                <a:cubicBezTo>
                  <a:pt x="178" y="24"/>
                  <a:pt x="179" y="24"/>
                  <a:pt x="179" y="24"/>
                </a:cubicBezTo>
                <a:close/>
                <a:moveTo>
                  <a:pt x="181" y="27"/>
                </a:moveTo>
                <a:cubicBezTo>
                  <a:pt x="182" y="26"/>
                  <a:pt x="181" y="26"/>
                  <a:pt x="180" y="26"/>
                </a:cubicBezTo>
                <a:cubicBezTo>
                  <a:pt x="181" y="26"/>
                  <a:pt x="181" y="27"/>
                  <a:pt x="181" y="27"/>
                </a:cubicBezTo>
                <a:close/>
                <a:moveTo>
                  <a:pt x="179" y="24"/>
                </a:moveTo>
                <a:cubicBezTo>
                  <a:pt x="179" y="24"/>
                  <a:pt x="178" y="25"/>
                  <a:pt x="179" y="24"/>
                </a:cubicBezTo>
                <a:close/>
                <a:moveTo>
                  <a:pt x="180" y="26"/>
                </a:moveTo>
                <a:cubicBezTo>
                  <a:pt x="180" y="26"/>
                  <a:pt x="180" y="26"/>
                  <a:pt x="180" y="26"/>
                </a:cubicBezTo>
                <a:cubicBezTo>
                  <a:pt x="180" y="26"/>
                  <a:pt x="180" y="26"/>
                  <a:pt x="180" y="26"/>
                </a:cubicBezTo>
                <a:cubicBezTo>
                  <a:pt x="180" y="26"/>
                  <a:pt x="180" y="26"/>
                  <a:pt x="180" y="26"/>
                </a:cubicBezTo>
                <a:close/>
                <a:moveTo>
                  <a:pt x="185" y="31"/>
                </a:moveTo>
                <a:cubicBezTo>
                  <a:pt x="184" y="32"/>
                  <a:pt x="186" y="30"/>
                  <a:pt x="185" y="31"/>
                </a:cubicBezTo>
                <a:close/>
                <a:moveTo>
                  <a:pt x="180" y="25"/>
                </a:moveTo>
                <a:cubicBezTo>
                  <a:pt x="181" y="25"/>
                  <a:pt x="179" y="25"/>
                  <a:pt x="180" y="25"/>
                </a:cubicBezTo>
                <a:close/>
                <a:moveTo>
                  <a:pt x="187" y="32"/>
                </a:moveTo>
                <a:cubicBezTo>
                  <a:pt x="187" y="32"/>
                  <a:pt x="186" y="32"/>
                  <a:pt x="187" y="32"/>
                </a:cubicBezTo>
                <a:close/>
                <a:moveTo>
                  <a:pt x="227" y="47"/>
                </a:moveTo>
                <a:cubicBezTo>
                  <a:pt x="227" y="47"/>
                  <a:pt x="225" y="51"/>
                  <a:pt x="225" y="50"/>
                </a:cubicBezTo>
                <a:cubicBezTo>
                  <a:pt x="225" y="50"/>
                  <a:pt x="220" y="47"/>
                  <a:pt x="220" y="48"/>
                </a:cubicBezTo>
                <a:cubicBezTo>
                  <a:pt x="219" y="49"/>
                  <a:pt x="221" y="48"/>
                  <a:pt x="221" y="48"/>
                </a:cubicBezTo>
                <a:cubicBezTo>
                  <a:pt x="221" y="48"/>
                  <a:pt x="224" y="51"/>
                  <a:pt x="224" y="51"/>
                </a:cubicBezTo>
                <a:cubicBezTo>
                  <a:pt x="224" y="52"/>
                  <a:pt x="222" y="52"/>
                  <a:pt x="223" y="52"/>
                </a:cubicBezTo>
                <a:cubicBezTo>
                  <a:pt x="222" y="52"/>
                  <a:pt x="222" y="52"/>
                  <a:pt x="222" y="51"/>
                </a:cubicBezTo>
                <a:cubicBezTo>
                  <a:pt x="215" y="45"/>
                  <a:pt x="206" y="38"/>
                  <a:pt x="199" y="32"/>
                </a:cubicBezTo>
                <a:cubicBezTo>
                  <a:pt x="196" y="30"/>
                  <a:pt x="190" y="22"/>
                  <a:pt x="184" y="15"/>
                </a:cubicBezTo>
                <a:cubicBezTo>
                  <a:pt x="189" y="20"/>
                  <a:pt x="194" y="25"/>
                  <a:pt x="194" y="24"/>
                </a:cubicBezTo>
                <a:cubicBezTo>
                  <a:pt x="194" y="24"/>
                  <a:pt x="193" y="23"/>
                  <a:pt x="193" y="23"/>
                </a:cubicBezTo>
                <a:cubicBezTo>
                  <a:pt x="194" y="22"/>
                  <a:pt x="196" y="24"/>
                  <a:pt x="196" y="24"/>
                </a:cubicBezTo>
                <a:cubicBezTo>
                  <a:pt x="195" y="25"/>
                  <a:pt x="195" y="25"/>
                  <a:pt x="195" y="26"/>
                </a:cubicBezTo>
                <a:cubicBezTo>
                  <a:pt x="194" y="26"/>
                  <a:pt x="197" y="26"/>
                  <a:pt x="197" y="25"/>
                </a:cubicBezTo>
                <a:cubicBezTo>
                  <a:pt x="196" y="26"/>
                  <a:pt x="196" y="28"/>
                  <a:pt x="196" y="28"/>
                </a:cubicBezTo>
                <a:cubicBezTo>
                  <a:pt x="196" y="28"/>
                  <a:pt x="198" y="26"/>
                  <a:pt x="198" y="26"/>
                </a:cubicBezTo>
                <a:cubicBezTo>
                  <a:pt x="198" y="27"/>
                  <a:pt x="197" y="28"/>
                  <a:pt x="197" y="28"/>
                </a:cubicBezTo>
                <a:cubicBezTo>
                  <a:pt x="197" y="28"/>
                  <a:pt x="198" y="27"/>
                  <a:pt x="198" y="27"/>
                </a:cubicBezTo>
                <a:cubicBezTo>
                  <a:pt x="199" y="27"/>
                  <a:pt x="199" y="28"/>
                  <a:pt x="199" y="28"/>
                </a:cubicBezTo>
                <a:cubicBezTo>
                  <a:pt x="199" y="28"/>
                  <a:pt x="198" y="28"/>
                  <a:pt x="198" y="28"/>
                </a:cubicBezTo>
                <a:cubicBezTo>
                  <a:pt x="198" y="29"/>
                  <a:pt x="198" y="29"/>
                  <a:pt x="199" y="28"/>
                </a:cubicBezTo>
                <a:cubicBezTo>
                  <a:pt x="199" y="29"/>
                  <a:pt x="198" y="29"/>
                  <a:pt x="198" y="29"/>
                </a:cubicBezTo>
                <a:cubicBezTo>
                  <a:pt x="199" y="29"/>
                  <a:pt x="199" y="28"/>
                  <a:pt x="198" y="29"/>
                </a:cubicBezTo>
                <a:cubicBezTo>
                  <a:pt x="198" y="29"/>
                  <a:pt x="199" y="30"/>
                  <a:pt x="199" y="3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200" y="30"/>
                  <a:pt x="200" y="30"/>
                  <a:pt x="200" y="30"/>
                </a:cubicBezTo>
                <a:cubicBezTo>
                  <a:pt x="199" y="30"/>
                  <a:pt x="200" y="31"/>
                  <a:pt x="201" y="32"/>
                </a:cubicBezTo>
                <a:cubicBezTo>
                  <a:pt x="201" y="31"/>
                  <a:pt x="201" y="31"/>
                  <a:pt x="201" y="31"/>
                </a:cubicBezTo>
                <a:cubicBezTo>
                  <a:pt x="201" y="31"/>
                  <a:pt x="201" y="31"/>
                  <a:pt x="201" y="32"/>
                </a:cubicBezTo>
                <a:cubicBezTo>
                  <a:pt x="202" y="32"/>
                  <a:pt x="203" y="33"/>
                  <a:pt x="203" y="33"/>
                </a:cubicBezTo>
                <a:cubicBezTo>
                  <a:pt x="203" y="33"/>
                  <a:pt x="202" y="32"/>
                  <a:pt x="202" y="32"/>
                </a:cubicBezTo>
                <a:cubicBezTo>
                  <a:pt x="201" y="31"/>
                  <a:pt x="206" y="33"/>
                  <a:pt x="206" y="32"/>
                </a:cubicBezTo>
                <a:cubicBezTo>
                  <a:pt x="206" y="31"/>
                  <a:pt x="195" y="21"/>
                  <a:pt x="193" y="19"/>
                </a:cubicBezTo>
                <a:cubicBezTo>
                  <a:pt x="191" y="16"/>
                  <a:pt x="188" y="12"/>
                  <a:pt x="185" y="9"/>
                </a:cubicBezTo>
                <a:cubicBezTo>
                  <a:pt x="185" y="9"/>
                  <a:pt x="185" y="9"/>
                  <a:pt x="186" y="8"/>
                </a:cubicBezTo>
                <a:cubicBezTo>
                  <a:pt x="186" y="8"/>
                  <a:pt x="184" y="6"/>
                  <a:pt x="184" y="5"/>
                </a:cubicBezTo>
                <a:cubicBezTo>
                  <a:pt x="183" y="5"/>
                  <a:pt x="183" y="5"/>
                  <a:pt x="183" y="5"/>
                </a:cubicBezTo>
                <a:cubicBezTo>
                  <a:pt x="183" y="5"/>
                  <a:pt x="183" y="5"/>
                  <a:pt x="183" y="5"/>
                </a:cubicBezTo>
                <a:cubicBezTo>
                  <a:pt x="183" y="6"/>
                  <a:pt x="183" y="6"/>
                  <a:pt x="183" y="6"/>
                </a:cubicBezTo>
                <a:cubicBezTo>
                  <a:pt x="183" y="6"/>
                  <a:pt x="183" y="6"/>
                  <a:pt x="183" y="6"/>
                </a:cubicBezTo>
                <a:cubicBezTo>
                  <a:pt x="183" y="5"/>
                  <a:pt x="183" y="5"/>
                  <a:pt x="183" y="5"/>
                </a:cubicBezTo>
                <a:cubicBezTo>
                  <a:pt x="181" y="3"/>
                  <a:pt x="178" y="0"/>
                  <a:pt x="177" y="0"/>
                </a:cubicBezTo>
                <a:cubicBezTo>
                  <a:pt x="175" y="0"/>
                  <a:pt x="174" y="1"/>
                  <a:pt x="174" y="2"/>
                </a:cubicBezTo>
                <a:cubicBezTo>
                  <a:pt x="172" y="2"/>
                  <a:pt x="170" y="3"/>
                  <a:pt x="168" y="4"/>
                </a:cubicBezTo>
                <a:cubicBezTo>
                  <a:pt x="168" y="4"/>
                  <a:pt x="167" y="4"/>
                  <a:pt x="167" y="4"/>
                </a:cubicBezTo>
                <a:cubicBezTo>
                  <a:pt x="167" y="4"/>
                  <a:pt x="167" y="4"/>
                  <a:pt x="167" y="4"/>
                </a:cubicBezTo>
                <a:cubicBezTo>
                  <a:pt x="166" y="5"/>
                  <a:pt x="165" y="5"/>
                  <a:pt x="164" y="6"/>
                </a:cubicBezTo>
                <a:cubicBezTo>
                  <a:pt x="164" y="5"/>
                  <a:pt x="164" y="5"/>
                  <a:pt x="164" y="5"/>
                </a:cubicBezTo>
                <a:cubicBezTo>
                  <a:pt x="164" y="5"/>
                  <a:pt x="164" y="5"/>
                  <a:pt x="164" y="5"/>
                </a:cubicBezTo>
                <a:cubicBezTo>
                  <a:pt x="165" y="5"/>
                  <a:pt x="164" y="5"/>
                  <a:pt x="164" y="5"/>
                </a:cubicBezTo>
                <a:cubicBezTo>
                  <a:pt x="164" y="5"/>
                  <a:pt x="164" y="4"/>
                  <a:pt x="164" y="4"/>
                </a:cubicBezTo>
                <a:cubicBezTo>
                  <a:pt x="164" y="4"/>
                  <a:pt x="164" y="5"/>
                  <a:pt x="163" y="6"/>
                </a:cubicBezTo>
                <a:cubicBezTo>
                  <a:pt x="163" y="6"/>
                  <a:pt x="162" y="6"/>
                  <a:pt x="162" y="6"/>
                </a:cubicBezTo>
                <a:cubicBezTo>
                  <a:pt x="162" y="6"/>
                  <a:pt x="163" y="6"/>
                  <a:pt x="163" y="6"/>
                </a:cubicBezTo>
                <a:cubicBezTo>
                  <a:pt x="160" y="9"/>
                  <a:pt x="155" y="13"/>
                  <a:pt x="155" y="13"/>
                </a:cubicBezTo>
                <a:cubicBezTo>
                  <a:pt x="155" y="13"/>
                  <a:pt x="156" y="15"/>
                  <a:pt x="156" y="15"/>
                </a:cubicBezTo>
                <a:cubicBezTo>
                  <a:pt x="158" y="14"/>
                  <a:pt x="159" y="12"/>
                  <a:pt x="160" y="11"/>
                </a:cubicBezTo>
                <a:cubicBezTo>
                  <a:pt x="161" y="11"/>
                  <a:pt x="162" y="10"/>
                  <a:pt x="163" y="8"/>
                </a:cubicBezTo>
                <a:cubicBezTo>
                  <a:pt x="162" y="8"/>
                  <a:pt x="162" y="8"/>
                  <a:pt x="162" y="8"/>
                </a:cubicBezTo>
                <a:cubicBezTo>
                  <a:pt x="163" y="8"/>
                  <a:pt x="163" y="8"/>
                  <a:pt x="163" y="8"/>
                </a:cubicBezTo>
                <a:cubicBezTo>
                  <a:pt x="163" y="8"/>
                  <a:pt x="163" y="8"/>
                  <a:pt x="163" y="8"/>
                </a:cubicBezTo>
                <a:cubicBezTo>
                  <a:pt x="163" y="8"/>
                  <a:pt x="163" y="8"/>
                  <a:pt x="163" y="8"/>
                </a:cubicBezTo>
                <a:cubicBezTo>
                  <a:pt x="163" y="8"/>
                  <a:pt x="163" y="8"/>
                  <a:pt x="163" y="8"/>
                </a:cubicBezTo>
                <a:cubicBezTo>
                  <a:pt x="163" y="8"/>
                  <a:pt x="163" y="8"/>
                  <a:pt x="163" y="8"/>
                </a:cubicBezTo>
                <a:cubicBezTo>
                  <a:pt x="163" y="9"/>
                  <a:pt x="163" y="9"/>
                  <a:pt x="164" y="9"/>
                </a:cubicBezTo>
                <a:cubicBezTo>
                  <a:pt x="163" y="10"/>
                  <a:pt x="163" y="10"/>
                  <a:pt x="163" y="11"/>
                </a:cubicBezTo>
                <a:cubicBezTo>
                  <a:pt x="163" y="11"/>
                  <a:pt x="164" y="10"/>
                  <a:pt x="164" y="10"/>
                </a:cubicBezTo>
                <a:cubicBezTo>
                  <a:pt x="164" y="11"/>
                  <a:pt x="164" y="11"/>
                  <a:pt x="164" y="11"/>
                </a:cubicBezTo>
                <a:cubicBezTo>
                  <a:pt x="164" y="11"/>
                  <a:pt x="163" y="12"/>
                  <a:pt x="163" y="12"/>
                </a:cubicBezTo>
                <a:cubicBezTo>
                  <a:pt x="163" y="11"/>
                  <a:pt x="163" y="10"/>
                  <a:pt x="163" y="10"/>
                </a:cubicBezTo>
                <a:cubicBezTo>
                  <a:pt x="162" y="10"/>
                  <a:pt x="162" y="12"/>
                  <a:pt x="163" y="12"/>
                </a:cubicBezTo>
                <a:cubicBezTo>
                  <a:pt x="162" y="12"/>
                  <a:pt x="162" y="12"/>
                  <a:pt x="162" y="12"/>
                </a:cubicBezTo>
                <a:cubicBezTo>
                  <a:pt x="162" y="12"/>
                  <a:pt x="163" y="12"/>
                  <a:pt x="164" y="12"/>
                </a:cubicBezTo>
                <a:cubicBezTo>
                  <a:pt x="158" y="18"/>
                  <a:pt x="153" y="25"/>
                  <a:pt x="149" y="30"/>
                </a:cubicBezTo>
                <a:cubicBezTo>
                  <a:pt x="145" y="37"/>
                  <a:pt x="140" y="43"/>
                  <a:pt x="134" y="49"/>
                </a:cubicBezTo>
                <a:cubicBezTo>
                  <a:pt x="133" y="51"/>
                  <a:pt x="124" y="59"/>
                  <a:pt x="122" y="62"/>
                </a:cubicBezTo>
                <a:cubicBezTo>
                  <a:pt x="124" y="57"/>
                  <a:pt x="142" y="40"/>
                  <a:pt x="140" y="38"/>
                </a:cubicBezTo>
                <a:cubicBezTo>
                  <a:pt x="140" y="38"/>
                  <a:pt x="139" y="40"/>
                  <a:pt x="139" y="40"/>
                </a:cubicBezTo>
                <a:cubicBezTo>
                  <a:pt x="138" y="39"/>
                  <a:pt x="140" y="37"/>
                  <a:pt x="140" y="37"/>
                </a:cubicBezTo>
                <a:cubicBezTo>
                  <a:pt x="140" y="37"/>
                  <a:pt x="141" y="38"/>
                  <a:pt x="142" y="38"/>
                </a:cubicBezTo>
                <a:cubicBezTo>
                  <a:pt x="141" y="38"/>
                  <a:pt x="141" y="35"/>
                  <a:pt x="141" y="35"/>
                </a:cubicBezTo>
                <a:cubicBezTo>
                  <a:pt x="141" y="36"/>
                  <a:pt x="144" y="37"/>
                  <a:pt x="143" y="36"/>
                </a:cubicBezTo>
                <a:cubicBezTo>
                  <a:pt x="143" y="36"/>
                  <a:pt x="141" y="35"/>
                  <a:pt x="142" y="34"/>
                </a:cubicBezTo>
                <a:cubicBezTo>
                  <a:pt x="142" y="34"/>
                  <a:pt x="144" y="36"/>
                  <a:pt x="144" y="35"/>
                </a:cubicBezTo>
                <a:cubicBezTo>
                  <a:pt x="143" y="35"/>
                  <a:pt x="143" y="35"/>
                  <a:pt x="142" y="34"/>
                </a:cubicBezTo>
                <a:cubicBezTo>
                  <a:pt x="143" y="34"/>
                  <a:pt x="143" y="34"/>
                  <a:pt x="144" y="34"/>
                </a:cubicBezTo>
                <a:cubicBezTo>
                  <a:pt x="143" y="33"/>
                  <a:pt x="143" y="33"/>
                  <a:pt x="144" y="34"/>
                </a:cubicBezTo>
                <a:cubicBezTo>
                  <a:pt x="144" y="34"/>
                  <a:pt x="144" y="34"/>
                  <a:pt x="144" y="34"/>
                </a:cubicBezTo>
                <a:cubicBezTo>
                  <a:pt x="144" y="33"/>
                  <a:pt x="143" y="33"/>
                  <a:pt x="144" y="34"/>
                </a:cubicBezTo>
                <a:cubicBezTo>
                  <a:pt x="145" y="34"/>
                  <a:pt x="145" y="34"/>
                  <a:pt x="145" y="33"/>
                </a:cubicBezTo>
                <a:cubicBezTo>
                  <a:pt x="145" y="33"/>
                  <a:pt x="145" y="33"/>
                  <a:pt x="145" y="33"/>
                </a:cubicBezTo>
                <a:cubicBezTo>
                  <a:pt x="145" y="33"/>
                  <a:pt x="145" y="33"/>
                  <a:pt x="145" y="33"/>
                </a:cubicBezTo>
                <a:cubicBezTo>
                  <a:pt x="145" y="32"/>
                  <a:pt x="145" y="32"/>
                  <a:pt x="145" y="32"/>
                </a:cubicBezTo>
                <a:cubicBezTo>
                  <a:pt x="145" y="33"/>
                  <a:pt x="146" y="32"/>
                  <a:pt x="147" y="31"/>
                </a:cubicBezTo>
                <a:cubicBezTo>
                  <a:pt x="147" y="31"/>
                  <a:pt x="147" y="31"/>
                  <a:pt x="147" y="31"/>
                </a:cubicBezTo>
                <a:cubicBezTo>
                  <a:pt x="147" y="30"/>
                  <a:pt x="148" y="29"/>
                  <a:pt x="147" y="29"/>
                </a:cubicBezTo>
                <a:cubicBezTo>
                  <a:pt x="148" y="29"/>
                  <a:pt x="147" y="30"/>
                  <a:pt x="147" y="30"/>
                </a:cubicBezTo>
                <a:cubicBezTo>
                  <a:pt x="146" y="30"/>
                  <a:pt x="148" y="26"/>
                  <a:pt x="146" y="26"/>
                </a:cubicBezTo>
                <a:cubicBezTo>
                  <a:pt x="146" y="26"/>
                  <a:pt x="134" y="41"/>
                  <a:pt x="134" y="41"/>
                </a:cubicBezTo>
                <a:cubicBezTo>
                  <a:pt x="135" y="43"/>
                  <a:pt x="119" y="57"/>
                  <a:pt x="115" y="62"/>
                </a:cubicBezTo>
                <a:cubicBezTo>
                  <a:pt x="115" y="62"/>
                  <a:pt x="115" y="62"/>
                  <a:pt x="115" y="62"/>
                </a:cubicBezTo>
                <a:cubicBezTo>
                  <a:pt x="115" y="62"/>
                  <a:pt x="115" y="62"/>
                  <a:pt x="115" y="62"/>
                </a:cubicBezTo>
                <a:cubicBezTo>
                  <a:pt x="115" y="62"/>
                  <a:pt x="115" y="63"/>
                  <a:pt x="115" y="63"/>
                </a:cubicBezTo>
                <a:cubicBezTo>
                  <a:pt x="116" y="69"/>
                  <a:pt x="122" y="64"/>
                  <a:pt x="122" y="63"/>
                </a:cubicBezTo>
                <a:cubicBezTo>
                  <a:pt x="123" y="66"/>
                  <a:pt x="113" y="72"/>
                  <a:pt x="121" y="77"/>
                </a:cubicBezTo>
                <a:cubicBezTo>
                  <a:pt x="122" y="77"/>
                  <a:pt x="123" y="76"/>
                  <a:pt x="124" y="76"/>
                </a:cubicBezTo>
                <a:cubicBezTo>
                  <a:pt x="124" y="76"/>
                  <a:pt x="122" y="78"/>
                  <a:pt x="123" y="79"/>
                </a:cubicBezTo>
                <a:cubicBezTo>
                  <a:pt x="126" y="81"/>
                  <a:pt x="128" y="74"/>
                  <a:pt x="127" y="73"/>
                </a:cubicBezTo>
                <a:cubicBezTo>
                  <a:pt x="127" y="74"/>
                  <a:pt x="147" y="52"/>
                  <a:pt x="147" y="52"/>
                </a:cubicBezTo>
                <a:cubicBezTo>
                  <a:pt x="148" y="53"/>
                  <a:pt x="147" y="51"/>
                  <a:pt x="147" y="51"/>
                </a:cubicBezTo>
                <a:cubicBezTo>
                  <a:pt x="147" y="51"/>
                  <a:pt x="148" y="51"/>
                  <a:pt x="148" y="51"/>
                </a:cubicBezTo>
                <a:cubicBezTo>
                  <a:pt x="149" y="50"/>
                  <a:pt x="149" y="50"/>
                  <a:pt x="148" y="50"/>
                </a:cubicBezTo>
                <a:cubicBezTo>
                  <a:pt x="150" y="50"/>
                  <a:pt x="153" y="45"/>
                  <a:pt x="153" y="44"/>
                </a:cubicBezTo>
                <a:cubicBezTo>
                  <a:pt x="154" y="44"/>
                  <a:pt x="154" y="44"/>
                  <a:pt x="154" y="44"/>
                </a:cubicBezTo>
                <a:cubicBezTo>
                  <a:pt x="153" y="44"/>
                  <a:pt x="153" y="44"/>
                  <a:pt x="153" y="44"/>
                </a:cubicBezTo>
                <a:cubicBezTo>
                  <a:pt x="154" y="43"/>
                  <a:pt x="154" y="43"/>
                  <a:pt x="153" y="43"/>
                </a:cubicBezTo>
                <a:cubicBezTo>
                  <a:pt x="153" y="43"/>
                  <a:pt x="155" y="43"/>
                  <a:pt x="155" y="43"/>
                </a:cubicBezTo>
                <a:cubicBezTo>
                  <a:pt x="155" y="43"/>
                  <a:pt x="154" y="41"/>
                  <a:pt x="154" y="41"/>
                </a:cubicBezTo>
                <a:cubicBezTo>
                  <a:pt x="151" y="43"/>
                  <a:pt x="149" y="47"/>
                  <a:pt x="149" y="49"/>
                </a:cubicBezTo>
                <a:cubicBezTo>
                  <a:pt x="148" y="48"/>
                  <a:pt x="147" y="49"/>
                  <a:pt x="147" y="49"/>
                </a:cubicBezTo>
                <a:cubicBezTo>
                  <a:pt x="147" y="49"/>
                  <a:pt x="148" y="47"/>
                  <a:pt x="148" y="47"/>
                </a:cubicBezTo>
                <a:cubicBezTo>
                  <a:pt x="147" y="47"/>
                  <a:pt x="145" y="50"/>
                  <a:pt x="145" y="50"/>
                </a:cubicBezTo>
                <a:cubicBezTo>
                  <a:pt x="146" y="51"/>
                  <a:pt x="145" y="53"/>
                  <a:pt x="144" y="52"/>
                </a:cubicBezTo>
                <a:cubicBezTo>
                  <a:pt x="144" y="52"/>
                  <a:pt x="144" y="53"/>
                  <a:pt x="144" y="53"/>
                </a:cubicBezTo>
                <a:cubicBezTo>
                  <a:pt x="144" y="52"/>
                  <a:pt x="141" y="57"/>
                  <a:pt x="141" y="57"/>
                </a:cubicBezTo>
                <a:cubicBezTo>
                  <a:pt x="140" y="57"/>
                  <a:pt x="139" y="58"/>
                  <a:pt x="138" y="58"/>
                </a:cubicBezTo>
                <a:cubicBezTo>
                  <a:pt x="138" y="58"/>
                  <a:pt x="137" y="59"/>
                  <a:pt x="137" y="59"/>
                </a:cubicBezTo>
                <a:cubicBezTo>
                  <a:pt x="137" y="59"/>
                  <a:pt x="139" y="60"/>
                  <a:pt x="139" y="61"/>
                </a:cubicBezTo>
                <a:cubicBezTo>
                  <a:pt x="138" y="61"/>
                  <a:pt x="135" y="61"/>
                  <a:pt x="135" y="61"/>
                </a:cubicBezTo>
                <a:cubicBezTo>
                  <a:pt x="135" y="61"/>
                  <a:pt x="136" y="63"/>
                  <a:pt x="136" y="63"/>
                </a:cubicBezTo>
                <a:cubicBezTo>
                  <a:pt x="135" y="62"/>
                  <a:pt x="131" y="63"/>
                  <a:pt x="131" y="64"/>
                </a:cubicBezTo>
                <a:cubicBezTo>
                  <a:pt x="131" y="62"/>
                  <a:pt x="149" y="42"/>
                  <a:pt x="151" y="39"/>
                </a:cubicBezTo>
                <a:cubicBezTo>
                  <a:pt x="154" y="35"/>
                  <a:pt x="157" y="30"/>
                  <a:pt x="158" y="29"/>
                </a:cubicBezTo>
                <a:cubicBezTo>
                  <a:pt x="159" y="28"/>
                  <a:pt x="162" y="25"/>
                  <a:pt x="162" y="24"/>
                </a:cubicBezTo>
                <a:cubicBezTo>
                  <a:pt x="162" y="25"/>
                  <a:pt x="163" y="22"/>
                  <a:pt x="163" y="23"/>
                </a:cubicBezTo>
                <a:cubicBezTo>
                  <a:pt x="163" y="24"/>
                  <a:pt x="165" y="18"/>
                  <a:pt x="166" y="18"/>
                </a:cubicBezTo>
                <a:cubicBezTo>
                  <a:pt x="166" y="19"/>
                  <a:pt x="167" y="19"/>
                  <a:pt x="167" y="18"/>
                </a:cubicBezTo>
                <a:cubicBezTo>
                  <a:pt x="167" y="27"/>
                  <a:pt x="168" y="42"/>
                  <a:pt x="168" y="44"/>
                </a:cubicBezTo>
                <a:cubicBezTo>
                  <a:pt x="168" y="44"/>
                  <a:pt x="169" y="44"/>
                  <a:pt x="169" y="44"/>
                </a:cubicBezTo>
                <a:cubicBezTo>
                  <a:pt x="170" y="50"/>
                  <a:pt x="164" y="68"/>
                  <a:pt x="167" y="71"/>
                </a:cubicBezTo>
                <a:cubicBezTo>
                  <a:pt x="167" y="71"/>
                  <a:pt x="167" y="73"/>
                  <a:pt x="168" y="74"/>
                </a:cubicBezTo>
                <a:cubicBezTo>
                  <a:pt x="166" y="70"/>
                  <a:pt x="170" y="55"/>
                  <a:pt x="170" y="49"/>
                </a:cubicBezTo>
                <a:cubicBezTo>
                  <a:pt x="170" y="47"/>
                  <a:pt x="170" y="40"/>
                  <a:pt x="169" y="32"/>
                </a:cubicBezTo>
                <a:cubicBezTo>
                  <a:pt x="170" y="32"/>
                  <a:pt x="170" y="32"/>
                  <a:pt x="169" y="32"/>
                </a:cubicBezTo>
                <a:cubicBezTo>
                  <a:pt x="169" y="27"/>
                  <a:pt x="169" y="21"/>
                  <a:pt x="168" y="18"/>
                </a:cubicBezTo>
                <a:cubicBezTo>
                  <a:pt x="168" y="17"/>
                  <a:pt x="169" y="17"/>
                  <a:pt x="169" y="17"/>
                </a:cubicBezTo>
                <a:cubicBezTo>
                  <a:pt x="170" y="25"/>
                  <a:pt x="172" y="37"/>
                  <a:pt x="172" y="37"/>
                </a:cubicBezTo>
                <a:cubicBezTo>
                  <a:pt x="172" y="37"/>
                  <a:pt x="171" y="27"/>
                  <a:pt x="171" y="18"/>
                </a:cubicBezTo>
                <a:cubicBezTo>
                  <a:pt x="171" y="19"/>
                  <a:pt x="172" y="20"/>
                  <a:pt x="173" y="21"/>
                </a:cubicBezTo>
                <a:cubicBezTo>
                  <a:pt x="173" y="26"/>
                  <a:pt x="173" y="31"/>
                  <a:pt x="173" y="33"/>
                </a:cubicBezTo>
                <a:cubicBezTo>
                  <a:pt x="174" y="43"/>
                  <a:pt x="173" y="53"/>
                  <a:pt x="173" y="63"/>
                </a:cubicBezTo>
                <a:cubicBezTo>
                  <a:pt x="173" y="67"/>
                  <a:pt x="169" y="80"/>
                  <a:pt x="171" y="83"/>
                </a:cubicBezTo>
                <a:cubicBezTo>
                  <a:pt x="171" y="84"/>
                  <a:pt x="172" y="85"/>
                  <a:pt x="172" y="87"/>
                </a:cubicBezTo>
                <a:cubicBezTo>
                  <a:pt x="172" y="87"/>
                  <a:pt x="172" y="87"/>
                  <a:pt x="172" y="87"/>
                </a:cubicBezTo>
                <a:cubicBezTo>
                  <a:pt x="172" y="87"/>
                  <a:pt x="172" y="88"/>
                  <a:pt x="172" y="89"/>
                </a:cubicBezTo>
                <a:cubicBezTo>
                  <a:pt x="171" y="94"/>
                  <a:pt x="170" y="100"/>
                  <a:pt x="168" y="106"/>
                </a:cubicBezTo>
                <a:cubicBezTo>
                  <a:pt x="168" y="106"/>
                  <a:pt x="168" y="106"/>
                  <a:pt x="168" y="106"/>
                </a:cubicBezTo>
                <a:cubicBezTo>
                  <a:pt x="168" y="106"/>
                  <a:pt x="168" y="106"/>
                  <a:pt x="168" y="106"/>
                </a:cubicBezTo>
                <a:cubicBezTo>
                  <a:pt x="166" y="112"/>
                  <a:pt x="165" y="117"/>
                  <a:pt x="164" y="120"/>
                </a:cubicBezTo>
                <a:cubicBezTo>
                  <a:pt x="161" y="132"/>
                  <a:pt x="157" y="146"/>
                  <a:pt x="152" y="158"/>
                </a:cubicBezTo>
                <a:cubicBezTo>
                  <a:pt x="139" y="190"/>
                  <a:pt x="120" y="221"/>
                  <a:pt x="101" y="249"/>
                </a:cubicBezTo>
                <a:cubicBezTo>
                  <a:pt x="92" y="262"/>
                  <a:pt x="82" y="274"/>
                  <a:pt x="72" y="286"/>
                </a:cubicBezTo>
                <a:cubicBezTo>
                  <a:pt x="68" y="291"/>
                  <a:pt x="63" y="296"/>
                  <a:pt x="58" y="301"/>
                </a:cubicBezTo>
                <a:cubicBezTo>
                  <a:pt x="56" y="303"/>
                  <a:pt x="52" y="305"/>
                  <a:pt x="49" y="307"/>
                </a:cubicBezTo>
                <a:cubicBezTo>
                  <a:pt x="63" y="294"/>
                  <a:pt x="76" y="280"/>
                  <a:pt x="88" y="264"/>
                </a:cubicBezTo>
                <a:cubicBezTo>
                  <a:pt x="97" y="253"/>
                  <a:pt x="104" y="241"/>
                  <a:pt x="112" y="230"/>
                </a:cubicBezTo>
                <a:cubicBezTo>
                  <a:pt x="113" y="228"/>
                  <a:pt x="118" y="219"/>
                  <a:pt x="122" y="211"/>
                </a:cubicBezTo>
                <a:cubicBezTo>
                  <a:pt x="121" y="212"/>
                  <a:pt x="120" y="214"/>
                  <a:pt x="120" y="213"/>
                </a:cubicBezTo>
                <a:cubicBezTo>
                  <a:pt x="119" y="213"/>
                  <a:pt x="123" y="208"/>
                  <a:pt x="123" y="209"/>
                </a:cubicBezTo>
                <a:cubicBezTo>
                  <a:pt x="123" y="208"/>
                  <a:pt x="124" y="208"/>
                  <a:pt x="124" y="207"/>
                </a:cubicBezTo>
                <a:cubicBezTo>
                  <a:pt x="124" y="207"/>
                  <a:pt x="124" y="207"/>
                  <a:pt x="124" y="207"/>
                </a:cubicBezTo>
                <a:cubicBezTo>
                  <a:pt x="121" y="206"/>
                  <a:pt x="133" y="193"/>
                  <a:pt x="133" y="193"/>
                </a:cubicBezTo>
                <a:cubicBezTo>
                  <a:pt x="132" y="193"/>
                  <a:pt x="132" y="194"/>
                  <a:pt x="132" y="194"/>
                </a:cubicBezTo>
                <a:cubicBezTo>
                  <a:pt x="132" y="194"/>
                  <a:pt x="134" y="187"/>
                  <a:pt x="134" y="187"/>
                </a:cubicBezTo>
                <a:cubicBezTo>
                  <a:pt x="134" y="188"/>
                  <a:pt x="134" y="189"/>
                  <a:pt x="134" y="190"/>
                </a:cubicBezTo>
                <a:cubicBezTo>
                  <a:pt x="135" y="191"/>
                  <a:pt x="138" y="184"/>
                  <a:pt x="138" y="184"/>
                </a:cubicBezTo>
                <a:cubicBezTo>
                  <a:pt x="134" y="182"/>
                  <a:pt x="139" y="183"/>
                  <a:pt x="140" y="180"/>
                </a:cubicBezTo>
                <a:cubicBezTo>
                  <a:pt x="139" y="180"/>
                  <a:pt x="139" y="180"/>
                  <a:pt x="138" y="181"/>
                </a:cubicBezTo>
                <a:cubicBezTo>
                  <a:pt x="137" y="181"/>
                  <a:pt x="141" y="177"/>
                  <a:pt x="141" y="177"/>
                </a:cubicBezTo>
                <a:cubicBezTo>
                  <a:pt x="141" y="178"/>
                  <a:pt x="141" y="178"/>
                  <a:pt x="141" y="178"/>
                </a:cubicBezTo>
                <a:cubicBezTo>
                  <a:pt x="144" y="176"/>
                  <a:pt x="144" y="172"/>
                  <a:pt x="145" y="168"/>
                </a:cubicBezTo>
                <a:cubicBezTo>
                  <a:pt x="145" y="168"/>
                  <a:pt x="145" y="168"/>
                  <a:pt x="145" y="168"/>
                </a:cubicBezTo>
                <a:cubicBezTo>
                  <a:pt x="145" y="168"/>
                  <a:pt x="145" y="168"/>
                  <a:pt x="145" y="168"/>
                </a:cubicBezTo>
                <a:cubicBezTo>
                  <a:pt x="146" y="168"/>
                  <a:pt x="146" y="167"/>
                  <a:pt x="146" y="166"/>
                </a:cubicBezTo>
                <a:cubicBezTo>
                  <a:pt x="146" y="166"/>
                  <a:pt x="146" y="166"/>
                  <a:pt x="147" y="166"/>
                </a:cubicBezTo>
                <a:cubicBezTo>
                  <a:pt x="147" y="166"/>
                  <a:pt x="146" y="166"/>
                  <a:pt x="146" y="166"/>
                </a:cubicBezTo>
                <a:cubicBezTo>
                  <a:pt x="147" y="165"/>
                  <a:pt x="147" y="165"/>
                  <a:pt x="147" y="164"/>
                </a:cubicBezTo>
                <a:cubicBezTo>
                  <a:pt x="147" y="165"/>
                  <a:pt x="147" y="165"/>
                  <a:pt x="147" y="165"/>
                </a:cubicBezTo>
                <a:cubicBezTo>
                  <a:pt x="148" y="163"/>
                  <a:pt x="149" y="161"/>
                  <a:pt x="150" y="158"/>
                </a:cubicBezTo>
                <a:cubicBezTo>
                  <a:pt x="150" y="158"/>
                  <a:pt x="150" y="158"/>
                  <a:pt x="150" y="158"/>
                </a:cubicBezTo>
                <a:cubicBezTo>
                  <a:pt x="151" y="154"/>
                  <a:pt x="153" y="150"/>
                  <a:pt x="153" y="149"/>
                </a:cubicBezTo>
                <a:cubicBezTo>
                  <a:pt x="153" y="149"/>
                  <a:pt x="151" y="155"/>
                  <a:pt x="150" y="155"/>
                </a:cubicBezTo>
                <a:cubicBezTo>
                  <a:pt x="149" y="154"/>
                  <a:pt x="156" y="139"/>
                  <a:pt x="154" y="139"/>
                </a:cubicBezTo>
                <a:cubicBezTo>
                  <a:pt x="153" y="139"/>
                  <a:pt x="140" y="177"/>
                  <a:pt x="136" y="180"/>
                </a:cubicBezTo>
                <a:cubicBezTo>
                  <a:pt x="132" y="185"/>
                  <a:pt x="128" y="193"/>
                  <a:pt x="126" y="198"/>
                </a:cubicBezTo>
                <a:cubicBezTo>
                  <a:pt x="124" y="202"/>
                  <a:pt x="119" y="207"/>
                  <a:pt x="118" y="212"/>
                </a:cubicBezTo>
                <a:cubicBezTo>
                  <a:pt x="115" y="220"/>
                  <a:pt x="106" y="233"/>
                  <a:pt x="100" y="240"/>
                </a:cubicBezTo>
                <a:cubicBezTo>
                  <a:pt x="85" y="260"/>
                  <a:pt x="72" y="282"/>
                  <a:pt x="52" y="298"/>
                </a:cubicBezTo>
                <a:cubicBezTo>
                  <a:pt x="51" y="300"/>
                  <a:pt x="36" y="312"/>
                  <a:pt x="36" y="311"/>
                </a:cubicBezTo>
                <a:cubicBezTo>
                  <a:pt x="36" y="311"/>
                  <a:pt x="26" y="315"/>
                  <a:pt x="25" y="316"/>
                </a:cubicBezTo>
                <a:cubicBezTo>
                  <a:pt x="23" y="318"/>
                  <a:pt x="7" y="324"/>
                  <a:pt x="6" y="323"/>
                </a:cubicBezTo>
                <a:cubicBezTo>
                  <a:pt x="10" y="327"/>
                  <a:pt x="37" y="322"/>
                  <a:pt x="39" y="315"/>
                </a:cubicBezTo>
                <a:cubicBezTo>
                  <a:pt x="37" y="322"/>
                  <a:pt x="17" y="326"/>
                  <a:pt x="11" y="327"/>
                </a:cubicBezTo>
                <a:cubicBezTo>
                  <a:pt x="6" y="328"/>
                  <a:pt x="9" y="330"/>
                  <a:pt x="4" y="331"/>
                </a:cubicBezTo>
                <a:cubicBezTo>
                  <a:pt x="0" y="331"/>
                  <a:pt x="4" y="334"/>
                  <a:pt x="3" y="336"/>
                </a:cubicBezTo>
                <a:cubicBezTo>
                  <a:pt x="3" y="336"/>
                  <a:pt x="2" y="336"/>
                  <a:pt x="1" y="337"/>
                </a:cubicBezTo>
                <a:cubicBezTo>
                  <a:pt x="7" y="335"/>
                  <a:pt x="17" y="338"/>
                  <a:pt x="22" y="336"/>
                </a:cubicBezTo>
                <a:cubicBezTo>
                  <a:pt x="17" y="338"/>
                  <a:pt x="11" y="336"/>
                  <a:pt x="6" y="338"/>
                </a:cubicBezTo>
                <a:cubicBezTo>
                  <a:pt x="5" y="339"/>
                  <a:pt x="6" y="339"/>
                  <a:pt x="7" y="340"/>
                </a:cubicBezTo>
                <a:cubicBezTo>
                  <a:pt x="13" y="342"/>
                  <a:pt x="36" y="335"/>
                  <a:pt x="40" y="330"/>
                </a:cubicBezTo>
                <a:cubicBezTo>
                  <a:pt x="40" y="330"/>
                  <a:pt x="37" y="330"/>
                  <a:pt x="38" y="329"/>
                </a:cubicBezTo>
                <a:cubicBezTo>
                  <a:pt x="39" y="329"/>
                  <a:pt x="40" y="328"/>
                  <a:pt x="42" y="328"/>
                </a:cubicBezTo>
                <a:cubicBezTo>
                  <a:pt x="41" y="328"/>
                  <a:pt x="41" y="329"/>
                  <a:pt x="41" y="329"/>
                </a:cubicBezTo>
                <a:cubicBezTo>
                  <a:pt x="51" y="327"/>
                  <a:pt x="96" y="279"/>
                  <a:pt x="98" y="273"/>
                </a:cubicBezTo>
                <a:cubicBezTo>
                  <a:pt x="98" y="273"/>
                  <a:pt x="98" y="273"/>
                  <a:pt x="98" y="274"/>
                </a:cubicBezTo>
                <a:cubicBezTo>
                  <a:pt x="99" y="273"/>
                  <a:pt x="104" y="266"/>
                  <a:pt x="110" y="257"/>
                </a:cubicBezTo>
                <a:cubicBezTo>
                  <a:pt x="110" y="257"/>
                  <a:pt x="109" y="257"/>
                  <a:pt x="110" y="257"/>
                </a:cubicBezTo>
                <a:cubicBezTo>
                  <a:pt x="110" y="257"/>
                  <a:pt x="110" y="257"/>
                  <a:pt x="110" y="257"/>
                </a:cubicBezTo>
                <a:cubicBezTo>
                  <a:pt x="114" y="250"/>
                  <a:pt x="119" y="243"/>
                  <a:pt x="122" y="237"/>
                </a:cubicBezTo>
                <a:cubicBezTo>
                  <a:pt x="122" y="237"/>
                  <a:pt x="122" y="237"/>
                  <a:pt x="122" y="237"/>
                </a:cubicBezTo>
                <a:cubicBezTo>
                  <a:pt x="125" y="232"/>
                  <a:pt x="127" y="228"/>
                  <a:pt x="128" y="229"/>
                </a:cubicBezTo>
                <a:cubicBezTo>
                  <a:pt x="128" y="229"/>
                  <a:pt x="128" y="229"/>
                  <a:pt x="128" y="229"/>
                </a:cubicBezTo>
                <a:cubicBezTo>
                  <a:pt x="129" y="229"/>
                  <a:pt x="128" y="223"/>
                  <a:pt x="130" y="223"/>
                </a:cubicBezTo>
                <a:cubicBezTo>
                  <a:pt x="130" y="224"/>
                  <a:pt x="130" y="224"/>
                  <a:pt x="130" y="225"/>
                </a:cubicBezTo>
                <a:cubicBezTo>
                  <a:pt x="130" y="225"/>
                  <a:pt x="133" y="221"/>
                  <a:pt x="133" y="220"/>
                </a:cubicBezTo>
                <a:cubicBezTo>
                  <a:pt x="138" y="216"/>
                  <a:pt x="144" y="201"/>
                  <a:pt x="146" y="198"/>
                </a:cubicBezTo>
                <a:cubicBezTo>
                  <a:pt x="149" y="193"/>
                  <a:pt x="150" y="189"/>
                  <a:pt x="152" y="185"/>
                </a:cubicBezTo>
                <a:cubicBezTo>
                  <a:pt x="152" y="185"/>
                  <a:pt x="152" y="185"/>
                  <a:pt x="152" y="185"/>
                </a:cubicBezTo>
                <a:cubicBezTo>
                  <a:pt x="152" y="185"/>
                  <a:pt x="152" y="185"/>
                  <a:pt x="152" y="185"/>
                </a:cubicBezTo>
                <a:cubicBezTo>
                  <a:pt x="153" y="184"/>
                  <a:pt x="153" y="183"/>
                  <a:pt x="154" y="182"/>
                </a:cubicBezTo>
                <a:cubicBezTo>
                  <a:pt x="154" y="182"/>
                  <a:pt x="157" y="174"/>
                  <a:pt x="156" y="174"/>
                </a:cubicBezTo>
                <a:cubicBezTo>
                  <a:pt x="152" y="175"/>
                  <a:pt x="143" y="200"/>
                  <a:pt x="140" y="205"/>
                </a:cubicBezTo>
                <a:cubicBezTo>
                  <a:pt x="138" y="207"/>
                  <a:pt x="136" y="217"/>
                  <a:pt x="131" y="219"/>
                </a:cubicBezTo>
                <a:cubicBezTo>
                  <a:pt x="131" y="219"/>
                  <a:pt x="133" y="216"/>
                  <a:pt x="134" y="213"/>
                </a:cubicBezTo>
                <a:cubicBezTo>
                  <a:pt x="131" y="218"/>
                  <a:pt x="123" y="228"/>
                  <a:pt x="124" y="229"/>
                </a:cubicBezTo>
                <a:cubicBezTo>
                  <a:pt x="125" y="228"/>
                  <a:pt x="126" y="228"/>
                  <a:pt x="126" y="227"/>
                </a:cubicBezTo>
                <a:cubicBezTo>
                  <a:pt x="126" y="227"/>
                  <a:pt x="121" y="237"/>
                  <a:pt x="120" y="236"/>
                </a:cubicBezTo>
                <a:cubicBezTo>
                  <a:pt x="120" y="236"/>
                  <a:pt x="123" y="231"/>
                  <a:pt x="123" y="231"/>
                </a:cubicBezTo>
                <a:cubicBezTo>
                  <a:pt x="123" y="231"/>
                  <a:pt x="119" y="236"/>
                  <a:pt x="119" y="237"/>
                </a:cubicBezTo>
                <a:cubicBezTo>
                  <a:pt x="120" y="237"/>
                  <a:pt x="120" y="237"/>
                  <a:pt x="120" y="237"/>
                </a:cubicBezTo>
                <a:cubicBezTo>
                  <a:pt x="120" y="238"/>
                  <a:pt x="112" y="250"/>
                  <a:pt x="111" y="250"/>
                </a:cubicBezTo>
                <a:cubicBezTo>
                  <a:pt x="111" y="250"/>
                  <a:pt x="112" y="248"/>
                  <a:pt x="112" y="248"/>
                </a:cubicBezTo>
                <a:cubicBezTo>
                  <a:pt x="110" y="249"/>
                  <a:pt x="106" y="255"/>
                  <a:pt x="105" y="258"/>
                </a:cubicBezTo>
                <a:cubicBezTo>
                  <a:pt x="106" y="257"/>
                  <a:pt x="107" y="257"/>
                  <a:pt x="107" y="256"/>
                </a:cubicBezTo>
                <a:cubicBezTo>
                  <a:pt x="107" y="256"/>
                  <a:pt x="106" y="258"/>
                  <a:pt x="105" y="259"/>
                </a:cubicBezTo>
                <a:cubicBezTo>
                  <a:pt x="105" y="260"/>
                  <a:pt x="105" y="260"/>
                  <a:pt x="105" y="259"/>
                </a:cubicBezTo>
                <a:cubicBezTo>
                  <a:pt x="100" y="265"/>
                  <a:pt x="92" y="275"/>
                  <a:pt x="91" y="277"/>
                </a:cubicBezTo>
                <a:cubicBezTo>
                  <a:pt x="91" y="277"/>
                  <a:pt x="94" y="274"/>
                  <a:pt x="95" y="273"/>
                </a:cubicBezTo>
                <a:cubicBezTo>
                  <a:pt x="95" y="274"/>
                  <a:pt x="95" y="276"/>
                  <a:pt x="96" y="275"/>
                </a:cubicBezTo>
                <a:cubicBezTo>
                  <a:pt x="95" y="276"/>
                  <a:pt x="83" y="285"/>
                  <a:pt x="84" y="286"/>
                </a:cubicBezTo>
                <a:cubicBezTo>
                  <a:pt x="85" y="286"/>
                  <a:pt x="85" y="286"/>
                  <a:pt x="86" y="286"/>
                </a:cubicBezTo>
                <a:cubicBezTo>
                  <a:pt x="86" y="287"/>
                  <a:pt x="70" y="298"/>
                  <a:pt x="69" y="301"/>
                </a:cubicBezTo>
                <a:cubicBezTo>
                  <a:pt x="73" y="289"/>
                  <a:pt x="90" y="280"/>
                  <a:pt x="96" y="268"/>
                </a:cubicBezTo>
                <a:cubicBezTo>
                  <a:pt x="100" y="261"/>
                  <a:pt x="107" y="254"/>
                  <a:pt x="111" y="247"/>
                </a:cubicBezTo>
                <a:cubicBezTo>
                  <a:pt x="128" y="221"/>
                  <a:pt x="144" y="195"/>
                  <a:pt x="156" y="166"/>
                </a:cubicBezTo>
                <a:cubicBezTo>
                  <a:pt x="160" y="158"/>
                  <a:pt x="162" y="149"/>
                  <a:pt x="165" y="140"/>
                </a:cubicBezTo>
                <a:cubicBezTo>
                  <a:pt x="167" y="136"/>
                  <a:pt x="170" y="124"/>
                  <a:pt x="170" y="121"/>
                </a:cubicBezTo>
                <a:cubicBezTo>
                  <a:pt x="169" y="119"/>
                  <a:pt x="170" y="115"/>
                  <a:pt x="171" y="112"/>
                </a:cubicBezTo>
                <a:cubicBezTo>
                  <a:pt x="171" y="112"/>
                  <a:pt x="171" y="112"/>
                  <a:pt x="171" y="112"/>
                </a:cubicBezTo>
                <a:cubicBezTo>
                  <a:pt x="173" y="107"/>
                  <a:pt x="175" y="101"/>
                  <a:pt x="175" y="97"/>
                </a:cubicBezTo>
                <a:cubicBezTo>
                  <a:pt x="175" y="96"/>
                  <a:pt x="176" y="89"/>
                  <a:pt x="177" y="85"/>
                </a:cubicBezTo>
                <a:cubicBezTo>
                  <a:pt x="176" y="85"/>
                  <a:pt x="178" y="77"/>
                  <a:pt x="178" y="77"/>
                </a:cubicBezTo>
                <a:cubicBezTo>
                  <a:pt x="179" y="74"/>
                  <a:pt x="177" y="58"/>
                  <a:pt x="179" y="56"/>
                </a:cubicBezTo>
                <a:cubicBezTo>
                  <a:pt x="179" y="57"/>
                  <a:pt x="180" y="57"/>
                  <a:pt x="180" y="58"/>
                </a:cubicBezTo>
                <a:cubicBezTo>
                  <a:pt x="181" y="55"/>
                  <a:pt x="181" y="43"/>
                  <a:pt x="180" y="41"/>
                </a:cubicBezTo>
                <a:cubicBezTo>
                  <a:pt x="179" y="37"/>
                  <a:pt x="178" y="32"/>
                  <a:pt x="178" y="28"/>
                </a:cubicBezTo>
                <a:cubicBezTo>
                  <a:pt x="179" y="29"/>
                  <a:pt x="179" y="29"/>
                  <a:pt x="179" y="29"/>
                </a:cubicBezTo>
                <a:cubicBezTo>
                  <a:pt x="179" y="30"/>
                  <a:pt x="180" y="29"/>
                  <a:pt x="181" y="29"/>
                </a:cubicBezTo>
                <a:cubicBezTo>
                  <a:pt x="181" y="30"/>
                  <a:pt x="180" y="32"/>
                  <a:pt x="181" y="31"/>
                </a:cubicBezTo>
                <a:cubicBezTo>
                  <a:pt x="181" y="31"/>
                  <a:pt x="181" y="31"/>
                  <a:pt x="181" y="30"/>
                </a:cubicBezTo>
                <a:cubicBezTo>
                  <a:pt x="182" y="32"/>
                  <a:pt x="186" y="36"/>
                  <a:pt x="188" y="37"/>
                </a:cubicBezTo>
                <a:cubicBezTo>
                  <a:pt x="187" y="37"/>
                  <a:pt x="187" y="37"/>
                  <a:pt x="187" y="37"/>
                </a:cubicBezTo>
                <a:cubicBezTo>
                  <a:pt x="188" y="37"/>
                  <a:pt x="188" y="37"/>
                  <a:pt x="188" y="37"/>
                </a:cubicBezTo>
                <a:cubicBezTo>
                  <a:pt x="188" y="37"/>
                  <a:pt x="188" y="37"/>
                  <a:pt x="188" y="37"/>
                </a:cubicBezTo>
                <a:cubicBezTo>
                  <a:pt x="188" y="37"/>
                  <a:pt x="188" y="38"/>
                  <a:pt x="188" y="38"/>
                </a:cubicBezTo>
                <a:cubicBezTo>
                  <a:pt x="188" y="38"/>
                  <a:pt x="190" y="38"/>
                  <a:pt x="190" y="37"/>
                </a:cubicBezTo>
                <a:cubicBezTo>
                  <a:pt x="188" y="34"/>
                  <a:pt x="185" y="32"/>
                  <a:pt x="183" y="32"/>
                </a:cubicBezTo>
                <a:cubicBezTo>
                  <a:pt x="184" y="31"/>
                  <a:pt x="183" y="30"/>
                  <a:pt x="183" y="30"/>
                </a:cubicBezTo>
                <a:cubicBezTo>
                  <a:pt x="183" y="29"/>
                  <a:pt x="184" y="31"/>
                  <a:pt x="185" y="30"/>
                </a:cubicBezTo>
                <a:cubicBezTo>
                  <a:pt x="185" y="30"/>
                  <a:pt x="182" y="27"/>
                  <a:pt x="182" y="27"/>
                </a:cubicBezTo>
                <a:cubicBezTo>
                  <a:pt x="181" y="28"/>
                  <a:pt x="179" y="27"/>
                  <a:pt x="180" y="26"/>
                </a:cubicBezTo>
                <a:cubicBezTo>
                  <a:pt x="180" y="26"/>
                  <a:pt x="179" y="26"/>
                  <a:pt x="180" y="26"/>
                </a:cubicBezTo>
                <a:cubicBezTo>
                  <a:pt x="180" y="26"/>
                  <a:pt x="179" y="26"/>
                  <a:pt x="179" y="25"/>
                </a:cubicBezTo>
                <a:cubicBezTo>
                  <a:pt x="179" y="23"/>
                  <a:pt x="179" y="22"/>
                  <a:pt x="179" y="20"/>
                </a:cubicBezTo>
                <a:cubicBezTo>
                  <a:pt x="180" y="22"/>
                  <a:pt x="181" y="23"/>
                  <a:pt x="183" y="25"/>
                </a:cubicBezTo>
                <a:cubicBezTo>
                  <a:pt x="182" y="26"/>
                  <a:pt x="182" y="26"/>
                  <a:pt x="183" y="27"/>
                </a:cubicBezTo>
                <a:cubicBezTo>
                  <a:pt x="184" y="27"/>
                  <a:pt x="184" y="26"/>
                  <a:pt x="183" y="25"/>
                </a:cubicBezTo>
                <a:cubicBezTo>
                  <a:pt x="187" y="30"/>
                  <a:pt x="191" y="34"/>
                  <a:pt x="192" y="35"/>
                </a:cubicBezTo>
                <a:cubicBezTo>
                  <a:pt x="195" y="38"/>
                  <a:pt x="200" y="42"/>
                  <a:pt x="201" y="43"/>
                </a:cubicBezTo>
                <a:cubicBezTo>
                  <a:pt x="202" y="44"/>
                  <a:pt x="206" y="47"/>
                  <a:pt x="206" y="48"/>
                </a:cubicBezTo>
                <a:cubicBezTo>
                  <a:pt x="205" y="47"/>
                  <a:pt x="209" y="49"/>
                  <a:pt x="207" y="49"/>
                </a:cubicBezTo>
                <a:cubicBezTo>
                  <a:pt x="207" y="49"/>
                  <a:pt x="213" y="50"/>
                  <a:pt x="212" y="51"/>
                </a:cubicBezTo>
                <a:cubicBezTo>
                  <a:pt x="212" y="53"/>
                  <a:pt x="216" y="56"/>
                  <a:pt x="218" y="57"/>
                </a:cubicBezTo>
                <a:cubicBezTo>
                  <a:pt x="224" y="60"/>
                  <a:pt x="222" y="56"/>
                  <a:pt x="225" y="54"/>
                </a:cubicBezTo>
                <a:cubicBezTo>
                  <a:pt x="224" y="54"/>
                  <a:pt x="228" y="47"/>
                  <a:pt x="227" y="47"/>
                </a:cubicBezTo>
                <a:close/>
                <a:moveTo>
                  <a:pt x="223" y="50"/>
                </a:moveTo>
                <a:cubicBezTo>
                  <a:pt x="223" y="50"/>
                  <a:pt x="224" y="49"/>
                  <a:pt x="223" y="50"/>
                </a:cubicBezTo>
                <a:close/>
                <a:moveTo>
                  <a:pt x="197" y="27"/>
                </a:moveTo>
                <a:cubicBezTo>
                  <a:pt x="196" y="28"/>
                  <a:pt x="198" y="25"/>
                  <a:pt x="197" y="27"/>
                </a:cubicBezTo>
                <a:close/>
                <a:moveTo>
                  <a:pt x="200" y="27"/>
                </a:moveTo>
                <a:cubicBezTo>
                  <a:pt x="199" y="28"/>
                  <a:pt x="200" y="27"/>
                  <a:pt x="200" y="27"/>
                </a:cubicBezTo>
                <a:close/>
                <a:moveTo>
                  <a:pt x="199" y="29"/>
                </a:moveTo>
                <a:cubicBezTo>
                  <a:pt x="199" y="30"/>
                  <a:pt x="200" y="29"/>
                  <a:pt x="199" y="29"/>
                </a:cubicBezTo>
                <a:close/>
                <a:moveTo>
                  <a:pt x="193" y="23"/>
                </a:moveTo>
                <a:cubicBezTo>
                  <a:pt x="191" y="22"/>
                  <a:pt x="194" y="23"/>
                  <a:pt x="193" y="23"/>
                </a:cubicBezTo>
                <a:close/>
                <a:moveTo>
                  <a:pt x="190" y="19"/>
                </a:moveTo>
                <a:cubicBezTo>
                  <a:pt x="189" y="19"/>
                  <a:pt x="191" y="18"/>
                  <a:pt x="190" y="19"/>
                </a:cubicBezTo>
                <a:close/>
                <a:moveTo>
                  <a:pt x="189" y="17"/>
                </a:moveTo>
                <a:cubicBezTo>
                  <a:pt x="188" y="19"/>
                  <a:pt x="190" y="17"/>
                  <a:pt x="189" y="17"/>
                </a:cubicBezTo>
                <a:close/>
                <a:moveTo>
                  <a:pt x="188" y="17"/>
                </a:moveTo>
                <a:cubicBezTo>
                  <a:pt x="187" y="17"/>
                  <a:pt x="189" y="16"/>
                  <a:pt x="188" y="17"/>
                </a:cubicBezTo>
                <a:close/>
                <a:moveTo>
                  <a:pt x="163" y="8"/>
                </a:moveTo>
                <a:cubicBezTo>
                  <a:pt x="163" y="8"/>
                  <a:pt x="163" y="8"/>
                  <a:pt x="163" y="8"/>
                </a:cubicBezTo>
                <a:cubicBezTo>
                  <a:pt x="163" y="8"/>
                  <a:pt x="163" y="8"/>
                  <a:pt x="163" y="8"/>
                </a:cubicBezTo>
                <a:cubicBezTo>
                  <a:pt x="163" y="8"/>
                  <a:pt x="163" y="8"/>
                  <a:pt x="163" y="8"/>
                </a:cubicBezTo>
                <a:close/>
                <a:moveTo>
                  <a:pt x="143" y="33"/>
                </a:moveTo>
                <a:cubicBezTo>
                  <a:pt x="143" y="33"/>
                  <a:pt x="142" y="33"/>
                  <a:pt x="143" y="33"/>
                </a:cubicBezTo>
                <a:close/>
                <a:moveTo>
                  <a:pt x="135" y="43"/>
                </a:moveTo>
                <a:cubicBezTo>
                  <a:pt x="136" y="44"/>
                  <a:pt x="135" y="43"/>
                  <a:pt x="135" y="43"/>
                </a:cubicBezTo>
                <a:close/>
                <a:moveTo>
                  <a:pt x="134" y="44"/>
                </a:moveTo>
                <a:cubicBezTo>
                  <a:pt x="136" y="46"/>
                  <a:pt x="134" y="44"/>
                  <a:pt x="134" y="44"/>
                </a:cubicBezTo>
                <a:close/>
                <a:moveTo>
                  <a:pt x="134" y="45"/>
                </a:moveTo>
                <a:cubicBezTo>
                  <a:pt x="134" y="46"/>
                  <a:pt x="133" y="45"/>
                  <a:pt x="134" y="45"/>
                </a:cubicBezTo>
                <a:close/>
                <a:moveTo>
                  <a:pt x="132" y="47"/>
                </a:moveTo>
                <a:cubicBezTo>
                  <a:pt x="133" y="48"/>
                  <a:pt x="132" y="47"/>
                  <a:pt x="132" y="47"/>
                </a:cubicBezTo>
                <a:close/>
                <a:moveTo>
                  <a:pt x="118" y="64"/>
                </a:moveTo>
                <a:cubicBezTo>
                  <a:pt x="119" y="65"/>
                  <a:pt x="118" y="62"/>
                  <a:pt x="118" y="64"/>
                </a:cubicBezTo>
                <a:close/>
                <a:moveTo>
                  <a:pt x="125" y="75"/>
                </a:moveTo>
                <a:cubicBezTo>
                  <a:pt x="126" y="76"/>
                  <a:pt x="125" y="74"/>
                  <a:pt x="125" y="75"/>
                </a:cubicBezTo>
                <a:close/>
                <a:moveTo>
                  <a:pt x="153" y="44"/>
                </a:moveTo>
                <a:cubicBezTo>
                  <a:pt x="153" y="45"/>
                  <a:pt x="152" y="43"/>
                  <a:pt x="153" y="44"/>
                </a:cubicBezTo>
                <a:close/>
                <a:moveTo>
                  <a:pt x="150" y="47"/>
                </a:moveTo>
                <a:cubicBezTo>
                  <a:pt x="152" y="48"/>
                  <a:pt x="150" y="46"/>
                  <a:pt x="150" y="47"/>
                </a:cubicBezTo>
                <a:close/>
                <a:moveTo>
                  <a:pt x="145" y="53"/>
                </a:moveTo>
                <a:cubicBezTo>
                  <a:pt x="146" y="54"/>
                  <a:pt x="145" y="52"/>
                  <a:pt x="145" y="53"/>
                </a:cubicBezTo>
                <a:close/>
                <a:moveTo>
                  <a:pt x="132" y="65"/>
                </a:moveTo>
                <a:cubicBezTo>
                  <a:pt x="133" y="67"/>
                  <a:pt x="132" y="64"/>
                  <a:pt x="132" y="65"/>
                </a:cubicBezTo>
                <a:close/>
                <a:moveTo>
                  <a:pt x="129" y="67"/>
                </a:moveTo>
                <a:cubicBezTo>
                  <a:pt x="129" y="67"/>
                  <a:pt x="128" y="67"/>
                  <a:pt x="129" y="67"/>
                </a:cubicBezTo>
                <a:close/>
                <a:moveTo>
                  <a:pt x="130" y="67"/>
                </a:moveTo>
                <a:cubicBezTo>
                  <a:pt x="130" y="68"/>
                  <a:pt x="129" y="66"/>
                  <a:pt x="130" y="67"/>
                </a:cubicBezTo>
                <a:close/>
                <a:moveTo>
                  <a:pt x="162" y="16"/>
                </a:moveTo>
                <a:cubicBezTo>
                  <a:pt x="164" y="17"/>
                  <a:pt x="161" y="16"/>
                  <a:pt x="162" y="16"/>
                </a:cubicBezTo>
                <a:close/>
                <a:moveTo>
                  <a:pt x="159" y="18"/>
                </a:moveTo>
                <a:cubicBezTo>
                  <a:pt x="160" y="18"/>
                  <a:pt x="159" y="18"/>
                  <a:pt x="159" y="18"/>
                </a:cubicBezTo>
                <a:close/>
                <a:moveTo>
                  <a:pt x="154" y="27"/>
                </a:moveTo>
                <a:cubicBezTo>
                  <a:pt x="155" y="29"/>
                  <a:pt x="153" y="27"/>
                  <a:pt x="154" y="27"/>
                </a:cubicBezTo>
                <a:close/>
                <a:moveTo>
                  <a:pt x="152" y="29"/>
                </a:moveTo>
                <a:cubicBezTo>
                  <a:pt x="153" y="29"/>
                  <a:pt x="151" y="28"/>
                  <a:pt x="152" y="29"/>
                </a:cubicBezTo>
                <a:close/>
                <a:moveTo>
                  <a:pt x="153" y="35"/>
                </a:moveTo>
                <a:cubicBezTo>
                  <a:pt x="154" y="36"/>
                  <a:pt x="153" y="35"/>
                  <a:pt x="153" y="35"/>
                </a:cubicBezTo>
                <a:close/>
                <a:moveTo>
                  <a:pt x="154" y="30"/>
                </a:moveTo>
                <a:cubicBezTo>
                  <a:pt x="155" y="30"/>
                  <a:pt x="153" y="29"/>
                  <a:pt x="154" y="30"/>
                </a:cubicBezTo>
                <a:close/>
                <a:moveTo>
                  <a:pt x="154" y="32"/>
                </a:moveTo>
                <a:cubicBezTo>
                  <a:pt x="155" y="32"/>
                  <a:pt x="154" y="31"/>
                  <a:pt x="154" y="32"/>
                </a:cubicBezTo>
                <a:close/>
                <a:moveTo>
                  <a:pt x="155" y="29"/>
                </a:moveTo>
                <a:cubicBezTo>
                  <a:pt x="156" y="30"/>
                  <a:pt x="154" y="28"/>
                  <a:pt x="155" y="29"/>
                </a:cubicBezTo>
                <a:close/>
                <a:moveTo>
                  <a:pt x="157" y="24"/>
                </a:moveTo>
                <a:cubicBezTo>
                  <a:pt x="158" y="25"/>
                  <a:pt x="156" y="24"/>
                  <a:pt x="157" y="24"/>
                </a:cubicBezTo>
                <a:close/>
                <a:moveTo>
                  <a:pt x="158" y="20"/>
                </a:moveTo>
                <a:cubicBezTo>
                  <a:pt x="159" y="21"/>
                  <a:pt x="157" y="19"/>
                  <a:pt x="158" y="20"/>
                </a:cubicBezTo>
                <a:close/>
                <a:moveTo>
                  <a:pt x="158" y="24"/>
                </a:moveTo>
                <a:cubicBezTo>
                  <a:pt x="157" y="25"/>
                  <a:pt x="159" y="23"/>
                  <a:pt x="158" y="24"/>
                </a:cubicBezTo>
                <a:close/>
                <a:moveTo>
                  <a:pt x="159" y="27"/>
                </a:moveTo>
                <a:cubicBezTo>
                  <a:pt x="160" y="28"/>
                  <a:pt x="158" y="27"/>
                  <a:pt x="159" y="27"/>
                </a:cubicBezTo>
                <a:close/>
                <a:moveTo>
                  <a:pt x="160" y="25"/>
                </a:moveTo>
                <a:cubicBezTo>
                  <a:pt x="161" y="26"/>
                  <a:pt x="159" y="24"/>
                  <a:pt x="160" y="25"/>
                </a:cubicBezTo>
                <a:close/>
                <a:moveTo>
                  <a:pt x="161" y="24"/>
                </a:moveTo>
                <a:cubicBezTo>
                  <a:pt x="162" y="25"/>
                  <a:pt x="160" y="24"/>
                  <a:pt x="161" y="24"/>
                </a:cubicBezTo>
                <a:close/>
                <a:moveTo>
                  <a:pt x="162" y="20"/>
                </a:moveTo>
                <a:cubicBezTo>
                  <a:pt x="163" y="21"/>
                  <a:pt x="160" y="19"/>
                  <a:pt x="161" y="18"/>
                </a:cubicBezTo>
                <a:cubicBezTo>
                  <a:pt x="161" y="18"/>
                  <a:pt x="164" y="18"/>
                  <a:pt x="164" y="18"/>
                </a:cubicBezTo>
                <a:cubicBezTo>
                  <a:pt x="164" y="18"/>
                  <a:pt x="161" y="20"/>
                  <a:pt x="162" y="20"/>
                </a:cubicBezTo>
                <a:close/>
                <a:moveTo>
                  <a:pt x="164" y="6"/>
                </a:moveTo>
                <a:cubicBezTo>
                  <a:pt x="164" y="6"/>
                  <a:pt x="164" y="6"/>
                  <a:pt x="164" y="6"/>
                </a:cubicBezTo>
                <a:cubicBezTo>
                  <a:pt x="164" y="6"/>
                  <a:pt x="165" y="5"/>
                  <a:pt x="165" y="5"/>
                </a:cubicBezTo>
                <a:cubicBezTo>
                  <a:pt x="165" y="6"/>
                  <a:pt x="164" y="6"/>
                  <a:pt x="164" y="6"/>
                </a:cubicBezTo>
                <a:close/>
                <a:moveTo>
                  <a:pt x="165" y="16"/>
                </a:moveTo>
                <a:cubicBezTo>
                  <a:pt x="165" y="16"/>
                  <a:pt x="164" y="15"/>
                  <a:pt x="165" y="16"/>
                </a:cubicBezTo>
                <a:close/>
                <a:moveTo>
                  <a:pt x="165" y="15"/>
                </a:moveTo>
                <a:cubicBezTo>
                  <a:pt x="166" y="16"/>
                  <a:pt x="165" y="15"/>
                  <a:pt x="165" y="15"/>
                </a:cubicBezTo>
                <a:close/>
                <a:moveTo>
                  <a:pt x="166" y="10"/>
                </a:moveTo>
                <a:cubicBezTo>
                  <a:pt x="166" y="10"/>
                  <a:pt x="166" y="9"/>
                  <a:pt x="166" y="10"/>
                </a:cubicBezTo>
                <a:close/>
                <a:moveTo>
                  <a:pt x="170" y="6"/>
                </a:moveTo>
                <a:cubicBezTo>
                  <a:pt x="170" y="6"/>
                  <a:pt x="170" y="6"/>
                  <a:pt x="170" y="5"/>
                </a:cubicBezTo>
                <a:cubicBezTo>
                  <a:pt x="170" y="5"/>
                  <a:pt x="171" y="5"/>
                  <a:pt x="172" y="5"/>
                </a:cubicBezTo>
                <a:cubicBezTo>
                  <a:pt x="172" y="5"/>
                  <a:pt x="172" y="5"/>
                  <a:pt x="172" y="5"/>
                </a:cubicBezTo>
                <a:cubicBezTo>
                  <a:pt x="172" y="5"/>
                  <a:pt x="171" y="5"/>
                  <a:pt x="170" y="6"/>
                </a:cubicBezTo>
                <a:close/>
                <a:moveTo>
                  <a:pt x="172" y="20"/>
                </a:moveTo>
                <a:cubicBezTo>
                  <a:pt x="172" y="19"/>
                  <a:pt x="172" y="16"/>
                  <a:pt x="172" y="16"/>
                </a:cubicBezTo>
                <a:cubicBezTo>
                  <a:pt x="172" y="16"/>
                  <a:pt x="170" y="17"/>
                  <a:pt x="171" y="17"/>
                </a:cubicBezTo>
                <a:cubicBezTo>
                  <a:pt x="171" y="17"/>
                  <a:pt x="171" y="16"/>
                  <a:pt x="171" y="16"/>
                </a:cubicBezTo>
                <a:cubicBezTo>
                  <a:pt x="171" y="16"/>
                  <a:pt x="171" y="15"/>
                  <a:pt x="171" y="15"/>
                </a:cubicBezTo>
                <a:cubicBezTo>
                  <a:pt x="171" y="15"/>
                  <a:pt x="171" y="15"/>
                  <a:pt x="171" y="15"/>
                </a:cubicBezTo>
                <a:cubicBezTo>
                  <a:pt x="172" y="15"/>
                  <a:pt x="172" y="14"/>
                  <a:pt x="172" y="14"/>
                </a:cubicBezTo>
                <a:cubicBezTo>
                  <a:pt x="172" y="14"/>
                  <a:pt x="172" y="14"/>
                  <a:pt x="172" y="14"/>
                </a:cubicBezTo>
                <a:cubicBezTo>
                  <a:pt x="172" y="14"/>
                  <a:pt x="172" y="14"/>
                  <a:pt x="172" y="14"/>
                </a:cubicBezTo>
                <a:cubicBezTo>
                  <a:pt x="173" y="16"/>
                  <a:pt x="173" y="18"/>
                  <a:pt x="173" y="20"/>
                </a:cubicBezTo>
                <a:cubicBezTo>
                  <a:pt x="173" y="20"/>
                  <a:pt x="173" y="20"/>
                  <a:pt x="173" y="20"/>
                </a:cubicBezTo>
                <a:cubicBezTo>
                  <a:pt x="172" y="20"/>
                  <a:pt x="173" y="20"/>
                  <a:pt x="173" y="20"/>
                </a:cubicBezTo>
                <a:cubicBezTo>
                  <a:pt x="173" y="20"/>
                  <a:pt x="173" y="20"/>
                  <a:pt x="173" y="20"/>
                </a:cubicBezTo>
                <a:cubicBezTo>
                  <a:pt x="173" y="20"/>
                  <a:pt x="172" y="20"/>
                  <a:pt x="172" y="20"/>
                </a:cubicBezTo>
                <a:close/>
                <a:moveTo>
                  <a:pt x="142" y="173"/>
                </a:moveTo>
                <a:cubicBezTo>
                  <a:pt x="144" y="170"/>
                  <a:pt x="143" y="173"/>
                  <a:pt x="143" y="173"/>
                </a:cubicBezTo>
                <a:cubicBezTo>
                  <a:pt x="144" y="173"/>
                  <a:pt x="141" y="176"/>
                  <a:pt x="142" y="173"/>
                </a:cubicBezTo>
                <a:close/>
                <a:moveTo>
                  <a:pt x="137" y="185"/>
                </a:moveTo>
                <a:cubicBezTo>
                  <a:pt x="137" y="185"/>
                  <a:pt x="135" y="188"/>
                  <a:pt x="135" y="187"/>
                </a:cubicBezTo>
                <a:cubicBezTo>
                  <a:pt x="135" y="183"/>
                  <a:pt x="136" y="185"/>
                  <a:pt x="137" y="185"/>
                </a:cubicBezTo>
                <a:close/>
                <a:moveTo>
                  <a:pt x="117" y="219"/>
                </a:moveTo>
                <a:cubicBezTo>
                  <a:pt x="116" y="221"/>
                  <a:pt x="115" y="222"/>
                  <a:pt x="114" y="224"/>
                </a:cubicBezTo>
                <a:cubicBezTo>
                  <a:pt x="114" y="224"/>
                  <a:pt x="113" y="227"/>
                  <a:pt x="112" y="227"/>
                </a:cubicBezTo>
                <a:cubicBezTo>
                  <a:pt x="113" y="227"/>
                  <a:pt x="115" y="220"/>
                  <a:pt x="117" y="219"/>
                </a:cubicBezTo>
                <a:close/>
                <a:moveTo>
                  <a:pt x="106" y="235"/>
                </a:moveTo>
                <a:cubicBezTo>
                  <a:pt x="108" y="236"/>
                  <a:pt x="105" y="234"/>
                  <a:pt x="106" y="235"/>
                </a:cubicBezTo>
                <a:close/>
                <a:moveTo>
                  <a:pt x="104" y="240"/>
                </a:moveTo>
                <a:cubicBezTo>
                  <a:pt x="105" y="240"/>
                  <a:pt x="103" y="239"/>
                  <a:pt x="104" y="240"/>
                </a:cubicBezTo>
                <a:close/>
                <a:moveTo>
                  <a:pt x="97" y="249"/>
                </a:moveTo>
                <a:cubicBezTo>
                  <a:pt x="97" y="250"/>
                  <a:pt x="97" y="251"/>
                  <a:pt x="97" y="251"/>
                </a:cubicBezTo>
                <a:cubicBezTo>
                  <a:pt x="97" y="250"/>
                  <a:pt x="97" y="250"/>
                  <a:pt x="97" y="249"/>
                </a:cubicBezTo>
                <a:close/>
                <a:moveTo>
                  <a:pt x="11" y="324"/>
                </a:moveTo>
                <a:cubicBezTo>
                  <a:pt x="13" y="324"/>
                  <a:pt x="13" y="324"/>
                  <a:pt x="13" y="324"/>
                </a:cubicBezTo>
                <a:cubicBezTo>
                  <a:pt x="13" y="325"/>
                  <a:pt x="10" y="324"/>
                  <a:pt x="11" y="324"/>
                </a:cubicBezTo>
                <a:close/>
                <a:moveTo>
                  <a:pt x="23" y="321"/>
                </a:moveTo>
                <a:cubicBezTo>
                  <a:pt x="23" y="321"/>
                  <a:pt x="20" y="322"/>
                  <a:pt x="20" y="321"/>
                </a:cubicBezTo>
                <a:cubicBezTo>
                  <a:pt x="20" y="321"/>
                  <a:pt x="24" y="320"/>
                  <a:pt x="23" y="321"/>
                </a:cubicBezTo>
                <a:close/>
                <a:moveTo>
                  <a:pt x="24" y="334"/>
                </a:moveTo>
                <a:cubicBezTo>
                  <a:pt x="25" y="334"/>
                  <a:pt x="26" y="334"/>
                  <a:pt x="27" y="334"/>
                </a:cubicBezTo>
                <a:cubicBezTo>
                  <a:pt x="26" y="335"/>
                  <a:pt x="24" y="334"/>
                  <a:pt x="24" y="334"/>
                </a:cubicBezTo>
                <a:close/>
                <a:moveTo>
                  <a:pt x="28" y="333"/>
                </a:moveTo>
                <a:cubicBezTo>
                  <a:pt x="28" y="333"/>
                  <a:pt x="30" y="331"/>
                  <a:pt x="30" y="332"/>
                </a:cubicBezTo>
                <a:cubicBezTo>
                  <a:pt x="30" y="333"/>
                  <a:pt x="29" y="333"/>
                  <a:pt x="28" y="333"/>
                </a:cubicBezTo>
                <a:close/>
                <a:moveTo>
                  <a:pt x="36" y="330"/>
                </a:moveTo>
                <a:cubicBezTo>
                  <a:pt x="35" y="330"/>
                  <a:pt x="33" y="332"/>
                  <a:pt x="32" y="332"/>
                </a:cubicBezTo>
                <a:cubicBezTo>
                  <a:pt x="33" y="332"/>
                  <a:pt x="37" y="328"/>
                  <a:pt x="39" y="328"/>
                </a:cubicBezTo>
                <a:cubicBezTo>
                  <a:pt x="39" y="327"/>
                  <a:pt x="36" y="330"/>
                  <a:pt x="36" y="330"/>
                </a:cubicBezTo>
                <a:close/>
                <a:moveTo>
                  <a:pt x="42" y="323"/>
                </a:moveTo>
                <a:cubicBezTo>
                  <a:pt x="43" y="323"/>
                  <a:pt x="44" y="322"/>
                  <a:pt x="44" y="322"/>
                </a:cubicBezTo>
                <a:cubicBezTo>
                  <a:pt x="44" y="323"/>
                  <a:pt x="43" y="323"/>
                  <a:pt x="42" y="323"/>
                </a:cubicBezTo>
                <a:close/>
                <a:moveTo>
                  <a:pt x="57" y="313"/>
                </a:moveTo>
                <a:cubicBezTo>
                  <a:pt x="57" y="312"/>
                  <a:pt x="58" y="312"/>
                  <a:pt x="59" y="311"/>
                </a:cubicBezTo>
                <a:cubicBezTo>
                  <a:pt x="58" y="312"/>
                  <a:pt x="58" y="313"/>
                  <a:pt x="57" y="313"/>
                </a:cubicBezTo>
                <a:close/>
                <a:moveTo>
                  <a:pt x="67" y="303"/>
                </a:moveTo>
                <a:cubicBezTo>
                  <a:pt x="66" y="305"/>
                  <a:pt x="64" y="307"/>
                  <a:pt x="63" y="308"/>
                </a:cubicBezTo>
                <a:cubicBezTo>
                  <a:pt x="63" y="308"/>
                  <a:pt x="68" y="302"/>
                  <a:pt x="67" y="303"/>
                </a:cubicBezTo>
                <a:close/>
                <a:moveTo>
                  <a:pt x="148" y="191"/>
                </a:moveTo>
                <a:cubicBezTo>
                  <a:pt x="149" y="191"/>
                  <a:pt x="149" y="191"/>
                  <a:pt x="148" y="192"/>
                </a:cubicBezTo>
                <a:cubicBezTo>
                  <a:pt x="147" y="193"/>
                  <a:pt x="147" y="193"/>
                  <a:pt x="148" y="191"/>
                </a:cubicBezTo>
                <a:close/>
                <a:moveTo>
                  <a:pt x="130" y="221"/>
                </a:moveTo>
                <a:cubicBezTo>
                  <a:pt x="130" y="222"/>
                  <a:pt x="128" y="223"/>
                  <a:pt x="128" y="224"/>
                </a:cubicBezTo>
                <a:cubicBezTo>
                  <a:pt x="128" y="224"/>
                  <a:pt x="131" y="219"/>
                  <a:pt x="130" y="221"/>
                </a:cubicBezTo>
                <a:close/>
                <a:moveTo>
                  <a:pt x="119" y="242"/>
                </a:moveTo>
                <a:cubicBezTo>
                  <a:pt x="118" y="242"/>
                  <a:pt x="117" y="243"/>
                  <a:pt x="119" y="242"/>
                </a:cubicBezTo>
                <a:close/>
                <a:moveTo>
                  <a:pt x="110" y="251"/>
                </a:moveTo>
                <a:cubicBezTo>
                  <a:pt x="110" y="252"/>
                  <a:pt x="110" y="253"/>
                  <a:pt x="109" y="253"/>
                </a:cubicBezTo>
                <a:cubicBezTo>
                  <a:pt x="109" y="252"/>
                  <a:pt x="110" y="252"/>
                  <a:pt x="110" y="251"/>
                </a:cubicBezTo>
                <a:close/>
                <a:moveTo>
                  <a:pt x="108" y="254"/>
                </a:moveTo>
                <a:cubicBezTo>
                  <a:pt x="109" y="254"/>
                  <a:pt x="106" y="255"/>
                  <a:pt x="108" y="254"/>
                </a:cubicBezTo>
                <a:close/>
                <a:moveTo>
                  <a:pt x="102" y="266"/>
                </a:moveTo>
                <a:cubicBezTo>
                  <a:pt x="102" y="267"/>
                  <a:pt x="101" y="267"/>
                  <a:pt x="101" y="268"/>
                </a:cubicBezTo>
                <a:cubicBezTo>
                  <a:pt x="101" y="268"/>
                  <a:pt x="100" y="266"/>
                  <a:pt x="100" y="266"/>
                </a:cubicBezTo>
                <a:cubicBezTo>
                  <a:pt x="101" y="266"/>
                  <a:pt x="101" y="266"/>
                  <a:pt x="102" y="266"/>
                </a:cubicBezTo>
                <a:close/>
                <a:moveTo>
                  <a:pt x="99" y="269"/>
                </a:moveTo>
                <a:cubicBezTo>
                  <a:pt x="99" y="269"/>
                  <a:pt x="97" y="271"/>
                  <a:pt x="97" y="271"/>
                </a:cubicBezTo>
                <a:cubicBezTo>
                  <a:pt x="96" y="271"/>
                  <a:pt x="98" y="269"/>
                  <a:pt x="99" y="269"/>
                </a:cubicBezTo>
                <a:close/>
                <a:moveTo>
                  <a:pt x="70" y="302"/>
                </a:moveTo>
                <a:cubicBezTo>
                  <a:pt x="70" y="303"/>
                  <a:pt x="69" y="303"/>
                  <a:pt x="69" y="304"/>
                </a:cubicBezTo>
                <a:cubicBezTo>
                  <a:pt x="68" y="304"/>
                  <a:pt x="71" y="301"/>
                  <a:pt x="70" y="302"/>
                </a:cubicBezTo>
                <a:close/>
                <a:moveTo>
                  <a:pt x="159" y="156"/>
                </a:moveTo>
                <a:cubicBezTo>
                  <a:pt x="160" y="158"/>
                  <a:pt x="159" y="156"/>
                  <a:pt x="159" y="156"/>
                </a:cubicBezTo>
                <a:close/>
                <a:moveTo>
                  <a:pt x="161" y="135"/>
                </a:moveTo>
                <a:cubicBezTo>
                  <a:pt x="161" y="136"/>
                  <a:pt x="161" y="137"/>
                  <a:pt x="160" y="137"/>
                </a:cubicBezTo>
                <a:cubicBezTo>
                  <a:pt x="160" y="136"/>
                  <a:pt x="160" y="135"/>
                  <a:pt x="161" y="135"/>
                </a:cubicBezTo>
                <a:close/>
                <a:moveTo>
                  <a:pt x="161" y="139"/>
                </a:moveTo>
                <a:cubicBezTo>
                  <a:pt x="163" y="139"/>
                  <a:pt x="159" y="138"/>
                  <a:pt x="161" y="139"/>
                </a:cubicBezTo>
                <a:close/>
                <a:moveTo>
                  <a:pt x="162" y="136"/>
                </a:moveTo>
                <a:cubicBezTo>
                  <a:pt x="163" y="137"/>
                  <a:pt x="161" y="136"/>
                  <a:pt x="162" y="136"/>
                </a:cubicBezTo>
                <a:close/>
                <a:moveTo>
                  <a:pt x="163" y="127"/>
                </a:moveTo>
                <a:cubicBezTo>
                  <a:pt x="163" y="128"/>
                  <a:pt x="163" y="127"/>
                  <a:pt x="163" y="127"/>
                </a:cubicBezTo>
                <a:close/>
                <a:moveTo>
                  <a:pt x="164" y="127"/>
                </a:moveTo>
                <a:cubicBezTo>
                  <a:pt x="164" y="126"/>
                  <a:pt x="164" y="125"/>
                  <a:pt x="165" y="125"/>
                </a:cubicBezTo>
                <a:cubicBezTo>
                  <a:pt x="165" y="126"/>
                  <a:pt x="165" y="127"/>
                  <a:pt x="164" y="127"/>
                </a:cubicBezTo>
                <a:close/>
                <a:moveTo>
                  <a:pt x="165" y="117"/>
                </a:moveTo>
                <a:cubicBezTo>
                  <a:pt x="166" y="119"/>
                  <a:pt x="165" y="117"/>
                  <a:pt x="165" y="117"/>
                </a:cubicBezTo>
                <a:close/>
                <a:moveTo>
                  <a:pt x="168" y="113"/>
                </a:moveTo>
                <a:cubicBezTo>
                  <a:pt x="167" y="114"/>
                  <a:pt x="166" y="116"/>
                  <a:pt x="168" y="113"/>
                </a:cubicBezTo>
                <a:close/>
                <a:moveTo>
                  <a:pt x="168" y="116"/>
                </a:moveTo>
                <a:cubicBezTo>
                  <a:pt x="169" y="120"/>
                  <a:pt x="167" y="115"/>
                  <a:pt x="168" y="116"/>
                </a:cubicBezTo>
                <a:close/>
                <a:moveTo>
                  <a:pt x="169" y="118"/>
                </a:moveTo>
                <a:cubicBezTo>
                  <a:pt x="170" y="118"/>
                  <a:pt x="168" y="119"/>
                  <a:pt x="169" y="118"/>
                </a:cubicBezTo>
                <a:close/>
                <a:moveTo>
                  <a:pt x="170" y="111"/>
                </a:moveTo>
                <a:cubicBezTo>
                  <a:pt x="171" y="111"/>
                  <a:pt x="169" y="111"/>
                  <a:pt x="170" y="111"/>
                </a:cubicBezTo>
                <a:close/>
                <a:moveTo>
                  <a:pt x="169" y="108"/>
                </a:moveTo>
                <a:cubicBezTo>
                  <a:pt x="169" y="107"/>
                  <a:pt x="169" y="106"/>
                  <a:pt x="170" y="105"/>
                </a:cubicBezTo>
                <a:cubicBezTo>
                  <a:pt x="171" y="105"/>
                  <a:pt x="171" y="106"/>
                  <a:pt x="169" y="108"/>
                </a:cubicBezTo>
                <a:close/>
                <a:moveTo>
                  <a:pt x="172" y="99"/>
                </a:moveTo>
                <a:cubicBezTo>
                  <a:pt x="172" y="100"/>
                  <a:pt x="171" y="101"/>
                  <a:pt x="171" y="102"/>
                </a:cubicBezTo>
                <a:cubicBezTo>
                  <a:pt x="170" y="101"/>
                  <a:pt x="172" y="96"/>
                  <a:pt x="172" y="99"/>
                </a:cubicBezTo>
                <a:close/>
                <a:moveTo>
                  <a:pt x="172" y="76"/>
                </a:moveTo>
                <a:cubicBezTo>
                  <a:pt x="172" y="76"/>
                  <a:pt x="172" y="77"/>
                  <a:pt x="172" y="76"/>
                </a:cubicBezTo>
                <a:close/>
                <a:moveTo>
                  <a:pt x="177" y="7"/>
                </a:moveTo>
                <a:cubicBezTo>
                  <a:pt x="177" y="7"/>
                  <a:pt x="177" y="7"/>
                  <a:pt x="177" y="7"/>
                </a:cubicBezTo>
                <a:cubicBezTo>
                  <a:pt x="177" y="7"/>
                  <a:pt x="177" y="7"/>
                  <a:pt x="177" y="7"/>
                </a:cubicBezTo>
                <a:cubicBezTo>
                  <a:pt x="177" y="7"/>
                  <a:pt x="177" y="7"/>
                  <a:pt x="177" y="7"/>
                </a:cubicBezTo>
                <a:cubicBezTo>
                  <a:pt x="177" y="7"/>
                  <a:pt x="177" y="7"/>
                  <a:pt x="177" y="7"/>
                </a:cubicBezTo>
                <a:close/>
                <a:moveTo>
                  <a:pt x="177" y="34"/>
                </a:moveTo>
                <a:cubicBezTo>
                  <a:pt x="178" y="34"/>
                  <a:pt x="176" y="34"/>
                  <a:pt x="177" y="34"/>
                </a:cubicBezTo>
                <a:close/>
                <a:moveTo>
                  <a:pt x="173" y="100"/>
                </a:moveTo>
                <a:cubicBezTo>
                  <a:pt x="175" y="100"/>
                  <a:pt x="172" y="100"/>
                  <a:pt x="173" y="100"/>
                </a:cubicBezTo>
                <a:close/>
                <a:moveTo>
                  <a:pt x="173" y="26"/>
                </a:moveTo>
                <a:cubicBezTo>
                  <a:pt x="174" y="27"/>
                  <a:pt x="174" y="27"/>
                  <a:pt x="174" y="28"/>
                </a:cubicBezTo>
                <a:cubicBezTo>
                  <a:pt x="174" y="28"/>
                  <a:pt x="173" y="26"/>
                  <a:pt x="173" y="26"/>
                </a:cubicBezTo>
                <a:close/>
                <a:moveTo>
                  <a:pt x="175" y="5"/>
                </a:moveTo>
                <a:cubicBezTo>
                  <a:pt x="175" y="5"/>
                  <a:pt x="175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5" y="6"/>
                  <a:pt x="175" y="5"/>
                  <a:pt x="174" y="5"/>
                </a:cubicBezTo>
                <a:cubicBezTo>
                  <a:pt x="174" y="5"/>
                  <a:pt x="175" y="5"/>
                  <a:pt x="175" y="5"/>
                </a:cubicBezTo>
                <a:close/>
                <a:moveTo>
                  <a:pt x="176" y="26"/>
                </a:moveTo>
                <a:cubicBezTo>
                  <a:pt x="176" y="27"/>
                  <a:pt x="175" y="27"/>
                  <a:pt x="176" y="26"/>
                </a:cubicBezTo>
                <a:close/>
                <a:moveTo>
                  <a:pt x="174" y="60"/>
                </a:moveTo>
                <a:cubicBezTo>
                  <a:pt x="175" y="59"/>
                  <a:pt x="175" y="60"/>
                  <a:pt x="175" y="61"/>
                </a:cubicBezTo>
                <a:cubicBezTo>
                  <a:pt x="174" y="63"/>
                  <a:pt x="174" y="62"/>
                  <a:pt x="174" y="60"/>
                </a:cubicBezTo>
                <a:close/>
                <a:moveTo>
                  <a:pt x="176" y="75"/>
                </a:moveTo>
                <a:cubicBezTo>
                  <a:pt x="177" y="75"/>
                  <a:pt x="176" y="77"/>
                  <a:pt x="175" y="78"/>
                </a:cubicBezTo>
                <a:cubicBezTo>
                  <a:pt x="175" y="79"/>
                  <a:pt x="174" y="70"/>
                  <a:pt x="174" y="70"/>
                </a:cubicBezTo>
                <a:cubicBezTo>
                  <a:pt x="174" y="68"/>
                  <a:pt x="176" y="65"/>
                  <a:pt x="176" y="62"/>
                </a:cubicBezTo>
                <a:cubicBezTo>
                  <a:pt x="176" y="66"/>
                  <a:pt x="175" y="75"/>
                  <a:pt x="176" y="75"/>
                </a:cubicBezTo>
                <a:close/>
                <a:moveTo>
                  <a:pt x="176" y="59"/>
                </a:moveTo>
                <a:cubicBezTo>
                  <a:pt x="175" y="59"/>
                  <a:pt x="176" y="54"/>
                  <a:pt x="177" y="54"/>
                </a:cubicBezTo>
                <a:cubicBezTo>
                  <a:pt x="177" y="55"/>
                  <a:pt x="177" y="59"/>
                  <a:pt x="176" y="59"/>
                </a:cubicBezTo>
                <a:close/>
                <a:moveTo>
                  <a:pt x="176" y="53"/>
                </a:moveTo>
                <a:cubicBezTo>
                  <a:pt x="176" y="52"/>
                  <a:pt x="176" y="52"/>
                  <a:pt x="177" y="51"/>
                </a:cubicBezTo>
                <a:cubicBezTo>
                  <a:pt x="177" y="51"/>
                  <a:pt x="177" y="54"/>
                  <a:pt x="176" y="53"/>
                </a:cubicBezTo>
                <a:close/>
                <a:moveTo>
                  <a:pt x="176" y="47"/>
                </a:moveTo>
                <a:cubicBezTo>
                  <a:pt x="177" y="48"/>
                  <a:pt x="177" y="49"/>
                  <a:pt x="177" y="50"/>
                </a:cubicBezTo>
                <a:cubicBezTo>
                  <a:pt x="176" y="49"/>
                  <a:pt x="176" y="48"/>
                  <a:pt x="176" y="47"/>
                </a:cubicBezTo>
                <a:close/>
                <a:moveTo>
                  <a:pt x="177" y="44"/>
                </a:moveTo>
                <a:cubicBezTo>
                  <a:pt x="175" y="44"/>
                  <a:pt x="177" y="41"/>
                  <a:pt x="177" y="41"/>
                </a:cubicBezTo>
                <a:cubicBezTo>
                  <a:pt x="177" y="41"/>
                  <a:pt x="178" y="44"/>
                  <a:pt x="177" y="44"/>
                </a:cubicBezTo>
                <a:close/>
                <a:moveTo>
                  <a:pt x="178" y="35"/>
                </a:moveTo>
                <a:cubicBezTo>
                  <a:pt x="179" y="35"/>
                  <a:pt x="177" y="35"/>
                  <a:pt x="178" y="35"/>
                </a:cubicBezTo>
                <a:close/>
                <a:moveTo>
                  <a:pt x="187" y="36"/>
                </a:moveTo>
                <a:cubicBezTo>
                  <a:pt x="186" y="36"/>
                  <a:pt x="188" y="35"/>
                  <a:pt x="187" y="36"/>
                </a:cubicBezTo>
                <a:close/>
                <a:moveTo>
                  <a:pt x="179" y="27"/>
                </a:moveTo>
                <a:cubicBezTo>
                  <a:pt x="178" y="28"/>
                  <a:pt x="180" y="27"/>
                  <a:pt x="179" y="27"/>
                </a:cubicBezTo>
                <a:close/>
                <a:moveTo>
                  <a:pt x="201" y="37"/>
                </a:moveTo>
                <a:cubicBezTo>
                  <a:pt x="200" y="38"/>
                  <a:pt x="202" y="36"/>
                  <a:pt x="201" y="37"/>
                </a:cubicBezTo>
                <a:close/>
                <a:moveTo>
                  <a:pt x="202" y="38"/>
                </a:moveTo>
                <a:cubicBezTo>
                  <a:pt x="201" y="38"/>
                  <a:pt x="202" y="37"/>
                  <a:pt x="202" y="38"/>
                </a:cubicBezTo>
                <a:close/>
                <a:moveTo>
                  <a:pt x="202" y="40"/>
                </a:moveTo>
                <a:cubicBezTo>
                  <a:pt x="201" y="41"/>
                  <a:pt x="203" y="39"/>
                  <a:pt x="202" y="40"/>
                </a:cubicBezTo>
                <a:close/>
                <a:moveTo>
                  <a:pt x="203" y="37"/>
                </a:moveTo>
                <a:cubicBezTo>
                  <a:pt x="202" y="38"/>
                  <a:pt x="204" y="36"/>
                  <a:pt x="203" y="37"/>
                </a:cubicBezTo>
                <a:close/>
                <a:moveTo>
                  <a:pt x="203" y="42"/>
                </a:moveTo>
                <a:cubicBezTo>
                  <a:pt x="202" y="43"/>
                  <a:pt x="203" y="42"/>
                  <a:pt x="203" y="42"/>
                </a:cubicBezTo>
                <a:close/>
                <a:moveTo>
                  <a:pt x="203" y="44"/>
                </a:moveTo>
                <a:cubicBezTo>
                  <a:pt x="203" y="45"/>
                  <a:pt x="204" y="43"/>
                  <a:pt x="203" y="44"/>
                </a:cubicBezTo>
                <a:close/>
                <a:moveTo>
                  <a:pt x="204" y="44"/>
                </a:moveTo>
                <a:cubicBezTo>
                  <a:pt x="203" y="45"/>
                  <a:pt x="204" y="44"/>
                  <a:pt x="204" y="44"/>
                </a:cubicBezTo>
                <a:close/>
                <a:moveTo>
                  <a:pt x="205" y="42"/>
                </a:moveTo>
                <a:cubicBezTo>
                  <a:pt x="204" y="43"/>
                  <a:pt x="205" y="42"/>
                  <a:pt x="205" y="42"/>
                </a:cubicBezTo>
                <a:close/>
                <a:moveTo>
                  <a:pt x="205" y="41"/>
                </a:moveTo>
                <a:cubicBezTo>
                  <a:pt x="204" y="41"/>
                  <a:pt x="206" y="40"/>
                  <a:pt x="205" y="41"/>
                </a:cubicBezTo>
                <a:close/>
                <a:moveTo>
                  <a:pt x="206" y="45"/>
                </a:moveTo>
                <a:cubicBezTo>
                  <a:pt x="205" y="46"/>
                  <a:pt x="207" y="44"/>
                  <a:pt x="206" y="45"/>
                </a:cubicBezTo>
                <a:close/>
                <a:moveTo>
                  <a:pt x="207" y="41"/>
                </a:moveTo>
                <a:cubicBezTo>
                  <a:pt x="207" y="41"/>
                  <a:pt x="208" y="40"/>
                  <a:pt x="207" y="41"/>
                </a:cubicBezTo>
                <a:close/>
                <a:moveTo>
                  <a:pt x="210" y="44"/>
                </a:moveTo>
                <a:cubicBezTo>
                  <a:pt x="210" y="45"/>
                  <a:pt x="212" y="42"/>
                  <a:pt x="210" y="44"/>
                </a:cubicBezTo>
                <a:close/>
                <a:moveTo>
                  <a:pt x="210" y="47"/>
                </a:moveTo>
                <a:cubicBezTo>
                  <a:pt x="209" y="49"/>
                  <a:pt x="211" y="45"/>
                  <a:pt x="213" y="46"/>
                </a:cubicBezTo>
                <a:cubicBezTo>
                  <a:pt x="212" y="46"/>
                  <a:pt x="213" y="49"/>
                  <a:pt x="213" y="49"/>
                </a:cubicBezTo>
                <a:cubicBezTo>
                  <a:pt x="213" y="49"/>
                  <a:pt x="211" y="47"/>
                  <a:pt x="210" y="47"/>
                </a:cubicBezTo>
                <a:close/>
                <a:moveTo>
                  <a:pt x="215" y="50"/>
                </a:moveTo>
                <a:cubicBezTo>
                  <a:pt x="214" y="50"/>
                  <a:pt x="215" y="49"/>
                  <a:pt x="215" y="50"/>
                </a:cubicBezTo>
                <a:close/>
                <a:moveTo>
                  <a:pt x="216" y="53"/>
                </a:moveTo>
                <a:cubicBezTo>
                  <a:pt x="216" y="54"/>
                  <a:pt x="217" y="53"/>
                  <a:pt x="216" y="53"/>
                </a:cubicBezTo>
                <a:close/>
                <a:moveTo>
                  <a:pt x="218" y="56"/>
                </a:moveTo>
                <a:cubicBezTo>
                  <a:pt x="218" y="55"/>
                  <a:pt x="219" y="56"/>
                  <a:pt x="218" y="56"/>
                </a:cubicBezTo>
                <a:close/>
                <a:moveTo>
                  <a:pt x="220" y="53"/>
                </a:moveTo>
                <a:cubicBezTo>
                  <a:pt x="219" y="54"/>
                  <a:pt x="220" y="53"/>
                  <a:pt x="220" y="53"/>
                </a:cubicBezTo>
                <a:close/>
                <a:moveTo>
                  <a:pt x="218" y="60"/>
                </a:moveTo>
                <a:cubicBezTo>
                  <a:pt x="218" y="60"/>
                  <a:pt x="217" y="60"/>
                  <a:pt x="217" y="59"/>
                </a:cubicBezTo>
                <a:cubicBezTo>
                  <a:pt x="217" y="61"/>
                  <a:pt x="218" y="63"/>
                  <a:pt x="218" y="63"/>
                </a:cubicBezTo>
                <a:cubicBezTo>
                  <a:pt x="220" y="65"/>
                  <a:pt x="221" y="56"/>
                  <a:pt x="218" y="60"/>
                </a:cubicBezTo>
                <a:close/>
                <a:moveTo>
                  <a:pt x="186" y="31"/>
                </a:moveTo>
                <a:cubicBezTo>
                  <a:pt x="187" y="32"/>
                  <a:pt x="186" y="31"/>
                  <a:pt x="186" y="31"/>
                </a:cubicBezTo>
                <a:close/>
                <a:moveTo>
                  <a:pt x="172" y="15"/>
                </a:moveTo>
                <a:cubicBezTo>
                  <a:pt x="172" y="15"/>
                  <a:pt x="171" y="15"/>
                  <a:pt x="171" y="15"/>
                </a:cubicBezTo>
                <a:cubicBezTo>
                  <a:pt x="171" y="15"/>
                  <a:pt x="171" y="15"/>
                  <a:pt x="171" y="15"/>
                </a:cubicBezTo>
                <a:cubicBezTo>
                  <a:pt x="172" y="15"/>
                  <a:pt x="172" y="15"/>
                  <a:pt x="172" y="15"/>
                </a:cubicBezTo>
                <a:close/>
                <a:moveTo>
                  <a:pt x="191" y="40"/>
                </a:moveTo>
                <a:cubicBezTo>
                  <a:pt x="192" y="40"/>
                  <a:pt x="191" y="41"/>
                  <a:pt x="191" y="40"/>
                </a:cubicBezTo>
                <a:close/>
                <a:moveTo>
                  <a:pt x="216" y="59"/>
                </a:moveTo>
                <a:cubicBezTo>
                  <a:pt x="216" y="59"/>
                  <a:pt x="216" y="59"/>
                  <a:pt x="216" y="59"/>
                </a:cubicBezTo>
                <a:cubicBezTo>
                  <a:pt x="216" y="59"/>
                  <a:pt x="216" y="60"/>
                  <a:pt x="216" y="59"/>
                </a:cubicBezTo>
                <a:cubicBezTo>
                  <a:pt x="216" y="59"/>
                  <a:pt x="216" y="59"/>
                  <a:pt x="216" y="59"/>
                </a:cubicBezTo>
                <a:cubicBezTo>
                  <a:pt x="216" y="59"/>
                  <a:pt x="216" y="59"/>
                  <a:pt x="217" y="59"/>
                </a:cubicBezTo>
                <a:cubicBezTo>
                  <a:pt x="216" y="59"/>
                  <a:pt x="216" y="58"/>
                  <a:pt x="216" y="59"/>
                </a:cubicBezTo>
                <a:close/>
                <a:moveTo>
                  <a:pt x="190" y="38"/>
                </a:moveTo>
                <a:cubicBezTo>
                  <a:pt x="191" y="37"/>
                  <a:pt x="190" y="39"/>
                  <a:pt x="190" y="38"/>
                </a:cubicBezTo>
                <a:close/>
                <a:moveTo>
                  <a:pt x="190" y="39"/>
                </a:moveTo>
                <a:cubicBezTo>
                  <a:pt x="190" y="40"/>
                  <a:pt x="191" y="39"/>
                  <a:pt x="190" y="39"/>
                </a:cubicBezTo>
                <a:close/>
                <a:moveTo>
                  <a:pt x="190" y="40"/>
                </a:moveTo>
                <a:cubicBezTo>
                  <a:pt x="190" y="41"/>
                  <a:pt x="190" y="37"/>
                  <a:pt x="190" y="40"/>
                </a:cubicBezTo>
                <a:close/>
                <a:moveTo>
                  <a:pt x="193" y="42"/>
                </a:moveTo>
                <a:cubicBezTo>
                  <a:pt x="192" y="43"/>
                  <a:pt x="193" y="41"/>
                  <a:pt x="193" y="42"/>
                </a:cubicBezTo>
                <a:close/>
                <a:moveTo>
                  <a:pt x="198" y="46"/>
                </a:moveTo>
                <a:cubicBezTo>
                  <a:pt x="198" y="45"/>
                  <a:pt x="197" y="46"/>
                  <a:pt x="198" y="46"/>
                </a:cubicBezTo>
                <a:close/>
                <a:moveTo>
                  <a:pt x="215" y="59"/>
                </a:moveTo>
                <a:cubicBezTo>
                  <a:pt x="216" y="57"/>
                  <a:pt x="214" y="60"/>
                  <a:pt x="215" y="59"/>
                </a:cubicBezTo>
                <a:close/>
                <a:moveTo>
                  <a:pt x="211" y="50"/>
                </a:moveTo>
                <a:cubicBezTo>
                  <a:pt x="211" y="49"/>
                  <a:pt x="210" y="51"/>
                  <a:pt x="211" y="50"/>
                </a:cubicBezTo>
                <a:close/>
                <a:moveTo>
                  <a:pt x="200" y="48"/>
                </a:moveTo>
                <a:cubicBezTo>
                  <a:pt x="200" y="48"/>
                  <a:pt x="201" y="46"/>
                  <a:pt x="200" y="48"/>
                </a:cubicBezTo>
                <a:close/>
                <a:moveTo>
                  <a:pt x="199" y="46"/>
                </a:moveTo>
                <a:cubicBezTo>
                  <a:pt x="199" y="47"/>
                  <a:pt x="200" y="45"/>
                  <a:pt x="199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汉仪丫丫体简" panose="02010604000101010101" pitchFamily="2" charset="-122"/>
            </a:endParaRPr>
          </a:p>
        </p:txBody>
      </p:sp>
      <p:grpSp>
        <p:nvGrpSpPr>
          <p:cNvPr id="82" name="组合 10">
            <a:extLst>
              <a:ext uri="{FF2B5EF4-FFF2-40B4-BE49-F238E27FC236}">
                <a16:creationId xmlns:a16="http://schemas.microsoft.com/office/drawing/2014/main" id="{BFF6F813-1243-44CB-B159-514A21A864EB}"/>
              </a:ext>
            </a:extLst>
          </p:cNvPr>
          <p:cNvGrpSpPr/>
          <p:nvPr/>
        </p:nvGrpSpPr>
        <p:grpSpPr>
          <a:xfrm>
            <a:off x="191344" y="878528"/>
            <a:ext cx="8459745" cy="1709853"/>
            <a:chOff x="1913602" y="986328"/>
            <a:chExt cx="8459745" cy="1709853"/>
          </a:xfrm>
        </p:grpSpPr>
        <p:grpSp>
          <p:nvGrpSpPr>
            <p:cNvPr id="83" name="组合 8">
              <a:extLst>
                <a:ext uri="{FF2B5EF4-FFF2-40B4-BE49-F238E27FC236}">
                  <a16:creationId xmlns:a16="http://schemas.microsoft.com/office/drawing/2014/main" id="{95CD39A9-93E1-474C-9EC5-05536B61B589}"/>
                </a:ext>
              </a:extLst>
            </p:cNvPr>
            <p:cNvGrpSpPr/>
            <p:nvPr/>
          </p:nvGrpSpPr>
          <p:grpSpPr>
            <a:xfrm>
              <a:off x="1913602" y="1124744"/>
              <a:ext cx="2197812" cy="1440160"/>
              <a:chOff x="389602" y="1124744"/>
              <a:chExt cx="2197812" cy="1440160"/>
            </a:xfrm>
          </p:grpSpPr>
          <p:sp>
            <p:nvSpPr>
              <p:cNvPr id="87" name="椭圆 1">
                <a:extLst>
                  <a:ext uri="{FF2B5EF4-FFF2-40B4-BE49-F238E27FC236}">
                    <a16:creationId xmlns:a16="http://schemas.microsoft.com/office/drawing/2014/main" id="{DA1D1349-001A-469D-9208-9B9FBB8A07C7}"/>
                  </a:ext>
                </a:extLst>
              </p:cNvPr>
              <p:cNvSpPr/>
              <p:nvPr/>
            </p:nvSpPr>
            <p:spPr>
              <a:xfrm>
                <a:off x="822022" y="1124744"/>
                <a:ext cx="1440160" cy="14401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88" name="Freeform 16">
                <a:extLst>
                  <a:ext uri="{FF2B5EF4-FFF2-40B4-BE49-F238E27FC236}">
                    <a16:creationId xmlns:a16="http://schemas.microsoft.com/office/drawing/2014/main" id="{BEF4EEAC-5E8B-44E8-B341-8DC1615512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9602" y="1336907"/>
                <a:ext cx="2197812" cy="1126119"/>
              </a:xfrm>
              <a:custGeom>
                <a:avLst/>
                <a:gdLst>
                  <a:gd name="T0" fmla="*/ 256 w 316"/>
                  <a:gd name="T1" fmla="*/ 124 h 162"/>
                  <a:gd name="T2" fmla="*/ 152 w 316"/>
                  <a:gd name="T3" fmla="*/ 27 h 162"/>
                  <a:gd name="T4" fmla="*/ 122 w 316"/>
                  <a:gd name="T5" fmla="*/ 17 h 162"/>
                  <a:gd name="T6" fmla="*/ 143 w 316"/>
                  <a:gd name="T7" fmla="*/ 30 h 162"/>
                  <a:gd name="T8" fmla="*/ 250 w 316"/>
                  <a:gd name="T9" fmla="*/ 126 h 162"/>
                  <a:gd name="T10" fmla="*/ 127 w 316"/>
                  <a:gd name="T11" fmla="*/ 48 h 162"/>
                  <a:gd name="T12" fmla="*/ 248 w 316"/>
                  <a:gd name="T13" fmla="*/ 113 h 162"/>
                  <a:gd name="T14" fmla="*/ 275 w 316"/>
                  <a:gd name="T15" fmla="*/ 96 h 162"/>
                  <a:gd name="T16" fmla="*/ 292 w 316"/>
                  <a:gd name="T17" fmla="*/ 75 h 162"/>
                  <a:gd name="T18" fmla="*/ 278 w 316"/>
                  <a:gd name="T19" fmla="*/ 30 h 162"/>
                  <a:gd name="T20" fmla="*/ 210 w 316"/>
                  <a:gd name="T21" fmla="*/ 29 h 162"/>
                  <a:gd name="T22" fmla="*/ 7 w 316"/>
                  <a:gd name="T23" fmla="*/ 126 h 162"/>
                  <a:gd name="T24" fmla="*/ 315 w 316"/>
                  <a:gd name="T25" fmla="*/ 48 h 162"/>
                  <a:gd name="T26" fmla="*/ 279 w 316"/>
                  <a:gd name="T27" fmla="*/ 92 h 162"/>
                  <a:gd name="T28" fmla="*/ 196 w 316"/>
                  <a:gd name="T29" fmla="*/ 145 h 162"/>
                  <a:gd name="T30" fmla="*/ 261 w 316"/>
                  <a:gd name="T31" fmla="*/ 17 h 162"/>
                  <a:gd name="T32" fmla="*/ 104 w 316"/>
                  <a:gd name="T33" fmla="*/ 53 h 162"/>
                  <a:gd name="T34" fmla="*/ 127 w 316"/>
                  <a:gd name="T35" fmla="*/ 48 h 162"/>
                  <a:gd name="T36" fmla="*/ 305 w 316"/>
                  <a:gd name="T37" fmla="*/ 60 h 162"/>
                  <a:gd name="T38" fmla="*/ 47 w 316"/>
                  <a:gd name="T39" fmla="*/ 143 h 162"/>
                  <a:gd name="T40" fmla="*/ 213 w 316"/>
                  <a:gd name="T41" fmla="*/ 129 h 162"/>
                  <a:gd name="T42" fmla="*/ 248 w 316"/>
                  <a:gd name="T43" fmla="*/ 113 h 162"/>
                  <a:gd name="T44" fmla="*/ 58 w 316"/>
                  <a:gd name="T45" fmla="*/ 141 h 162"/>
                  <a:gd name="T46" fmla="*/ 121 w 316"/>
                  <a:gd name="T47" fmla="*/ 16 h 162"/>
                  <a:gd name="T48" fmla="*/ 91 w 316"/>
                  <a:gd name="T49" fmla="*/ 11 h 162"/>
                  <a:gd name="T50" fmla="*/ 33 w 316"/>
                  <a:gd name="T51" fmla="*/ 152 h 162"/>
                  <a:gd name="T52" fmla="*/ 230 w 316"/>
                  <a:gd name="T53" fmla="*/ 136 h 162"/>
                  <a:gd name="T54" fmla="*/ 155 w 316"/>
                  <a:gd name="T55" fmla="*/ 154 h 162"/>
                  <a:gd name="T56" fmla="*/ 121 w 316"/>
                  <a:gd name="T57" fmla="*/ 45 h 162"/>
                  <a:gd name="T58" fmla="*/ 144 w 316"/>
                  <a:gd name="T59" fmla="*/ 37 h 162"/>
                  <a:gd name="T60" fmla="*/ 168 w 316"/>
                  <a:gd name="T61" fmla="*/ 28 h 162"/>
                  <a:gd name="T62" fmla="*/ 191 w 316"/>
                  <a:gd name="T63" fmla="*/ 24 h 162"/>
                  <a:gd name="T64" fmla="*/ 215 w 316"/>
                  <a:gd name="T65" fmla="*/ 22 h 162"/>
                  <a:gd name="T66" fmla="*/ 298 w 316"/>
                  <a:gd name="T67" fmla="*/ 30 h 162"/>
                  <a:gd name="T68" fmla="*/ 283 w 316"/>
                  <a:gd name="T69" fmla="*/ 25 h 162"/>
                  <a:gd name="T70" fmla="*/ 295 w 316"/>
                  <a:gd name="T71" fmla="*/ 33 h 162"/>
                  <a:gd name="T72" fmla="*/ 226 w 316"/>
                  <a:gd name="T73" fmla="*/ 122 h 162"/>
                  <a:gd name="T74" fmla="*/ 130 w 316"/>
                  <a:gd name="T75" fmla="*/ 146 h 162"/>
                  <a:gd name="T76" fmla="*/ 91 w 316"/>
                  <a:gd name="T77" fmla="*/ 147 h 162"/>
                  <a:gd name="T78" fmla="*/ 95 w 316"/>
                  <a:gd name="T79" fmla="*/ 27 h 162"/>
                  <a:gd name="T80" fmla="*/ 79 w 316"/>
                  <a:gd name="T81" fmla="*/ 20 h 162"/>
                  <a:gd name="T82" fmla="*/ 69 w 316"/>
                  <a:gd name="T83" fmla="*/ 26 h 162"/>
                  <a:gd name="T84" fmla="*/ 23 w 316"/>
                  <a:gd name="T85" fmla="*/ 67 h 162"/>
                  <a:gd name="T86" fmla="*/ 8 w 316"/>
                  <a:gd name="T87" fmla="*/ 99 h 162"/>
                  <a:gd name="T88" fmla="*/ 49 w 316"/>
                  <a:gd name="T89" fmla="*/ 156 h 162"/>
                  <a:gd name="T90" fmla="*/ 70 w 316"/>
                  <a:gd name="T91" fmla="*/ 158 h 162"/>
                  <a:gd name="T92" fmla="*/ 116 w 316"/>
                  <a:gd name="T93" fmla="*/ 160 h 162"/>
                  <a:gd name="T94" fmla="*/ 92 w 316"/>
                  <a:gd name="T95" fmla="*/ 158 h 162"/>
                  <a:gd name="T96" fmla="*/ 219 w 316"/>
                  <a:gd name="T97" fmla="*/ 140 h 162"/>
                  <a:gd name="T98" fmla="*/ 155 w 316"/>
                  <a:gd name="T99" fmla="*/ 154 h 162"/>
                  <a:gd name="T100" fmla="*/ 272 w 316"/>
                  <a:gd name="T101" fmla="*/ 108 h 162"/>
                  <a:gd name="T102" fmla="*/ 295 w 316"/>
                  <a:gd name="T103" fmla="*/ 87 h 162"/>
                  <a:gd name="T104" fmla="*/ 302 w 316"/>
                  <a:gd name="T105" fmla="*/ 76 h 162"/>
                  <a:gd name="T106" fmla="*/ 306 w 316"/>
                  <a:gd name="T107" fmla="*/ 39 h 162"/>
                  <a:gd name="T108" fmla="*/ 306 w 316"/>
                  <a:gd name="T109" fmla="*/ 69 h 162"/>
                  <a:gd name="T110" fmla="*/ 232 w 316"/>
                  <a:gd name="T111" fmla="*/ 27 h 162"/>
                  <a:gd name="T112" fmla="*/ 75 w 316"/>
                  <a:gd name="T113" fmla="*/ 158 h 162"/>
                  <a:gd name="T114" fmla="*/ 95 w 316"/>
                  <a:gd name="T115" fmla="*/ 30 h 162"/>
                  <a:gd name="T116" fmla="*/ 183 w 316"/>
                  <a:gd name="T117" fmla="*/ 14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16" h="162">
                    <a:moveTo>
                      <a:pt x="260" y="122"/>
                    </a:moveTo>
                    <a:cubicBezTo>
                      <a:pt x="259" y="122"/>
                      <a:pt x="258" y="122"/>
                      <a:pt x="258" y="123"/>
                    </a:cubicBezTo>
                    <a:cubicBezTo>
                      <a:pt x="258" y="123"/>
                      <a:pt x="259" y="123"/>
                      <a:pt x="260" y="122"/>
                    </a:cubicBezTo>
                    <a:close/>
                    <a:moveTo>
                      <a:pt x="245" y="130"/>
                    </a:moveTo>
                    <a:cubicBezTo>
                      <a:pt x="246" y="129"/>
                      <a:pt x="248" y="129"/>
                      <a:pt x="249" y="128"/>
                    </a:cubicBezTo>
                    <a:cubicBezTo>
                      <a:pt x="250" y="128"/>
                      <a:pt x="252" y="127"/>
                      <a:pt x="253" y="126"/>
                    </a:cubicBezTo>
                    <a:cubicBezTo>
                      <a:pt x="253" y="125"/>
                      <a:pt x="246" y="128"/>
                      <a:pt x="245" y="130"/>
                    </a:cubicBezTo>
                    <a:close/>
                    <a:moveTo>
                      <a:pt x="256" y="125"/>
                    </a:moveTo>
                    <a:cubicBezTo>
                      <a:pt x="257" y="124"/>
                      <a:pt x="257" y="124"/>
                      <a:pt x="256" y="124"/>
                    </a:cubicBezTo>
                    <a:cubicBezTo>
                      <a:pt x="255" y="124"/>
                      <a:pt x="253" y="125"/>
                      <a:pt x="256" y="125"/>
                    </a:cubicBezTo>
                    <a:close/>
                    <a:moveTo>
                      <a:pt x="71" y="160"/>
                    </a:moveTo>
                    <a:cubicBezTo>
                      <a:pt x="71" y="161"/>
                      <a:pt x="72" y="159"/>
                      <a:pt x="71" y="160"/>
                    </a:cubicBezTo>
                    <a:close/>
                    <a:moveTo>
                      <a:pt x="307" y="32"/>
                    </a:moveTo>
                    <a:cubicBezTo>
                      <a:pt x="308" y="32"/>
                      <a:pt x="304" y="30"/>
                      <a:pt x="304" y="30"/>
                    </a:cubicBezTo>
                    <a:cubicBezTo>
                      <a:pt x="305" y="31"/>
                      <a:pt x="306" y="32"/>
                      <a:pt x="307" y="32"/>
                    </a:cubicBezTo>
                    <a:close/>
                    <a:moveTo>
                      <a:pt x="152" y="27"/>
                    </a:moveTo>
                    <a:cubicBezTo>
                      <a:pt x="152" y="25"/>
                      <a:pt x="147" y="28"/>
                      <a:pt x="147" y="28"/>
                    </a:cubicBezTo>
                    <a:cubicBezTo>
                      <a:pt x="148" y="29"/>
                      <a:pt x="153" y="28"/>
                      <a:pt x="152" y="27"/>
                    </a:cubicBezTo>
                    <a:close/>
                    <a:moveTo>
                      <a:pt x="117" y="38"/>
                    </a:moveTo>
                    <a:cubicBezTo>
                      <a:pt x="117" y="38"/>
                      <a:pt x="117" y="37"/>
                      <a:pt x="117" y="37"/>
                    </a:cubicBezTo>
                    <a:cubicBezTo>
                      <a:pt x="116" y="37"/>
                      <a:pt x="115" y="37"/>
                      <a:pt x="114" y="38"/>
                    </a:cubicBezTo>
                    <a:cubicBezTo>
                      <a:pt x="113" y="38"/>
                      <a:pt x="105" y="45"/>
                      <a:pt x="105" y="45"/>
                    </a:cubicBezTo>
                    <a:cubicBezTo>
                      <a:pt x="106" y="45"/>
                      <a:pt x="144" y="30"/>
                      <a:pt x="144" y="30"/>
                    </a:cubicBezTo>
                    <a:cubicBezTo>
                      <a:pt x="144" y="29"/>
                      <a:pt x="144" y="30"/>
                      <a:pt x="143" y="30"/>
                    </a:cubicBezTo>
                    <a:cubicBezTo>
                      <a:pt x="142" y="30"/>
                      <a:pt x="142" y="30"/>
                      <a:pt x="141" y="30"/>
                    </a:cubicBezTo>
                    <a:cubicBezTo>
                      <a:pt x="135" y="33"/>
                      <a:pt x="119" y="39"/>
                      <a:pt x="117" y="38"/>
                    </a:cubicBezTo>
                    <a:close/>
                    <a:moveTo>
                      <a:pt x="122" y="17"/>
                    </a:moveTo>
                    <a:cubicBezTo>
                      <a:pt x="122" y="17"/>
                      <a:pt x="126" y="15"/>
                      <a:pt x="126" y="15"/>
                    </a:cubicBezTo>
                    <a:cubicBezTo>
                      <a:pt x="126" y="16"/>
                      <a:pt x="125" y="16"/>
                      <a:pt x="125" y="17"/>
                    </a:cubicBezTo>
                    <a:cubicBezTo>
                      <a:pt x="125" y="17"/>
                      <a:pt x="132" y="13"/>
                      <a:pt x="128" y="14"/>
                    </a:cubicBezTo>
                    <a:cubicBezTo>
                      <a:pt x="127" y="14"/>
                      <a:pt x="122" y="16"/>
                      <a:pt x="122" y="17"/>
                    </a:cubicBezTo>
                    <a:close/>
                    <a:moveTo>
                      <a:pt x="143" y="30"/>
                    </a:moveTo>
                    <a:cubicBezTo>
                      <a:pt x="143" y="30"/>
                      <a:pt x="143" y="30"/>
                      <a:pt x="143" y="30"/>
                    </a:cubicBezTo>
                    <a:cubicBezTo>
                      <a:pt x="142" y="30"/>
                      <a:pt x="142" y="30"/>
                      <a:pt x="141" y="30"/>
                    </a:cubicBezTo>
                    <a:cubicBezTo>
                      <a:pt x="141" y="30"/>
                      <a:pt x="141" y="30"/>
                      <a:pt x="141" y="30"/>
                    </a:cubicBezTo>
                    <a:cubicBezTo>
                      <a:pt x="142" y="30"/>
                      <a:pt x="142" y="30"/>
                      <a:pt x="143" y="30"/>
                    </a:cubicBezTo>
                    <a:close/>
                    <a:moveTo>
                      <a:pt x="180" y="137"/>
                    </a:moveTo>
                    <a:cubicBezTo>
                      <a:pt x="179" y="137"/>
                      <a:pt x="174" y="138"/>
                      <a:pt x="169" y="139"/>
                    </a:cubicBezTo>
                    <a:cubicBezTo>
                      <a:pt x="174" y="138"/>
                      <a:pt x="180" y="137"/>
                      <a:pt x="180" y="137"/>
                    </a:cubicBezTo>
                    <a:close/>
                    <a:moveTo>
                      <a:pt x="137" y="44"/>
                    </a:moveTo>
                    <a:cubicBezTo>
                      <a:pt x="137" y="45"/>
                      <a:pt x="136" y="45"/>
                      <a:pt x="135" y="45"/>
                    </a:cubicBezTo>
                    <a:cubicBezTo>
                      <a:pt x="135" y="45"/>
                      <a:pt x="135" y="45"/>
                      <a:pt x="135" y="45"/>
                    </a:cubicBezTo>
                    <a:cubicBezTo>
                      <a:pt x="136" y="45"/>
                      <a:pt x="136" y="45"/>
                      <a:pt x="137" y="44"/>
                    </a:cubicBezTo>
                    <a:cubicBezTo>
                      <a:pt x="137" y="44"/>
                      <a:pt x="137" y="44"/>
                      <a:pt x="137" y="44"/>
                    </a:cubicBezTo>
                    <a:close/>
                    <a:moveTo>
                      <a:pt x="250" y="126"/>
                    </a:moveTo>
                    <a:cubicBezTo>
                      <a:pt x="252" y="126"/>
                      <a:pt x="263" y="119"/>
                      <a:pt x="263" y="119"/>
                    </a:cubicBezTo>
                    <a:cubicBezTo>
                      <a:pt x="263" y="118"/>
                      <a:pt x="250" y="126"/>
                      <a:pt x="250" y="126"/>
                    </a:cubicBezTo>
                    <a:close/>
                    <a:moveTo>
                      <a:pt x="242" y="116"/>
                    </a:moveTo>
                    <a:cubicBezTo>
                      <a:pt x="242" y="116"/>
                      <a:pt x="242" y="116"/>
                      <a:pt x="242" y="116"/>
                    </a:cubicBezTo>
                    <a:cubicBezTo>
                      <a:pt x="242" y="116"/>
                      <a:pt x="242" y="116"/>
                      <a:pt x="242" y="116"/>
                    </a:cubicBezTo>
                    <a:close/>
                    <a:moveTo>
                      <a:pt x="172" y="33"/>
                    </a:moveTo>
                    <a:cubicBezTo>
                      <a:pt x="171" y="32"/>
                      <a:pt x="153" y="39"/>
                      <a:pt x="137" y="44"/>
                    </a:cubicBezTo>
                    <a:cubicBezTo>
                      <a:pt x="137" y="45"/>
                      <a:pt x="135" y="46"/>
                      <a:pt x="135" y="45"/>
                    </a:cubicBezTo>
                    <a:cubicBezTo>
                      <a:pt x="132" y="46"/>
                      <a:pt x="130" y="47"/>
                      <a:pt x="127" y="48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44" y="43"/>
                      <a:pt x="172" y="34"/>
                      <a:pt x="172" y="33"/>
                    </a:cubicBezTo>
                    <a:close/>
                    <a:moveTo>
                      <a:pt x="101" y="53"/>
                    </a:moveTo>
                    <a:cubicBezTo>
                      <a:pt x="101" y="53"/>
                      <a:pt x="101" y="53"/>
                      <a:pt x="101" y="53"/>
                    </a:cubicBezTo>
                    <a:cubicBezTo>
                      <a:pt x="101" y="53"/>
                      <a:pt x="101" y="53"/>
                      <a:pt x="101" y="53"/>
                    </a:cubicBezTo>
                    <a:close/>
                    <a:moveTo>
                      <a:pt x="219" y="126"/>
                    </a:moveTo>
                    <a:cubicBezTo>
                      <a:pt x="220" y="126"/>
                      <a:pt x="220" y="126"/>
                      <a:pt x="221" y="126"/>
                    </a:cubicBezTo>
                    <a:cubicBezTo>
                      <a:pt x="221" y="126"/>
                      <a:pt x="220" y="126"/>
                      <a:pt x="219" y="126"/>
                    </a:cubicBezTo>
                    <a:close/>
                    <a:moveTo>
                      <a:pt x="248" y="113"/>
                    </a:moveTo>
                    <a:cubicBezTo>
                      <a:pt x="248" y="113"/>
                      <a:pt x="249" y="113"/>
                      <a:pt x="250" y="113"/>
                    </a:cubicBezTo>
                    <a:cubicBezTo>
                      <a:pt x="249" y="113"/>
                      <a:pt x="249" y="113"/>
                      <a:pt x="248" y="113"/>
                    </a:cubicBezTo>
                    <a:close/>
                    <a:moveTo>
                      <a:pt x="283" y="107"/>
                    </a:moveTo>
                    <a:cubicBezTo>
                      <a:pt x="284" y="107"/>
                      <a:pt x="284" y="106"/>
                      <a:pt x="285" y="105"/>
                    </a:cubicBezTo>
                    <a:cubicBezTo>
                      <a:pt x="285" y="105"/>
                      <a:pt x="282" y="107"/>
                      <a:pt x="283" y="107"/>
                    </a:cubicBezTo>
                    <a:close/>
                    <a:moveTo>
                      <a:pt x="272" y="115"/>
                    </a:moveTo>
                    <a:cubicBezTo>
                      <a:pt x="271" y="115"/>
                      <a:pt x="270" y="115"/>
                      <a:pt x="269" y="116"/>
                    </a:cubicBezTo>
                    <a:cubicBezTo>
                      <a:pt x="270" y="116"/>
                      <a:pt x="271" y="115"/>
                      <a:pt x="272" y="115"/>
                    </a:cubicBezTo>
                    <a:close/>
                    <a:moveTo>
                      <a:pt x="275" y="96"/>
                    </a:moveTo>
                    <a:cubicBezTo>
                      <a:pt x="274" y="96"/>
                      <a:pt x="270" y="99"/>
                      <a:pt x="266" y="102"/>
                    </a:cubicBezTo>
                    <a:cubicBezTo>
                      <a:pt x="266" y="102"/>
                      <a:pt x="265" y="102"/>
                      <a:pt x="266" y="102"/>
                    </a:cubicBezTo>
                    <a:cubicBezTo>
                      <a:pt x="266" y="103"/>
                      <a:pt x="274" y="96"/>
                      <a:pt x="275" y="96"/>
                    </a:cubicBezTo>
                    <a:close/>
                    <a:moveTo>
                      <a:pt x="310" y="64"/>
                    </a:moveTo>
                    <a:cubicBezTo>
                      <a:pt x="310" y="65"/>
                      <a:pt x="311" y="62"/>
                      <a:pt x="311" y="61"/>
                    </a:cubicBezTo>
                    <a:cubicBezTo>
                      <a:pt x="310" y="62"/>
                      <a:pt x="310" y="63"/>
                      <a:pt x="310" y="64"/>
                    </a:cubicBezTo>
                    <a:close/>
                    <a:moveTo>
                      <a:pt x="292" y="75"/>
                    </a:moveTo>
                    <a:cubicBezTo>
                      <a:pt x="291" y="76"/>
                      <a:pt x="291" y="77"/>
                      <a:pt x="292" y="77"/>
                    </a:cubicBezTo>
                    <a:cubicBezTo>
                      <a:pt x="292" y="76"/>
                      <a:pt x="294" y="74"/>
                      <a:pt x="292" y="75"/>
                    </a:cubicBezTo>
                    <a:close/>
                    <a:moveTo>
                      <a:pt x="290" y="78"/>
                    </a:moveTo>
                    <a:cubicBezTo>
                      <a:pt x="290" y="78"/>
                      <a:pt x="289" y="79"/>
                      <a:pt x="289" y="80"/>
                    </a:cubicBezTo>
                    <a:cubicBezTo>
                      <a:pt x="290" y="79"/>
                      <a:pt x="290" y="79"/>
                      <a:pt x="290" y="78"/>
                    </a:cubicBezTo>
                    <a:close/>
                    <a:moveTo>
                      <a:pt x="278" y="30"/>
                    </a:moveTo>
                    <a:cubicBezTo>
                      <a:pt x="270" y="28"/>
                      <a:pt x="253" y="22"/>
                      <a:pt x="245" y="25"/>
                    </a:cubicBezTo>
                    <a:cubicBezTo>
                      <a:pt x="247" y="25"/>
                      <a:pt x="259" y="28"/>
                      <a:pt x="263" y="28"/>
                    </a:cubicBezTo>
                    <a:cubicBezTo>
                      <a:pt x="270" y="29"/>
                      <a:pt x="277" y="34"/>
                      <a:pt x="284" y="35"/>
                    </a:cubicBezTo>
                    <a:cubicBezTo>
                      <a:pt x="293" y="36"/>
                      <a:pt x="304" y="54"/>
                      <a:pt x="301" y="59"/>
                    </a:cubicBezTo>
                    <a:cubicBezTo>
                      <a:pt x="309" y="47"/>
                      <a:pt x="287" y="34"/>
                      <a:pt x="278" y="30"/>
                    </a:cubicBezTo>
                    <a:close/>
                    <a:moveTo>
                      <a:pt x="278" y="32"/>
                    </a:moveTo>
                    <a:cubicBezTo>
                      <a:pt x="278" y="31"/>
                      <a:pt x="278" y="32"/>
                      <a:pt x="278" y="32"/>
                    </a:cubicBezTo>
                    <a:close/>
                    <a:moveTo>
                      <a:pt x="291" y="82"/>
                    </a:moveTo>
                    <a:cubicBezTo>
                      <a:pt x="290" y="82"/>
                      <a:pt x="293" y="79"/>
                      <a:pt x="293" y="79"/>
                    </a:cubicBezTo>
                    <a:cubicBezTo>
                      <a:pt x="292" y="80"/>
                      <a:pt x="291" y="80"/>
                      <a:pt x="291" y="82"/>
                    </a:cubicBezTo>
                    <a:close/>
                    <a:moveTo>
                      <a:pt x="128" y="51"/>
                    </a:moveTo>
                    <a:cubicBezTo>
                      <a:pt x="128" y="47"/>
                      <a:pt x="180" y="36"/>
                      <a:pt x="186" y="34"/>
                    </a:cubicBezTo>
                    <a:cubicBezTo>
                      <a:pt x="186" y="34"/>
                      <a:pt x="185" y="33"/>
                      <a:pt x="185" y="33"/>
                    </a:cubicBezTo>
                    <a:cubicBezTo>
                      <a:pt x="193" y="31"/>
                      <a:pt x="203" y="31"/>
                      <a:pt x="210" y="29"/>
                    </a:cubicBezTo>
                    <a:cubicBezTo>
                      <a:pt x="211" y="29"/>
                      <a:pt x="212" y="28"/>
                      <a:pt x="213" y="28"/>
                    </a:cubicBezTo>
                    <a:cubicBezTo>
                      <a:pt x="205" y="29"/>
                      <a:pt x="197" y="29"/>
                      <a:pt x="195" y="30"/>
                    </a:cubicBezTo>
                    <a:cubicBezTo>
                      <a:pt x="190" y="31"/>
                      <a:pt x="128" y="45"/>
                      <a:pt x="128" y="51"/>
                    </a:cubicBezTo>
                    <a:close/>
                    <a:moveTo>
                      <a:pt x="174" y="33"/>
                    </a:moveTo>
                    <a:cubicBezTo>
                      <a:pt x="175" y="33"/>
                      <a:pt x="186" y="31"/>
                      <a:pt x="185" y="30"/>
                    </a:cubicBezTo>
                    <a:cubicBezTo>
                      <a:pt x="185" y="28"/>
                      <a:pt x="175" y="33"/>
                      <a:pt x="174" y="33"/>
                    </a:cubicBezTo>
                    <a:close/>
                    <a:moveTo>
                      <a:pt x="7" y="126"/>
                    </a:moveTo>
                    <a:cubicBezTo>
                      <a:pt x="7" y="126"/>
                      <a:pt x="7" y="125"/>
                      <a:pt x="7" y="125"/>
                    </a:cubicBezTo>
                    <a:cubicBezTo>
                      <a:pt x="6" y="125"/>
                      <a:pt x="6" y="125"/>
                      <a:pt x="7" y="126"/>
                    </a:cubicBezTo>
                    <a:close/>
                    <a:moveTo>
                      <a:pt x="133" y="49"/>
                    </a:moveTo>
                    <a:cubicBezTo>
                      <a:pt x="134" y="49"/>
                      <a:pt x="135" y="48"/>
                      <a:pt x="136" y="48"/>
                    </a:cubicBezTo>
                    <a:cubicBezTo>
                      <a:pt x="135" y="48"/>
                      <a:pt x="134" y="48"/>
                      <a:pt x="133" y="49"/>
                    </a:cubicBezTo>
                    <a:close/>
                    <a:moveTo>
                      <a:pt x="303" y="56"/>
                    </a:moveTo>
                    <a:cubicBezTo>
                      <a:pt x="303" y="57"/>
                      <a:pt x="303" y="58"/>
                      <a:pt x="303" y="58"/>
                    </a:cubicBezTo>
                    <a:cubicBezTo>
                      <a:pt x="303" y="58"/>
                      <a:pt x="303" y="57"/>
                      <a:pt x="303" y="56"/>
                    </a:cubicBezTo>
                    <a:close/>
                    <a:moveTo>
                      <a:pt x="315" y="48"/>
                    </a:moveTo>
                    <a:cubicBezTo>
                      <a:pt x="315" y="48"/>
                      <a:pt x="315" y="47"/>
                      <a:pt x="314" y="47"/>
                    </a:cubicBezTo>
                    <a:cubicBezTo>
                      <a:pt x="314" y="47"/>
                      <a:pt x="314" y="48"/>
                      <a:pt x="315" y="48"/>
                    </a:cubicBezTo>
                    <a:close/>
                    <a:moveTo>
                      <a:pt x="182" y="138"/>
                    </a:moveTo>
                    <a:cubicBezTo>
                      <a:pt x="182" y="138"/>
                      <a:pt x="187" y="137"/>
                      <a:pt x="187" y="136"/>
                    </a:cubicBezTo>
                    <a:cubicBezTo>
                      <a:pt x="187" y="136"/>
                      <a:pt x="181" y="136"/>
                      <a:pt x="182" y="138"/>
                    </a:cubicBezTo>
                    <a:close/>
                    <a:moveTo>
                      <a:pt x="316" y="62"/>
                    </a:moveTo>
                    <a:cubicBezTo>
                      <a:pt x="316" y="62"/>
                      <a:pt x="316" y="56"/>
                      <a:pt x="316" y="56"/>
                    </a:cubicBezTo>
                    <a:cubicBezTo>
                      <a:pt x="316" y="57"/>
                      <a:pt x="315" y="62"/>
                      <a:pt x="316" y="62"/>
                    </a:cubicBezTo>
                    <a:close/>
                    <a:moveTo>
                      <a:pt x="279" y="92"/>
                    </a:moveTo>
                    <a:cubicBezTo>
                      <a:pt x="278" y="93"/>
                      <a:pt x="278" y="93"/>
                      <a:pt x="278" y="94"/>
                    </a:cubicBezTo>
                    <a:cubicBezTo>
                      <a:pt x="278" y="93"/>
                      <a:pt x="279" y="93"/>
                      <a:pt x="279" y="92"/>
                    </a:cubicBezTo>
                    <a:close/>
                    <a:moveTo>
                      <a:pt x="244" y="21"/>
                    </a:moveTo>
                    <a:cubicBezTo>
                      <a:pt x="247" y="21"/>
                      <a:pt x="245" y="21"/>
                      <a:pt x="244" y="21"/>
                    </a:cubicBezTo>
                    <a:close/>
                    <a:moveTo>
                      <a:pt x="216" y="128"/>
                    </a:moveTo>
                    <a:cubicBezTo>
                      <a:pt x="215" y="127"/>
                      <a:pt x="216" y="128"/>
                      <a:pt x="216" y="128"/>
                    </a:cubicBezTo>
                    <a:close/>
                    <a:moveTo>
                      <a:pt x="261" y="106"/>
                    </a:moveTo>
                    <a:cubicBezTo>
                      <a:pt x="262" y="106"/>
                      <a:pt x="261" y="105"/>
                      <a:pt x="261" y="106"/>
                    </a:cubicBezTo>
                    <a:close/>
                    <a:moveTo>
                      <a:pt x="211" y="26"/>
                    </a:moveTo>
                    <a:cubicBezTo>
                      <a:pt x="211" y="26"/>
                      <a:pt x="211" y="25"/>
                      <a:pt x="211" y="26"/>
                    </a:cubicBezTo>
                    <a:close/>
                    <a:moveTo>
                      <a:pt x="196" y="145"/>
                    </a:moveTo>
                    <a:cubicBezTo>
                      <a:pt x="196" y="144"/>
                      <a:pt x="195" y="144"/>
                      <a:pt x="194" y="145"/>
                    </a:cubicBezTo>
                    <a:cubicBezTo>
                      <a:pt x="192" y="146"/>
                      <a:pt x="197" y="144"/>
                      <a:pt x="196" y="145"/>
                    </a:cubicBezTo>
                    <a:close/>
                    <a:moveTo>
                      <a:pt x="106" y="158"/>
                    </a:moveTo>
                    <a:cubicBezTo>
                      <a:pt x="106" y="158"/>
                      <a:pt x="110" y="158"/>
                      <a:pt x="110" y="158"/>
                    </a:cubicBezTo>
                    <a:cubicBezTo>
                      <a:pt x="109" y="158"/>
                      <a:pt x="107" y="158"/>
                      <a:pt x="106" y="158"/>
                    </a:cubicBezTo>
                    <a:close/>
                    <a:moveTo>
                      <a:pt x="284" y="22"/>
                    </a:moveTo>
                    <a:cubicBezTo>
                      <a:pt x="279" y="20"/>
                      <a:pt x="274" y="18"/>
                      <a:pt x="269" y="17"/>
                    </a:cubicBezTo>
                    <a:cubicBezTo>
                      <a:pt x="266" y="16"/>
                      <a:pt x="258" y="17"/>
                      <a:pt x="255" y="16"/>
                    </a:cubicBezTo>
                    <a:cubicBezTo>
                      <a:pt x="257" y="17"/>
                      <a:pt x="260" y="16"/>
                      <a:pt x="261" y="17"/>
                    </a:cubicBezTo>
                    <a:cubicBezTo>
                      <a:pt x="257" y="14"/>
                      <a:pt x="239" y="15"/>
                      <a:pt x="233" y="15"/>
                    </a:cubicBezTo>
                    <a:cubicBezTo>
                      <a:pt x="227" y="15"/>
                      <a:pt x="220" y="16"/>
                      <a:pt x="214" y="17"/>
                    </a:cubicBezTo>
                    <a:cubicBezTo>
                      <a:pt x="211" y="17"/>
                      <a:pt x="209" y="19"/>
                      <a:pt x="206" y="18"/>
                    </a:cubicBezTo>
                    <a:cubicBezTo>
                      <a:pt x="207" y="18"/>
                      <a:pt x="208" y="18"/>
                      <a:pt x="209" y="17"/>
                    </a:cubicBezTo>
                    <a:cubicBezTo>
                      <a:pt x="199" y="15"/>
                      <a:pt x="183" y="22"/>
                      <a:pt x="173" y="25"/>
                    </a:cubicBezTo>
                    <a:cubicBezTo>
                      <a:pt x="159" y="28"/>
                      <a:pt x="146" y="32"/>
                      <a:pt x="133" y="37"/>
                    </a:cubicBezTo>
                    <a:cubicBezTo>
                      <a:pt x="126" y="39"/>
                      <a:pt x="104" y="43"/>
                      <a:pt x="100" y="51"/>
                    </a:cubicBezTo>
                    <a:cubicBezTo>
                      <a:pt x="100" y="50"/>
                      <a:pt x="101" y="53"/>
                      <a:pt x="101" y="53"/>
                    </a:cubicBezTo>
                    <a:cubicBezTo>
                      <a:pt x="102" y="53"/>
                      <a:pt x="103" y="53"/>
                      <a:pt x="104" y="53"/>
                    </a:cubicBezTo>
                    <a:cubicBezTo>
                      <a:pt x="103" y="54"/>
                      <a:pt x="103" y="54"/>
                      <a:pt x="102" y="55"/>
                    </a:cubicBezTo>
                    <a:cubicBezTo>
                      <a:pt x="103" y="55"/>
                      <a:pt x="113" y="50"/>
                      <a:pt x="113" y="52"/>
                    </a:cubicBezTo>
                    <a:cubicBezTo>
                      <a:pt x="113" y="52"/>
                      <a:pt x="103" y="58"/>
                      <a:pt x="104" y="58"/>
                    </a:cubicBezTo>
                    <a:cubicBezTo>
                      <a:pt x="110" y="58"/>
                      <a:pt x="114" y="59"/>
                      <a:pt x="122" y="54"/>
                    </a:cubicBezTo>
                    <a:cubicBezTo>
                      <a:pt x="122" y="54"/>
                      <a:pt x="107" y="56"/>
                      <a:pt x="108" y="57"/>
                    </a:cubicBezTo>
                    <a:cubicBezTo>
                      <a:pt x="107" y="55"/>
                      <a:pt x="117" y="53"/>
                      <a:pt x="118" y="53"/>
                    </a:cubicBezTo>
                    <a:cubicBezTo>
                      <a:pt x="117" y="53"/>
                      <a:pt x="116" y="53"/>
                      <a:pt x="116" y="52"/>
                    </a:cubicBezTo>
                    <a:cubicBezTo>
                      <a:pt x="117" y="52"/>
                      <a:pt x="121" y="50"/>
                      <a:pt x="127" y="48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22" y="50"/>
                      <a:pt x="118" y="51"/>
                      <a:pt x="117" y="51"/>
                    </a:cubicBezTo>
                    <a:cubicBezTo>
                      <a:pt x="118" y="51"/>
                      <a:pt x="124" y="48"/>
                      <a:pt x="126" y="47"/>
                    </a:cubicBezTo>
                    <a:cubicBezTo>
                      <a:pt x="125" y="47"/>
                      <a:pt x="125" y="47"/>
                      <a:pt x="125" y="46"/>
                    </a:cubicBezTo>
                    <a:cubicBezTo>
                      <a:pt x="129" y="43"/>
                      <a:pt x="139" y="42"/>
                      <a:pt x="145" y="40"/>
                    </a:cubicBezTo>
                    <a:cubicBezTo>
                      <a:pt x="160" y="35"/>
                      <a:pt x="175" y="31"/>
                      <a:pt x="190" y="27"/>
                    </a:cubicBezTo>
                    <a:cubicBezTo>
                      <a:pt x="214" y="22"/>
                      <a:pt x="242" y="18"/>
                      <a:pt x="266" y="23"/>
                    </a:cubicBezTo>
                    <a:cubicBezTo>
                      <a:pt x="275" y="25"/>
                      <a:pt x="283" y="28"/>
                      <a:pt x="291" y="33"/>
                    </a:cubicBezTo>
                    <a:cubicBezTo>
                      <a:pt x="298" y="37"/>
                      <a:pt x="310" y="50"/>
                      <a:pt x="305" y="60"/>
                    </a:cubicBezTo>
                    <a:cubicBezTo>
                      <a:pt x="304" y="61"/>
                      <a:pt x="304" y="64"/>
                      <a:pt x="303" y="65"/>
                    </a:cubicBezTo>
                    <a:cubicBezTo>
                      <a:pt x="300" y="73"/>
                      <a:pt x="295" y="80"/>
                      <a:pt x="289" y="86"/>
                    </a:cubicBezTo>
                    <a:cubicBezTo>
                      <a:pt x="278" y="97"/>
                      <a:pt x="266" y="106"/>
                      <a:pt x="252" y="113"/>
                    </a:cubicBezTo>
                    <a:cubicBezTo>
                      <a:pt x="202" y="141"/>
                      <a:pt x="140" y="152"/>
                      <a:pt x="83" y="149"/>
                    </a:cubicBezTo>
                    <a:cubicBezTo>
                      <a:pt x="56" y="148"/>
                      <a:pt x="12" y="143"/>
                      <a:pt x="14" y="108"/>
                    </a:cubicBezTo>
                    <a:cubicBezTo>
                      <a:pt x="15" y="96"/>
                      <a:pt x="20" y="85"/>
                      <a:pt x="27" y="75"/>
                    </a:cubicBezTo>
                    <a:cubicBezTo>
                      <a:pt x="24" y="80"/>
                      <a:pt x="22" y="85"/>
                      <a:pt x="20" y="89"/>
                    </a:cubicBezTo>
                    <a:cubicBezTo>
                      <a:pt x="16" y="101"/>
                      <a:pt x="11" y="113"/>
                      <a:pt x="18" y="125"/>
                    </a:cubicBezTo>
                    <a:cubicBezTo>
                      <a:pt x="24" y="135"/>
                      <a:pt x="36" y="140"/>
                      <a:pt x="47" y="143"/>
                    </a:cubicBezTo>
                    <a:cubicBezTo>
                      <a:pt x="71" y="149"/>
                      <a:pt x="97" y="149"/>
                      <a:pt x="122" y="147"/>
                    </a:cubicBezTo>
                    <a:cubicBezTo>
                      <a:pt x="132" y="147"/>
                      <a:pt x="143" y="146"/>
                      <a:pt x="153" y="144"/>
                    </a:cubicBezTo>
                    <a:cubicBezTo>
                      <a:pt x="155" y="144"/>
                      <a:pt x="163" y="141"/>
                      <a:pt x="169" y="139"/>
                    </a:cubicBezTo>
                    <a:cubicBezTo>
                      <a:pt x="166" y="140"/>
                      <a:pt x="163" y="141"/>
                      <a:pt x="163" y="141"/>
                    </a:cubicBezTo>
                    <a:cubicBezTo>
                      <a:pt x="162" y="139"/>
                      <a:pt x="193" y="135"/>
                      <a:pt x="194" y="134"/>
                    </a:cubicBezTo>
                    <a:cubicBezTo>
                      <a:pt x="194" y="133"/>
                      <a:pt x="191" y="135"/>
                      <a:pt x="191" y="135"/>
                    </a:cubicBezTo>
                    <a:cubicBezTo>
                      <a:pt x="191" y="135"/>
                      <a:pt x="199" y="132"/>
                      <a:pt x="202" y="130"/>
                    </a:cubicBezTo>
                    <a:cubicBezTo>
                      <a:pt x="201" y="131"/>
                      <a:pt x="200" y="132"/>
                      <a:pt x="199" y="133"/>
                    </a:cubicBezTo>
                    <a:cubicBezTo>
                      <a:pt x="199" y="133"/>
                      <a:pt x="213" y="129"/>
                      <a:pt x="213" y="129"/>
                    </a:cubicBezTo>
                    <a:cubicBezTo>
                      <a:pt x="212" y="129"/>
                      <a:pt x="211" y="129"/>
                      <a:pt x="210" y="129"/>
                    </a:cubicBezTo>
                    <a:cubicBezTo>
                      <a:pt x="210" y="127"/>
                      <a:pt x="216" y="126"/>
                      <a:pt x="219" y="126"/>
                    </a:cubicBezTo>
                    <a:cubicBezTo>
                      <a:pt x="219" y="126"/>
                      <a:pt x="218" y="126"/>
                      <a:pt x="217" y="125"/>
                    </a:cubicBezTo>
                    <a:cubicBezTo>
                      <a:pt x="218" y="126"/>
                      <a:pt x="225" y="122"/>
                      <a:pt x="226" y="123"/>
                    </a:cubicBezTo>
                    <a:cubicBezTo>
                      <a:pt x="225" y="124"/>
                      <a:pt x="225" y="124"/>
                      <a:pt x="224" y="125"/>
                    </a:cubicBezTo>
                    <a:cubicBezTo>
                      <a:pt x="224" y="125"/>
                      <a:pt x="235" y="120"/>
                      <a:pt x="242" y="116"/>
                    </a:cubicBezTo>
                    <a:cubicBezTo>
                      <a:pt x="242" y="116"/>
                      <a:pt x="242" y="116"/>
                      <a:pt x="242" y="116"/>
                    </a:cubicBezTo>
                    <a:cubicBezTo>
                      <a:pt x="242" y="116"/>
                      <a:pt x="242" y="116"/>
                      <a:pt x="242" y="116"/>
                    </a:cubicBezTo>
                    <a:cubicBezTo>
                      <a:pt x="244" y="115"/>
                      <a:pt x="246" y="114"/>
                      <a:pt x="248" y="113"/>
                    </a:cubicBezTo>
                    <a:cubicBezTo>
                      <a:pt x="247" y="113"/>
                      <a:pt x="247" y="114"/>
                      <a:pt x="247" y="114"/>
                    </a:cubicBezTo>
                    <a:cubicBezTo>
                      <a:pt x="249" y="113"/>
                      <a:pt x="258" y="107"/>
                      <a:pt x="266" y="102"/>
                    </a:cubicBezTo>
                    <a:cubicBezTo>
                      <a:pt x="268" y="100"/>
                      <a:pt x="288" y="83"/>
                      <a:pt x="287" y="82"/>
                    </a:cubicBezTo>
                    <a:cubicBezTo>
                      <a:pt x="287" y="82"/>
                      <a:pt x="256" y="105"/>
                      <a:pt x="255" y="105"/>
                    </a:cubicBezTo>
                    <a:cubicBezTo>
                      <a:pt x="244" y="113"/>
                      <a:pt x="230" y="116"/>
                      <a:pt x="218" y="123"/>
                    </a:cubicBezTo>
                    <a:cubicBezTo>
                      <a:pt x="209" y="129"/>
                      <a:pt x="195" y="131"/>
                      <a:pt x="185" y="133"/>
                    </a:cubicBezTo>
                    <a:cubicBezTo>
                      <a:pt x="174" y="135"/>
                      <a:pt x="161" y="137"/>
                      <a:pt x="150" y="140"/>
                    </a:cubicBezTo>
                    <a:cubicBezTo>
                      <a:pt x="133" y="145"/>
                      <a:pt x="113" y="140"/>
                      <a:pt x="96" y="144"/>
                    </a:cubicBezTo>
                    <a:cubicBezTo>
                      <a:pt x="85" y="147"/>
                      <a:pt x="68" y="143"/>
                      <a:pt x="58" y="141"/>
                    </a:cubicBezTo>
                    <a:cubicBezTo>
                      <a:pt x="47" y="138"/>
                      <a:pt x="36" y="135"/>
                      <a:pt x="27" y="128"/>
                    </a:cubicBezTo>
                    <a:cubicBezTo>
                      <a:pt x="11" y="115"/>
                      <a:pt x="23" y="90"/>
                      <a:pt x="33" y="76"/>
                    </a:cubicBezTo>
                    <a:cubicBezTo>
                      <a:pt x="42" y="64"/>
                      <a:pt x="55" y="54"/>
                      <a:pt x="68" y="46"/>
                    </a:cubicBezTo>
                    <a:cubicBezTo>
                      <a:pt x="68" y="46"/>
                      <a:pt x="67" y="46"/>
                      <a:pt x="67" y="46"/>
                    </a:cubicBezTo>
                    <a:cubicBezTo>
                      <a:pt x="68" y="45"/>
                      <a:pt x="68" y="45"/>
                      <a:pt x="69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72" y="43"/>
                      <a:pt x="75" y="42"/>
                      <a:pt x="77" y="40"/>
                    </a:cubicBezTo>
                    <a:cubicBezTo>
                      <a:pt x="86" y="35"/>
                      <a:pt x="94" y="30"/>
                      <a:pt x="103" y="26"/>
                    </a:cubicBezTo>
                    <a:cubicBezTo>
                      <a:pt x="105" y="25"/>
                      <a:pt x="120" y="16"/>
                      <a:pt x="121" y="16"/>
                    </a:cubicBezTo>
                    <a:cubicBezTo>
                      <a:pt x="114" y="16"/>
                      <a:pt x="106" y="19"/>
                      <a:pt x="99" y="22"/>
                    </a:cubicBezTo>
                    <a:cubicBezTo>
                      <a:pt x="109" y="17"/>
                      <a:pt x="117" y="13"/>
                      <a:pt x="116" y="11"/>
                    </a:cubicBezTo>
                    <a:cubicBezTo>
                      <a:pt x="115" y="9"/>
                      <a:pt x="126" y="8"/>
                      <a:pt x="124" y="6"/>
                    </a:cubicBezTo>
                    <a:cubicBezTo>
                      <a:pt x="124" y="5"/>
                      <a:pt x="122" y="3"/>
                      <a:pt x="121" y="3"/>
                    </a:cubicBezTo>
                    <a:cubicBezTo>
                      <a:pt x="122" y="2"/>
                      <a:pt x="123" y="0"/>
                      <a:pt x="123" y="0"/>
                    </a:cubicBezTo>
                    <a:cubicBezTo>
                      <a:pt x="122" y="1"/>
                      <a:pt x="118" y="2"/>
                      <a:pt x="114" y="3"/>
                    </a:cubicBezTo>
                    <a:cubicBezTo>
                      <a:pt x="115" y="3"/>
                      <a:pt x="116" y="2"/>
                      <a:pt x="116" y="2"/>
                    </a:cubicBezTo>
                    <a:cubicBezTo>
                      <a:pt x="117" y="1"/>
                      <a:pt x="116" y="1"/>
                      <a:pt x="115" y="1"/>
                    </a:cubicBezTo>
                    <a:cubicBezTo>
                      <a:pt x="107" y="2"/>
                      <a:pt x="98" y="8"/>
                      <a:pt x="91" y="11"/>
                    </a:cubicBezTo>
                    <a:cubicBezTo>
                      <a:pt x="83" y="15"/>
                      <a:pt x="69" y="20"/>
                      <a:pt x="63" y="27"/>
                    </a:cubicBezTo>
                    <a:cubicBezTo>
                      <a:pt x="64" y="27"/>
                      <a:pt x="65" y="26"/>
                      <a:pt x="66" y="26"/>
                    </a:cubicBezTo>
                    <a:cubicBezTo>
                      <a:pt x="66" y="26"/>
                      <a:pt x="61" y="29"/>
                      <a:pt x="60" y="30"/>
                    </a:cubicBezTo>
                    <a:cubicBezTo>
                      <a:pt x="60" y="29"/>
                      <a:pt x="61" y="29"/>
                      <a:pt x="61" y="29"/>
                    </a:cubicBezTo>
                    <a:cubicBezTo>
                      <a:pt x="59" y="31"/>
                      <a:pt x="47" y="37"/>
                      <a:pt x="46" y="38"/>
                    </a:cubicBezTo>
                    <a:cubicBezTo>
                      <a:pt x="39" y="44"/>
                      <a:pt x="32" y="50"/>
                      <a:pt x="26" y="57"/>
                    </a:cubicBezTo>
                    <a:cubicBezTo>
                      <a:pt x="17" y="68"/>
                      <a:pt x="8" y="80"/>
                      <a:pt x="4" y="95"/>
                    </a:cubicBezTo>
                    <a:cubicBezTo>
                      <a:pt x="0" y="109"/>
                      <a:pt x="0" y="125"/>
                      <a:pt x="11" y="137"/>
                    </a:cubicBezTo>
                    <a:cubicBezTo>
                      <a:pt x="13" y="139"/>
                      <a:pt x="29" y="151"/>
                      <a:pt x="33" y="152"/>
                    </a:cubicBezTo>
                    <a:cubicBezTo>
                      <a:pt x="42" y="161"/>
                      <a:pt x="123" y="162"/>
                      <a:pt x="134" y="160"/>
                    </a:cubicBezTo>
                    <a:cubicBezTo>
                      <a:pt x="137" y="161"/>
                      <a:pt x="144" y="155"/>
                      <a:pt x="146" y="157"/>
                    </a:cubicBezTo>
                    <a:cubicBezTo>
                      <a:pt x="145" y="158"/>
                      <a:pt x="144" y="158"/>
                      <a:pt x="143" y="158"/>
                    </a:cubicBezTo>
                    <a:cubicBezTo>
                      <a:pt x="144" y="160"/>
                      <a:pt x="149" y="158"/>
                      <a:pt x="152" y="157"/>
                    </a:cubicBezTo>
                    <a:cubicBezTo>
                      <a:pt x="158" y="158"/>
                      <a:pt x="169" y="155"/>
                      <a:pt x="173" y="154"/>
                    </a:cubicBezTo>
                    <a:cubicBezTo>
                      <a:pt x="181" y="151"/>
                      <a:pt x="190" y="149"/>
                      <a:pt x="198" y="147"/>
                    </a:cubicBezTo>
                    <a:cubicBezTo>
                      <a:pt x="201" y="147"/>
                      <a:pt x="219" y="140"/>
                      <a:pt x="228" y="137"/>
                    </a:cubicBezTo>
                    <a:cubicBezTo>
                      <a:pt x="229" y="137"/>
                      <a:pt x="229" y="137"/>
                      <a:pt x="230" y="136"/>
                    </a:cubicBezTo>
                    <a:cubicBezTo>
                      <a:pt x="230" y="136"/>
                      <a:pt x="230" y="136"/>
                      <a:pt x="230" y="136"/>
                    </a:cubicBezTo>
                    <a:cubicBezTo>
                      <a:pt x="232" y="135"/>
                      <a:pt x="233" y="135"/>
                      <a:pt x="233" y="135"/>
                    </a:cubicBezTo>
                    <a:cubicBezTo>
                      <a:pt x="234" y="137"/>
                      <a:pt x="245" y="128"/>
                      <a:pt x="246" y="128"/>
                    </a:cubicBezTo>
                    <a:cubicBezTo>
                      <a:pt x="238" y="129"/>
                      <a:pt x="229" y="135"/>
                      <a:pt x="221" y="138"/>
                    </a:cubicBezTo>
                    <a:cubicBezTo>
                      <a:pt x="211" y="141"/>
                      <a:pt x="201" y="145"/>
                      <a:pt x="191" y="147"/>
                    </a:cubicBezTo>
                    <a:cubicBezTo>
                      <a:pt x="184" y="149"/>
                      <a:pt x="180" y="150"/>
                      <a:pt x="173" y="152"/>
                    </a:cubicBezTo>
                    <a:cubicBezTo>
                      <a:pt x="172" y="152"/>
                      <a:pt x="170" y="152"/>
                      <a:pt x="168" y="152"/>
                    </a:cubicBezTo>
                    <a:cubicBezTo>
                      <a:pt x="169" y="152"/>
                      <a:pt x="169" y="152"/>
                      <a:pt x="170" y="152"/>
                    </a:cubicBezTo>
                    <a:cubicBezTo>
                      <a:pt x="169" y="152"/>
                      <a:pt x="169" y="152"/>
                      <a:pt x="168" y="152"/>
                    </a:cubicBezTo>
                    <a:cubicBezTo>
                      <a:pt x="163" y="153"/>
                      <a:pt x="158" y="153"/>
                      <a:pt x="155" y="154"/>
                    </a:cubicBezTo>
                    <a:cubicBezTo>
                      <a:pt x="150" y="155"/>
                      <a:pt x="143" y="155"/>
                      <a:pt x="139" y="155"/>
                    </a:cubicBezTo>
                    <a:cubicBezTo>
                      <a:pt x="148" y="154"/>
                      <a:pt x="158" y="153"/>
                      <a:pt x="167" y="151"/>
                    </a:cubicBezTo>
                    <a:cubicBezTo>
                      <a:pt x="202" y="143"/>
                      <a:pt x="239" y="132"/>
                      <a:pt x="269" y="111"/>
                    </a:cubicBezTo>
                    <a:cubicBezTo>
                      <a:pt x="280" y="103"/>
                      <a:pt x="293" y="94"/>
                      <a:pt x="301" y="83"/>
                    </a:cubicBezTo>
                    <a:cubicBezTo>
                      <a:pt x="305" y="76"/>
                      <a:pt x="307" y="71"/>
                      <a:pt x="309" y="64"/>
                    </a:cubicBezTo>
                    <a:cubicBezTo>
                      <a:pt x="310" y="60"/>
                      <a:pt x="311" y="56"/>
                      <a:pt x="312" y="55"/>
                    </a:cubicBezTo>
                    <a:cubicBezTo>
                      <a:pt x="313" y="54"/>
                      <a:pt x="310" y="45"/>
                      <a:pt x="309" y="44"/>
                    </a:cubicBezTo>
                    <a:cubicBezTo>
                      <a:pt x="305" y="33"/>
                      <a:pt x="294" y="26"/>
                      <a:pt x="284" y="22"/>
                    </a:cubicBezTo>
                    <a:close/>
                    <a:moveTo>
                      <a:pt x="121" y="45"/>
                    </a:moveTo>
                    <a:cubicBezTo>
                      <a:pt x="122" y="45"/>
                      <a:pt x="122" y="45"/>
                      <a:pt x="123" y="44"/>
                    </a:cubicBezTo>
                    <a:cubicBezTo>
                      <a:pt x="122" y="45"/>
                      <a:pt x="122" y="45"/>
                      <a:pt x="121" y="45"/>
                    </a:cubicBezTo>
                    <a:close/>
                    <a:moveTo>
                      <a:pt x="154" y="33"/>
                    </a:moveTo>
                    <a:cubicBezTo>
                      <a:pt x="154" y="34"/>
                      <a:pt x="153" y="34"/>
                      <a:pt x="152" y="34"/>
                    </a:cubicBezTo>
                    <a:cubicBezTo>
                      <a:pt x="153" y="34"/>
                      <a:pt x="154" y="33"/>
                      <a:pt x="154" y="33"/>
                    </a:cubicBezTo>
                    <a:close/>
                    <a:moveTo>
                      <a:pt x="142" y="34"/>
                    </a:moveTo>
                    <a:cubicBezTo>
                      <a:pt x="143" y="34"/>
                      <a:pt x="144" y="34"/>
                      <a:pt x="145" y="34"/>
                    </a:cubicBezTo>
                    <a:cubicBezTo>
                      <a:pt x="145" y="35"/>
                      <a:pt x="142" y="35"/>
                      <a:pt x="142" y="34"/>
                    </a:cubicBezTo>
                    <a:close/>
                    <a:moveTo>
                      <a:pt x="144" y="37"/>
                    </a:moveTo>
                    <a:cubicBezTo>
                      <a:pt x="144" y="36"/>
                      <a:pt x="145" y="36"/>
                      <a:pt x="146" y="36"/>
                    </a:cubicBezTo>
                    <a:cubicBezTo>
                      <a:pt x="145" y="37"/>
                      <a:pt x="145" y="37"/>
                      <a:pt x="144" y="37"/>
                    </a:cubicBezTo>
                    <a:close/>
                    <a:moveTo>
                      <a:pt x="152" y="37"/>
                    </a:moveTo>
                    <a:cubicBezTo>
                      <a:pt x="153" y="36"/>
                      <a:pt x="155" y="35"/>
                      <a:pt x="156" y="35"/>
                    </a:cubicBezTo>
                    <a:cubicBezTo>
                      <a:pt x="156" y="35"/>
                      <a:pt x="152" y="37"/>
                      <a:pt x="152" y="37"/>
                    </a:cubicBezTo>
                    <a:close/>
                    <a:moveTo>
                      <a:pt x="166" y="29"/>
                    </a:moveTo>
                    <a:cubicBezTo>
                      <a:pt x="166" y="28"/>
                      <a:pt x="167" y="31"/>
                      <a:pt x="166" y="29"/>
                    </a:cubicBezTo>
                    <a:close/>
                    <a:moveTo>
                      <a:pt x="168" y="28"/>
                    </a:moveTo>
                    <a:cubicBezTo>
                      <a:pt x="167" y="27"/>
                      <a:pt x="168" y="28"/>
                      <a:pt x="168" y="28"/>
                    </a:cubicBezTo>
                    <a:close/>
                    <a:moveTo>
                      <a:pt x="169" y="32"/>
                    </a:moveTo>
                    <a:cubicBezTo>
                      <a:pt x="169" y="31"/>
                      <a:pt x="172" y="31"/>
                      <a:pt x="172" y="31"/>
                    </a:cubicBezTo>
                    <a:cubicBezTo>
                      <a:pt x="171" y="32"/>
                      <a:pt x="170" y="32"/>
                      <a:pt x="169" y="32"/>
                    </a:cubicBezTo>
                    <a:close/>
                    <a:moveTo>
                      <a:pt x="179" y="26"/>
                    </a:moveTo>
                    <a:cubicBezTo>
                      <a:pt x="179" y="26"/>
                      <a:pt x="183" y="24"/>
                      <a:pt x="184" y="25"/>
                    </a:cubicBezTo>
                    <a:cubicBezTo>
                      <a:pt x="184" y="27"/>
                      <a:pt x="179" y="26"/>
                      <a:pt x="179" y="26"/>
                    </a:cubicBezTo>
                    <a:close/>
                    <a:moveTo>
                      <a:pt x="191" y="24"/>
                    </a:moveTo>
                    <a:cubicBezTo>
                      <a:pt x="190" y="24"/>
                      <a:pt x="195" y="23"/>
                      <a:pt x="196" y="23"/>
                    </a:cubicBezTo>
                    <a:cubicBezTo>
                      <a:pt x="195" y="23"/>
                      <a:pt x="191" y="25"/>
                      <a:pt x="191" y="24"/>
                    </a:cubicBezTo>
                    <a:close/>
                    <a:moveTo>
                      <a:pt x="201" y="22"/>
                    </a:moveTo>
                    <a:cubicBezTo>
                      <a:pt x="200" y="22"/>
                      <a:pt x="199" y="23"/>
                      <a:pt x="198" y="22"/>
                    </a:cubicBezTo>
                    <a:cubicBezTo>
                      <a:pt x="197" y="22"/>
                      <a:pt x="202" y="22"/>
                      <a:pt x="201" y="22"/>
                    </a:cubicBezTo>
                    <a:close/>
                    <a:moveTo>
                      <a:pt x="203" y="22"/>
                    </a:moveTo>
                    <a:cubicBezTo>
                      <a:pt x="204" y="21"/>
                      <a:pt x="212" y="20"/>
                      <a:pt x="212" y="20"/>
                    </a:cubicBezTo>
                    <a:cubicBezTo>
                      <a:pt x="213" y="22"/>
                      <a:pt x="204" y="21"/>
                      <a:pt x="203" y="22"/>
                    </a:cubicBezTo>
                    <a:close/>
                    <a:moveTo>
                      <a:pt x="223" y="16"/>
                    </a:moveTo>
                    <a:cubicBezTo>
                      <a:pt x="223" y="15"/>
                      <a:pt x="223" y="17"/>
                      <a:pt x="223" y="16"/>
                    </a:cubicBezTo>
                    <a:close/>
                    <a:moveTo>
                      <a:pt x="215" y="22"/>
                    </a:moveTo>
                    <a:cubicBezTo>
                      <a:pt x="211" y="21"/>
                      <a:pt x="218" y="21"/>
                      <a:pt x="218" y="21"/>
                    </a:cubicBezTo>
                    <a:cubicBezTo>
                      <a:pt x="217" y="22"/>
                      <a:pt x="216" y="22"/>
                      <a:pt x="215" y="22"/>
                    </a:cubicBezTo>
                    <a:close/>
                    <a:moveTo>
                      <a:pt x="233" y="19"/>
                    </a:moveTo>
                    <a:cubicBezTo>
                      <a:pt x="233" y="19"/>
                      <a:pt x="233" y="20"/>
                      <a:pt x="234" y="20"/>
                    </a:cubicBezTo>
                    <a:cubicBezTo>
                      <a:pt x="234" y="20"/>
                      <a:pt x="215" y="20"/>
                      <a:pt x="215" y="20"/>
                    </a:cubicBezTo>
                    <a:cubicBezTo>
                      <a:pt x="217" y="20"/>
                      <a:pt x="242" y="17"/>
                      <a:pt x="242" y="18"/>
                    </a:cubicBezTo>
                    <a:cubicBezTo>
                      <a:pt x="242" y="16"/>
                      <a:pt x="247" y="18"/>
                      <a:pt x="248" y="18"/>
                    </a:cubicBezTo>
                    <a:cubicBezTo>
                      <a:pt x="247" y="17"/>
                      <a:pt x="235" y="18"/>
                      <a:pt x="233" y="19"/>
                    </a:cubicBezTo>
                    <a:close/>
                    <a:moveTo>
                      <a:pt x="298" y="30"/>
                    </a:moveTo>
                    <a:cubicBezTo>
                      <a:pt x="298" y="31"/>
                      <a:pt x="297" y="31"/>
                      <a:pt x="297" y="29"/>
                    </a:cubicBezTo>
                    <a:cubicBezTo>
                      <a:pt x="295" y="27"/>
                      <a:pt x="298" y="31"/>
                      <a:pt x="298" y="30"/>
                    </a:cubicBezTo>
                    <a:close/>
                    <a:moveTo>
                      <a:pt x="274" y="24"/>
                    </a:moveTo>
                    <a:cubicBezTo>
                      <a:pt x="273" y="25"/>
                      <a:pt x="264" y="22"/>
                      <a:pt x="264" y="22"/>
                    </a:cubicBezTo>
                    <a:cubicBezTo>
                      <a:pt x="264" y="21"/>
                      <a:pt x="275" y="24"/>
                      <a:pt x="274" y="24"/>
                    </a:cubicBezTo>
                    <a:close/>
                    <a:moveTo>
                      <a:pt x="277" y="20"/>
                    </a:moveTo>
                    <a:cubicBezTo>
                      <a:pt x="276" y="20"/>
                      <a:pt x="275" y="20"/>
                      <a:pt x="275" y="20"/>
                    </a:cubicBezTo>
                    <a:cubicBezTo>
                      <a:pt x="275" y="19"/>
                      <a:pt x="277" y="20"/>
                      <a:pt x="277" y="20"/>
                    </a:cubicBezTo>
                    <a:close/>
                    <a:moveTo>
                      <a:pt x="283" y="25"/>
                    </a:moveTo>
                    <a:cubicBezTo>
                      <a:pt x="284" y="25"/>
                      <a:pt x="285" y="26"/>
                      <a:pt x="286" y="26"/>
                    </a:cubicBezTo>
                    <a:cubicBezTo>
                      <a:pt x="286" y="26"/>
                      <a:pt x="290" y="29"/>
                      <a:pt x="291" y="29"/>
                    </a:cubicBezTo>
                    <a:cubicBezTo>
                      <a:pt x="289" y="29"/>
                      <a:pt x="284" y="27"/>
                      <a:pt x="283" y="25"/>
                    </a:cubicBezTo>
                    <a:close/>
                    <a:moveTo>
                      <a:pt x="296" y="35"/>
                    </a:moveTo>
                    <a:cubicBezTo>
                      <a:pt x="297" y="35"/>
                      <a:pt x="297" y="36"/>
                      <a:pt x="297" y="37"/>
                    </a:cubicBezTo>
                    <a:cubicBezTo>
                      <a:pt x="297" y="36"/>
                      <a:pt x="295" y="36"/>
                      <a:pt x="296" y="35"/>
                    </a:cubicBezTo>
                    <a:close/>
                    <a:moveTo>
                      <a:pt x="295" y="33"/>
                    </a:moveTo>
                    <a:cubicBezTo>
                      <a:pt x="294" y="32"/>
                      <a:pt x="298" y="35"/>
                      <a:pt x="299" y="36"/>
                    </a:cubicBezTo>
                    <a:cubicBezTo>
                      <a:pt x="298" y="34"/>
                      <a:pt x="296" y="34"/>
                      <a:pt x="295" y="33"/>
                    </a:cubicBezTo>
                    <a:close/>
                    <a:moveTo>
                      <a:pt x="235" y="119"/>
                    </a:moveTo>
                    <a:cubicBezTo>
                      <a:pt x="235" y="119"/>
                      <a:pt x="234" y="120"/>
                      <a:pt x="233" y="120"/>
                    </a:cubicBezTo>
                    <a:cubicBezTo>
                      <a:pt x="233" y="121"/>
                      <a:pt x="232" y="121"/>
                      <a:pt x="231" y="121"/>
                    </a:cubicBezTo>
                    <a:cubicBezTo>
                      <a:pt x="229" y="121"/>
                      <a:pt x="237" y="118"/>
                      <a:pt x="235" y="119"/>
                    </a:cubicBezTo>
                    <a:close/>
                    <a:moveTo>
                      <a:pt x="228" y="120"/>
                    </a:moveTo>
                    <a:cubicBezTo>
                      <a:pt x="228" y="121"/>
                      <a:pt x="227" y="121"/>
                      <a:pt x="226" y="121"/>
                    </a:cubicBezTo>
                    <a:cubicBezTo>
                      <a:pt x="227" y="121"/>
                      <a:pt x="227" y="120"/>
                      <a:pt x="228" y="120"/>
                    </a:cubicBezTo>
                    <a:close/>
                    <a:moveTo>
                      <a:pt x="229" y="121"/>
                    </a:moveTo>
                    <a:cubicBezTo>
                      <a:pt x="230" y="123"/>
                      <a:pt x="226" y="122"/>
                      <a:pt x="226" y="122"/>
                    </a:cubicBezTo>
                    <a:cubicBezTo>
                      <a:pt x="227" y="122"/>
                      <a:pt x="228" y="121"/>
                      <a:pt x="229" y="121"/>
                    </a:cubicBezTo>
                    <a:close/>
                    <a:moveTo>
                      <a:pt x="209" y="129"/>
                    </a:moveTo>
                    <a:cubicBezTo>
                      <a:pt x="210" y="129"/>
                      <a:pt x="205" y="130"/>
                      <a:pt x="205" y="130"/>
                    </a:cubicBezTo>
                    <a:cubicBezTo>
                      <a:pt x="207" y="127"/>
                      <a:pt x="210" y="129"/>
                      <a:pt x="209" y="129"/>
                    </a:cubicBezTo>
                    <a:close/>
                    <a:moveTo>
                      <a:pt x="159" y="142"/>
                    </a:moveTo>
                    <a:cubicBezTo>
                      <a:pt x="158" y="142"/>
                      <a:pt x="150" y="144"/>
                      <a:pt x="150" y="143"/>
                    </a:cubicBezTo>
                    <a:cubicBezTo>
                      <a:pt x="150" y="142"/>
                      <a:pt x="164" y="141"/>
                      <a:pt x="159" y="142"/>
                    </a:cubicBezTo>
                    <a:close/>
                    <a:moveTo>
                      <a:pt x="138" y="145"/>
                    </a:moveTo>
                    <a:cubicBezTo>
                      <a:pt x="135" y="145"/>
                      <a:pt x="133" y="145"/>
                      <a:pt x="130" y="146"/>
                    </a:cubicBezTo>
                    <a:cubicBezTo>
                      <a:pt x="133" y="145"/>
                      <a:pt x="136" y="145"/>
                      <a:pt x="138" y="145"/>
                    </a:cubicBezTo>
                    <a:close/>
                    <a:moveTo>
                      <a:pt x="117" y="146"/>
                    </a:moveTo>
                    <a:cubicBezTo>
                      <a:pt x="116" y="146"/>
                      <a:pt x="115" y="146"/>
                      <a:pt x="115" y="146"/>
                    </a:cubicBezTo>
                    <a:cubicBezTo>
                      <a:pt x="115" y="146"/>
                      <a:pt x="116" y="146"/>
                      <a:pt x="117" y="146"/>
                    </a:cubicBezTo>
                    <a:close/>
                    <a:moveTo>
                      <a:pt x="100" y="146"/>
                    </a:moveTo>
                    <a:cubicBezTo>
                      <a:pt x="101" y="146"/>
                      <a:pt x="102" y="146"/>
                      <a:pt x="103" y="146"/>
                    </a:cubicBezTo>
                    <a:cubicBezTo>
                      <a:pt x="103" y="147"/>
                      <a:pt x="100" y="146"/>
                      <a:pt x="100" y="146"/>
                    </a:cubicBezTo>
                    <a:close/>
                    <a:moveTo>
                      <a:pt x="93" y="147"/>
                    </a:moveTo>
                    <a:cubicBezTo>
                      <a:pt x="93" y="147"/>
                      <a:pt x="92" y="147"/>
                      <a:pt x="91" y="147"/>
                    </a:cubicBezTo>
                    <a:cubicBezTo>
                      <a:pt x="92" y="146"/>
                      <a:pt x="93" y="146"/>
                      <a:pt x="93" y="147"/>
                    </a:cubicBezTo>
                    <a:close/>
                    <a:moveTo>
                      <a:pt x="71" y="146"/>
                    </a:moveTo>
                    <a:cubicBezTo>
                      <a:pt x="70" y="146"/>
                      <a:pt x="69" y="146"/>
                      <a:pt x="68" y="146"/>
                    </a:cubicBezTo>
                    <a:cubicBezTo>
                      <a:pt x="69" y="145"/>
                      <a:pt x="70" y="145"/>
                      <a:pt x="71" y="146"/>
                    </a:cubicBezTo>
                    <a:close/>
                    <a:moveTo>
                      <a:pt x="113" y="19"/>
                    </a:moveTo>
                    <a:cubicBezTo>
                      <a:pt x="113" y="19"/>
                      <a:pt x="108" y="21"/>
                      <a:pt x="108" y="21"/>
                    </a:cubicBezTo>
                    <a:cubicBezTo>
                      <a:pt x="107" y="19"/>
                      <a:pt x="113" y="19"/>
                      <a:pt x="113" y="19"/>
                    </a:cubicBezTo>
                    <a:close/>
                    <a:moveTo>
                      <a:pt x="90" y="29"/>
                    </a:moveTo>
                    <a:cubicBezTo>
                      <a:pt x="91" y="28"/>
                      <a:pt x="95" y="28"/>
                      <a:pt x="95" y="27"/>
                    </a:cubicBezTo>
                    <a:cubicBezTo>
                      <a:pt x="95" y="27"/>
                      <a:pt x="89" y="30"/>
                      <a:pt x="90" y="29"/>
                    </a:cubicBezTo>
                    <a:close/>
                    <a:moveTo>
                      <a:pt x="106" y="6"/>
                    </a:moveTo>
                    <a:cubicBezTo>
                      <a:pt x="99" y="8"/>
                      <a:pt x="92" y="12"/>
                      <a:pt x="92" y="13"/>
                    </a:cubicBezTo>
                    <a:cubicBezTo>
                      <a:pt x="93" y="10"/>
                      <a:pt x="100" y="8"/>
                      <a:pt x="106" y="6"/>
                    </a:cubicBezTo>
                    <a:close/>
                    <a:moveTo>
                      <a:pt x="89" y="15"/>
                    </a:moveTo>
                    <a:cubicBezTo>
                      <a:pt x="88" y="16"/>
                      <a:pt x="86" y="17"/>
                      <a:pt x="85" y="17"/>
                    </a:cubicBezTo>
                    <a:cubicBezTo>
                      <a:pt x="85" y="15"/>
                      <a:pt x="89" y="15"/>
                      <a:pt x="89" y="15"/>
                    </a:cubicBezTo>
                    <a:close/>
                    <a:moveTo>
                      <a:pt x="83" y="18"/>
                    </a:moveTo>
                    <a:cubicBezTo>
                      <a:pt x="83" y="18"/>
                      <a:pt x="79" y="21"/>
                      <a:pt x="79" y="20"/>
                    </a:cubicBezTo>
                    <a:cubicBezTo>
                      <a:pt x="78" y="20"/>
                      <a:pt x="83" y="18"/>
                      <a:pt x="83" y="18"/>
                    </a:cubicBezTo>
                    <a:close/>
                    <a:moveTo>
                      <a:pt x="92" y="25"/>
                    </a:moveTo>
                    <a:cubicBezTo>
                      <a:pt x="90" y="26"/>
                      <a:pt x="89" y="27"/>
                      <a:pt x="88" y="28"/>
                    </a:cubicBezTo>
                    <a:cubicBezTo>
                      <a:pt x="85" y="29"/>
                      <a:pt x="81" y="31"/>
                      <a:pt x="77" y="33"/>
                    </a:cubicBezTo>
                    <a:cubicBezTo>
                      <a:pt x="82" y="31"/>
                      <a:pt x="87" y="28"/>
                      <a:pt x="92" y="25"/>
                    </a:cubicBezTo>
                    <a:close/>
                    <a:moveTo>
                      <a:pt x="69" y="26"/>
                    </a:moveTo>
                    <a:cubicBezTo>
                      <a:pt x="70" y="25"/>
                      <a:pt x="72" y="23"/>
                      <a:pt x="74" y="22"/>
                    </a:cubicBezTo>
                    <a:cubicBezTo>
                      <a:pt x="71" y="24"/>
                      <a:pt x="67" y="28"/>
                      <a:pt x="64" y="29"/>
                    </a:cubicBezTo>
                    <a:cubicBezTo>
                      <a:pt x="65" y="29"/>
                      <a:pt x="69" y="26"/>
                      <a:pt x="69" y="26"/>
                    </a:cubicBezTo>
                    <a:close/>
                    <a:moveTo>
                      <a:pt x="58" y="36"/>
                    </a:moveTo>
                    <a:cubicBezTo>
                      <a:pt x="57" y="37"/>
                      <a:pt x="55" y="37"/>
                      <a:pt x="54" y="38"/>
                    </a:cubicBezTo>
                    <a:cubicBezTo>
                      <a:pt x="55" y="37"/>
                      <a:pt x="57" y="36"/>
                      <a:pt x="58" y="36"/>
                    </a:cubicBezTo>
                    <a:close/>
                    <a:moveTo>
                      <a:pt x="29" y="60"/>
                    </a:moveTo>
                    <a:cubicBezTo>
                      <a:pt x="30" y="58"/>
                      <a:pt x="31" y="57"/>
                      <a:pt x="32" y="57"/>
                    </a:cubicBezTo>
                    <a:cubicBezTo>
                      <a:pt x="32" y="57"/>
                      <a:pt x="28" y="61"/>
                      <a:pt x="29" y="60"/>
                    </a:cubicBezTo>
                    <a:close/>
                    <a:moveTo>
                      <a:pt x="23" y="67"/>
                    </a:moveTo>
                    <a:cubicBezTo>
                      <a:pt x="21" y="70"/>
                      <a:pt x="16" y="78"/>
                      <a:pt x="16" y="78"/>
                    </a:cubicBezTo>
                    <a:cubicBezTo>
                      <a:pt x="17" y="74"/>
                      <a:pt x="21" y="71"/>
                      <a:pt x="23" y="67"/>
                    </a:cubicBezTo>
                    <a:close/>
                    <a:moveTo>
                      <a:pt x="12" y="82"/>
                    </a:moveTo>
                    <a:cubicBezTo>
                      <a:pt x="12" y="80"/>
                      <a:pt x="13" y="79"/>
                      <a:pt x="14" y="78"/>
                    </a:cubicBezTo>
                    <a:cubicBezTo>
                      <a:pt x="14" y="79"/>
                      <a:pt x="11" y="84"/>
                      <a:pt x="12" y="82"/>
                    </a:cubicBezTo>
                    <a:close/>
                    <a:moveTo>
                      <a:pt x="28" y="149"/>
                    </a:moveTo>
                    <a:cubicBezTo>
                      <a:pt x="25" y="148"/>
                      <a:pt x="9" y="131"/>
                      <a:pt x="7" y="126"/>
                    </a:cubicBezTo>
                    <a:cubicBezTo>
                      <a:pt x="7" y="127"/>
                      <a:pt x="7" y="127"/>
                      <a:pt x="7" y="128"/>
                    </a:cubicBezTo>
                    <a:cubicBezTo>
                      <a:pt x="4" y="126"/>
                      <a:pt x="5" y="112"/>
                      <a:pt x="5" y="109"/>
                    </a:cubicBezTo>
                    <a:cubicBezTo>
                      <a:pt x="6" y="99"/>
                      <a:pt x="11" y="91"/>
                      <a:pt x="14" y="82"/>
                    </a:cubicBezTo>
                    <a:cubicBezTo>
                      <a:pt x="14" y="87"/>
                      <a:pt x="9" y="95"/>
                      <a:pt x="8" y="99"/>
                    </a:cubicBezTo>
                    <a:cubicBezTo>
                      <a:pt x="5" y="108"/>
                      <a:pt x="5" y="118"/>
                      <a:pt x="9" y="126"/>
                    </a:cubicBezTo>
                    <a:cubicBezTo>
                      <a:pt x="14" y="136"/>
                      <a:pt x="22" y="142"/>
                      <a:pt x="32" y="147"/>
                    </a:cubicBezTo>
                    <a:cubicBezTo>
                      <a:pt x="27" y="145"/>
                      <a:pt x="23" y="143"/>
                      <a:pt x="23" y="143"/>
                    </a:cubicBezTo>
                    <a:cubicBezTo>
                      <a:pt x="25" y="144"/>
                      <a:pt x="32" y="148"/>
                      <a:pt x="33" y="149"/>
                    </a:cubicBezTo>
                    <a:cubicBezTo>
                      <a:pt x="33" y="148"/>
                      <a:pt x="27" y="149"/>
                      <a:pt x="28" y="149"/>
                    </a:cubicBezTo>
                    <a:close/>
                    <a:moveTo>
                      <a:pt x="37" y="150"/>
                    </a:moveTo>
                    <a:cubicBezTo>
                      <a:pt x="37" y="150"/>
                      <a:pt x="42" y="152"/>
                      <a:pt x="41" y="153"/>
                    </a:cubicBezTo>
                    <a:cubicBezTo>
                      <a:pt x="41" y="153"/>
                      <a:pt x="37" y="151"/>
                      <a:pt x="37" y="150"/>
                    </a:cubicBezTo>
                    <a:close/>
                    <a:moveTo>
                      <a:pt x="49" y="156"/>
                    </a:moveTo>
                    <a:cubicBezTo>
                      <a:pt x="48" y="156"/>
                      <a:pt x="47" y="155"/>
                      <a:pt x="46" y="155"/>
                    </a:cubicBezTo>
                    <a:cubicBezTo>
                      <a:pt x="44" y="154"/>
                      <a:pt x="52" y="154"/>
                      <a:pt x="49" y="156"/>
                    </a:cubicBezTo>
                    <a:close/>
                    <a:moveTo>
                      <a:pt x="54" y="155"/>
                    </a:moveTo>
                    <a:cubicBezTo>
                      <a:pt x="55" y="155"/>
                      <a:pt x="56" y="155"/>
                      <a:pt x="57" y="156"/>
                    </a:cubicBezTo>
                    <a:cubicBezTo>
                      <a:pt x="56" y="156"/>
                      <a:pt x="55" y="156"/>
                      <a:pt x="54" y="155"/>
                    </a:cubicBezTo>
                    <a:close/>
                    <a:moveTo>
                      <a:pt x="78" y="158"/>
                    </a:moveTo>
                    <a:cubicBezTo>
                      <a:pt x="79" y="158"/>
                      <a:pt x="80" y="158"/>
                      <a:pt x="82" y="158"/>
                    </a:cubicBezTo>
                    <a:cubicBezTo>
                      <a:pt x="80" y="159"/>
                      <a:pt x="79" y="158"/>
                      <a:pt x="78" y="158"/>
                    </a:cubicBezTo>
                    <a:close/>
                    <a:moveTo>
                      <a:pt x="70" y="158"/>
                    </a:moveTo>
                    <a:cubicBezTo>
                      <a:pt x="67" y="159"/>
                      <a:pt x="54" y="155"/>
                      <a:pt x="42" y="150"/>
                    </a:cubicBezTo>
                    <a:cubicBezTo>
                      <a:pt x="45" y="151"/>
                      <a:pt x="48" y="152"/>
                      <a:pt x="51" y="153"/>
                    </a:cubicBezTo>
                    <a:cubicBezTo>
                      <a:pt x="61" y="155"/>
                      <a:pt x="72" y="157"/>
                      <a:pt x="84" y="157"/>
                    </a:cubicBezTo>
                    <a:cubicBezTo>
                      <a:pt x="79" y="157"/>
                      <a:pt x="73" y="158"/>
                      <a:pt x="70" y="158"/>
                    </a:cubicBezTo>
                    <a:close/>
                    <a:moveTo>
                      <a:pt x="103" y="160"/>
                    </a:moveTo>
                    <a:cubicBezTo>
                      <a:pt x="104" y="160"/>
                      <a:pt x="105" y="160"/>
                      <a:pt x="105" y="160"/>
                    </a:cubicBezTo>
                    <a:cubicBezTo>
                      <a:pt x="107" y="161"/>
                      <a:pt x="103" y="160"/>
                      <a:pt x="103" y="160"/>
                    </a:cubicBezTo>
                    <a:close/>
                    <a:moveTo>
                      <a:pt x="113" y="160"/>
                    </a:moveTo>
                    <a:cubicBezTo>
                      <a:pt x="114" y="160"/>
                      <a:pt x="115" y="160"/>
                      <a:pt x="116" y="160"/>
                    </a:cubicBezTo>
                    <a:cubicBezTo>
                      <a:pt x="116" y="161"/>
                      <a:pt x="113" y="160"/>
                      <a:pt x="113" y="160"/>
                    </a:cubicBezTo>
                    <a:close/>
                    <a:moveTo>
                      <a:pt x="116" y="158"/>
                    </a:moveTo>
                    <a:cubicBezTo>
                      <a:pt x="116" y="158"/>
                      <a:pt x="127" y="158"/>
                      <a:pt x="127" y="157"/>
                    </a:cubicBezTo>
                    <a:cubicBezTo>
                      <a:pt x="127" y="157"/>
                      <a:pt x="114" y="158"/>
                      <a:pt x="113" y="158"/>
                    </a:cubicBezTo>
                    <a:cubicBezTo>
                      <a:pt x="113" y="158"/>
                      <a:pt x="114" y="159"/>
                      <a:pt x="114" y="159"/>
                    </a:cubicBezTo>
                    <a:cubicBezTo>
                      <a:pt x="112" y="159"/>
                      <a:pt x="85" y="160"/>
                      <a:pt x="85" y="158"/>
                    </a:cubicBezTo>
                    <a:cubicBezTo>
                      <a:pt x="85" y="159"/>
                      <a:pt x="89" y="158"/>
                      <a:pt x="89" y="158"/>
                    </a:cubicBezTo>
                    <a:cubicBezTo>
                      <a:pt x="89" y="158"/>
                      <a:pt x="88" y="158"/>
                      <a:pt x="87" y="158"/>
                    </a:cubicBezTo>
                    <a:cubicBezTo>
                      <a:pt x="89" y="158"/>
                      <a:pt x="91" y="158"/>
                      <a:pt x="92" y="158"/>
                    </a:cubicBezTo>
                    <a:cubicBezTo>
                      <a:pt x="92" y="158"/>
                      <a:pt x="92" y="158"/>
                      <a:pt x="91" y="158"/>
                    </a:cubicBezTo>
                    <a:cubicBezTo>
                      <a:pt x="91" y="158"/>
                      <a:pt x="92" y="158"/>
                      <a:pt x="92" y="158"/>
                    </a:cubicBezTo>
                    <a:cubicBezTo>
                      <a:pt x="105" y="158"/>
                      <a:pt x="119" y="158"/>
                      <a:pt x="132" y="156"/>
                    </a:cubicBezTo>
                    <a:cubicBezTo>
                      <a:pt x="131" y="156"/>
                      <a:pt x="131" y="156"/>
                      <a:pt x="131" y="157"/>
                    </a:cubicBezTo>
                    <a:cubicBezTo>
                      <a:pt x="131" y="157"/>
                      <a:pt x="133" y="157"/>
                      <a:pt x="134" y="157"/>
                    </a:cubicBezTo>
                    <a:cubicBezTo>
                      <a:pt x="129" y="158"/>
                      <a:pt x="116" y="160"/>
                      <a:pt x="116" y="158"/>
                    </a:cubicBezTo>
                    <a:close/>
                    <a:moveTo>
                      <a:pt x="222" y="138"/>
                    </a:moveTo>
                    <a:cubicBezTo>
                      <a:pt x="222" y="138"/>
                      <a:pt x="221" y="138"/>
                      <a:pt x="222" y="138"/>
                    </a:cubicBezTo>
                    <a:close/>
                    <a:moveTo>
                      <a:pt x="219" y="140"/>
                    </a:moveTo>
                    <a:cubicBezTo>
                      <a:pt x="219" y="141"/>
                      <a:pt x="219" y="138"/>
                      <a:pt x="219" y="140"/>
                    </a:cubicBezTo>
                    <a:close/>
                    <a:moveTo>
                      <a:pt x="214" y="141"/>
                    </a:moveTo>
                    <a:cubicBezTo>
                      <a:pt x="217" y="141"/>
                      <a:pt x="211" y="142"/>
                      <a:pt x="211" y="142"/>
                    </a:cubicBezTo>
                    <a:cubicBezTo>
                      <a:pt x="212" y="141"/>
                      <a:pt x="213" y="141"/>
                      <a:pt x="214" y="141"/>
                    </a:cubicBezTo>
                    <a:close/>
                    <a:moveTo>
                      <a:pt x="189" y="149"/>
                    </a:moveTo>
                    <a:cubicBezTo>
                      <a:pt x="189" y="149"/>
                      <a:pt x="188" y="150"/>
                      <a:pt x="187" y="150"/>
                    </a:cubicBezTo>
                    <a:cubicBezTo>
                      <a:pt x="188" y="149"/>
                      <a:pt x="188" y="149"/>
                      <a:pt x="189" y="149"/>
                    </a:cubicBezTo>
                    <a:close/>
                    <a:moveTo>
                      <a:pt x="164" y="153"/>
                    </a:moveTo>
                    <a:cubicBezTo>
                      <a:pt x="161" y="154"/>
                      <a:pt x="158" y="154"/>
                      <a:pt x="155" y="154"/>
                    </a:cubicBezTo>
                    <a:cubicBezTo>
                      <a:pt x="157" y="153"/>
                      <a:pt x="161" y="153"/>
                      <a:pt x="164" y="153"/>
                    </a:cubicBezTo>
                    <a:close/>
                    <a:moveTo>
                      <a:pt x="155" y="157"/>
                    </a:moveTo>
                    <a:cubicBezTo>
                      <a:pt x="154" y="157"/>
                      <a:pt x="154" y="157"/>
                      <a:pt x="153" y="157"/>
                    </a:cubicBezTo>
                    <a:cubicBezTo>
                      <a:pt x="154" y="157"/>
                      <a:pt x="155" y="157"/>
                      <a:pt x="155" y="157"/>
                    </a:cubicBezTo>
                    <a:close/>
                    <a:moveTo>
                      <a:pt x="150" y="156"/>
                    </a:moveTo>
                    <a:cubicBezTo>
                      <a:pt x="148" y="156"/>
                      <a:pt x="145" y="157"/>
                      <a:pt x="144" y="156"/>
                    </a:cubicBezTo>
                    <a:cubicBezTo>
                      <a:pt x="143" y="156"/>
                      <a:pt x="153" y="155"/>
                      <a:pt x="150" y="156"/>
                    </a:cubicBezTo>
                    <a:close/>
                    <a:moveTo>
                      <a:pt x="274" y="107"/>
                    </a:moveTo>
                    <a:cubicBezTo>
                      <a:pt x="274" y="108"/>
                      <a:pt x="273" y="108"/>
                      <a:pt x="272" y="108"/>
                    </a:cubicBezTo>
                    <a:cubicBezTo>
                      <a:pt x="272" y="108"/>
                      <a:pt x="275" y="105"/>
                      <a:pt x="274" y="107"/>
                    </a:cubicBezTo>
                    <a:close/>
                    <a:moveTo>
                      <a:pt x="290" y="91"/>
                    </a:moveTo>
                    <a:cubicBezTo>
                      <a:pt x="290" y="90"/>
                      <a:pt x="290" y="90"/>
                      <a:pt x="291" y="90"/>
                    </a:cubicBezTo>
                    <a:cubicBezTo>
                      <a:pt x="291" y="90"/>
                      <a:pt x="290" y="91"/>
                      <a:pt x="290" y="91"/>
                    </a:cubicBezTo>
                    <a:close/>
                    <a:moveTo>
                      <a:pt x="293" y="85"/>
                    </a:moveTo>
                    <a:cubicBezTo>
                      <a:pt x="293" y="84"/>
                      <a:pt x="294" y="84"/>
                      <a:pt x="295" y="84"/>
                    </a:cubicBezTo>
                    <a:cubicBezTo>
                      <a:pt x="296" y="85"/>
                      <a:pt x="293" y="86"/>
                      <a:pt x="293" y="85"/>
                    </a:cubicBezTo>
                    <a:close/>
                    <a:moveTo>
                      <a:pt x="294" y="89"/>
                    </a:moveTo>
                    <a:cubicBezTo>
                      <a:pt x="294" y="88"/>
                      <a:pt x="294" y="88"/>
                      <a:pt x="295" y="87"/>
                    </a:cubicBezTo>
                    <a:cubicBezTo>
                      <a:pt x="295" y="88"/>
                      <a:pt x="294" y="89"/>
                      <a:pt x="294" y="89"/>
                    </a:cubicBezTo>
                    <a:close/>
                    <a:moveTo>
                      <a:pt x="295" y="81"/>
                    </a:moveTo>
                    <a:cubicBezTo>
                      <a:pt x="296" y="80"/>
                      <a:pt x="298" y="77"/>
                      <a:pt x="298" y="78"/>
                    </a:cubicBezTo>
                    <a:cubicBezTo>
                      <a:pt x="299" y="79"/>
                      <a:pt x="296" y="80"/>
                      <a:pt x="295" y="81"/>
                    </a:cubicBezTo>
                    <a:close/>
                    <a:moveTo>
                      <a:pt x="299" y="77"/>
                    </a:moveTo>
                    <a:cubicBezTo>
                      <a:pt x="298" y="77"/>
                      <a:pt x="300" y="73"/>
                      <a:pt x="300" y="74"/>
                    </a:cubicBezTo>
                    <a:cubicBezTo>
                      <a:pt x="300" y="75"/>
                      <a:pt x="299" y="76"/>
                      <a:pt x="299" y="77"/>
                    </a:cubicBezTo>
                    <a:close/>
                    <a:moveTo>
                      <a:pt x="303" y="74"/>
                    </a:moveTo>
                    <a:cubicBezTo>
                      <a:pt x="303" y="76"/>
                      <a:pt x="302" y="76"/>
                      <a:pt x="302" y="76"/>
                    </a:cubicBezTo>
                    <a:cubicBezTo>
                      <a:pt x="302" y="75"/>
                      <a:pt x="302" y="75"/>
                      <a:pt x="303" y="74"/>
                    </a:cubicBezTo>
                    <a:close/>
                    <a:moveTo>
                      <a:pt x="303" y="77"/>
                    </a:moveTo>
                    <a:cubicBezTo>
                      <a:pt x="302" y="78"/>
                      <a:pt x="302" y="78"/>
                      <a:pt x="303" y="76"/>
                    </a:cubicBezTo>
                    <a:cubicBezTo>
                      <a:pt x="304" y="76"/>
                      <a:pt x="304" y="76"/>
                      <a:pt x="303" y="77"/>
                    </a:cubicBezTo>
                    <a:close/>
                    <a:moveTo>
                      <a:pt x="304" y="66"/>
                    </a:moveTo>
                    <a:cubicBezTo>
                      <a:pt x="304" y="68"/>
                      <a:pt x="304" y="66"/>
                      <a:pt x="304" y="66"/>
                    </a:cubicBezTo>
                    <a:close/>
                    <a:moveTo>
                      <a:pt x="306" y="39"/>
                    </a:moveTo>
                    <a:cubicBezTo>
                      <a:pt x="305" y="38"/>
                      <a:pt x="305" y="38"/>
                      <a:pt x="305" y="37"/>
                    </a:cubicBezTo>
                    <a:cubicBezTo>
                      <a:pt x="305" y="37"/>
                      <a:pt x="306" y="38"/>
                      <a:pt x="306" y="39"/>
                    </a:cubicBezTo>
                    <a:close/>
                    <a:moveTo>
                      <a:pt x="306" y="46"/>
                    </a:moveTo>
                    <a:cubicBezTo>
                      <a:pt x="305" y="45"/>
                      <a:pt x="305" y="44"/>
                      <a:pt x="304" y="43"/>
                    </a:cubicBezTo>
                    <a:cubicBezTo>
                      <a:pt x="304" y="41"/>
                      <a:pt x="306" y="46"/>
                      <a:pt x="306" y="46"/>
                    </a:cubicBezTo>
                    <a:close/>
                    <a:moveTo>
                      <a:pt x="305" y="50"/>
                    </a:moveTo>
                    <a:cubicBezTo>
                      <a:pt x="307" y="51"/>
                      <a:pt x="306" y="50"/>
                      <a:pt x="305" y="50"/>
                    </a:cubicBezTo>
                    <a:close/>
                    <a:moveTo>
                      <a:pt x="307" y="62"/>
                    </a:moveTo>
                    <a:cubicBezTo>
                      <a:pt x="307" y="63"/>
                      <a:pt x="307" y="64"/>
                      <a:pt x="306" y="65"/>
                    </a:cubicBezTo>
                    <a:cubicBezTo>
                      <a:pt x="306" y="64"/>
                      <a:pt x="306" y="63"/>
                      <a:pt x="307" y="62"/>
                    </a:cubicBezTo>
                    <a:close/>
                    <a:moveTo>
                      <a:pt x="306" y="69"/>
                    </a:moveTo>
                    <a:cubicBezTo>
                      <a:pt x="306" y="68"/>
                      <a:pt x="306" y="68"/>
                      <a:pt x="307" y="67"/>
                    </a:cubicBezTo>
                    <a:cubicBezTo>
                      <a:pt x="308" y="67"/>
                      <a:pt x="306" y="69"/>
                      <a:pt x="306" y="69"/>
                    </a:cubicBezTo>
                    <a:close/>
                    <a:moveTo>
                      <a:pt x="306" y="47"/>
                    </a:moveTo>
                    <a:cubicBezTo>
                      <a:pt x="307" y="48"/>
                      <a:pt x="307" y="49"/>
                      <a:pt x="307" y="50"/>
                    </a:cubicBezTo>
                    <a:cubicBezTo>
                      <a:pt x="307" y="50"/>
                      <a:pt x="306" y="47"/>
                      <a:pt x="306" y="47"/>
                    </a:cubicBezTo>
                    <a:close/>
                    <a:moveTo>
                      <a:pt x="232" y="27"/>
                    </a:moveTo>
                    <a:cubicBezTo>
                      <a:pt x="232" y="28"/>
                      <a:pt x="237" y="27"/>
                      <a:pt x="237" y="27"/>
                    </a:cubicBezTo>
                    <a:cubicBezTo>
                      <a:pt x="237" y="27"/>
                      <a:pt x="237" y="26"/>
                      <a:pt x="236" y="26"/>
                    </a:cubicBezTo>
                    <a:cubicBezTo>
                      <a:pt x="235" y="26"/>
                      <a:pt x="233" y="26"/>
                      <a:pt x="232" y="27"/>
                    </a:cubicBezTo>
                    <a:cubicBezTo>
                      <a:pt x="232" y="27"/>
                      <a:pt x="232" y="27"/>
                      <a:pt x="233" y="27"/>
                    </a:cubicBezTo>
                    <a:cubicBezTo>
                      <a:pt x="233" y="27"/>
                      <a:pt x="233" y="27"/>
                      <a:pt x="232" y="27"/>
                    </a:cubicBezTo>
                    <a:close/>
                    <a:moveTo>
                      <a:pt x="63" y="156"/>
                    </a:moveTo>
                    <a:cubicBezTo>
                      <a:pt x="63" y="157"/>
                      <a:pt x="63" y="156"/>
                      <a:pt x="63" y="156"/>
                    </a:cubicBezTo>
                    <a:close/>
                    <a:moveTo>
                      <a:pt x="66" y="157"/>
                    </a:moveTo>
                    <a:cubicBezTo>
                      <a:pt x="67" y="157"/>
                      <a:pt x="68" y="158"/>
                      <a:pt x="70" y="158"/>
                    </a:cubicBezTo>
                    <a:cubicBezTo>
                      <a:pt x="70" y="158"/>
                      <a:pt x="70" y="158"/>
                      <a:pt x="70" y="158"/>
                    </a:cubicBezTo>
                    <a:cubicBezTo>
                      <a:pt x="69" y="157"/>
                      <a:pt x="68" y="157"/>
                      <a:pt x="66" y="157"/>
                    </a:cubicBezTo>
                    <a:close/>
                    <a:moveTo>
                      <a:pt x="75" y="158"/>
                    </a:moveTo>
                    <a:cubicBezTo>
                      <a:pt x="74" y="157"/>
                      <a:pt x="73" y="157"/>
                      <a:pt x="73" y="158"/>
                    </a:cubicBezTo>
                    <a:cubicBezTo>
                      <a:pt x="73" y="158"/>
                      <a:pt x="74" y="158"/>
                      <a:pt x="75" y="158"/>
                    </a:cubicBezTo>
                    <a:close/>
                    <a:moveTo>
                      <a:pt x="97" y="158"/>
                    </a:moveTo>
                    <a:cubicBezTo>
                      <a:pt x="98" y="159"/>
                      <a:pt x="100" y="159"/>
                      <a:pt x="102" y="158"/>
                    </a:cubicBezTo>
                    <a:cubicBezTo>
                      <a:pt x="101" y="158"/>
                      <a:pt x="97" y="158"/>
                      <a:pt x="97" y="158"/>
                    </a:cubicBezTo>
                    <a:close/>
                    <a:moveTo>
                      <a:pt x="59" y="52"/>
                    </a:moveTo>
                    <a:cubicBezTo>
                      <a:pt x="58" y="52"/>
                      <a:pt x="58" y="53"/>
                      <a:pt x="57" y="54"/>
                    </a:cubicBezTo>
                    <a:cubicBezTo>
                      <a:pt x="58" y="54"/>
                      <a:pt x="59" y="53"/>
                      <a:pt x="59" y="52"/>
                    </a:cubicBezTo>
                    <a:close/>
                    <a:moveTo>
                      <a:pt x="95" y="30"/>
                    </a:moveTo>
                    <a:cubicBezTo>
                      <a:pt x="95" y="31"/>
                      <a:pt x="93" y="33"/>
                      <a:pt x="95" y="30"/>
                    </a:cubicBezTo>
                    <a:close/>
                    <a:moveTo>
                      <a:pt x="213" y="28"/>
                    </a:moveTo>
                    <a:cubicBezTo>
                      <a:pt x="220" y="28"/>
                      <a:pt x="226" y="27"/>
                      <a:pt x="232" y="27"/>
                    </a:cubicBezTo>
                    <a:cubicBezTo>
                      <a:pt x="227" y="26"/>
                      <a:pt x="219" y="27"/>
                      <a:pt x="213" y="28"/>
                    </a:cubicBezTo>
                    <a:close/>
                    <a:moveTo>
                      <a:pt x="99" y="29"/>
                    </a:moveTo>
                    <a:cubicBezTo>
                      <a:pt x="100" y="28"/>
                      <a:pt x="101" y="28"/>
                      <a:pt x="102" y="27"/>
                    </a:cubicBezTo>
                    <a:cubicBezTo>
                      <a:pt x="101" y="27"/>
                      <a:pt x="100" y="28"/>
                      <a:pt x="99" y="29"/>
                    </a:cubicBezTo>
                    <a:close/>
                    <a:moveTo>
                      <a:pt x="191" y="146"/>
                    </a:moveTo>
                    <a:cubicBezTo>
                      <a:pt x="190" y="146"/>
                      <a:pt x="183" y="147"/>
                      <a:pt x="183" y="148"/>
                    </a:cubicBezTo>
                    <a:cubicBezTo>
                      <a:pt x="183" y="148"/>
                      <a:pt x="191" y="146"/>
                      <a:pt x="191" y="146"/>
                    </a:cubicBezTo>
                    <a:close/>
                    <a:moveTo>
                      <a:pt x="236" y="26"/>
                    </a:moveTo>
                    <a:cubicBezTo>
                      <a:pt x="236" y="26"/>
                      <a:pt x="236" y="26"/>
                      <a:pt x="236" y="26"/>
                    </a:cubicBezTo>
                    <a:cubicBezTo>
                      <a:pt x="239" y="26"/>
                      <a:pt x="240" y="26"/>
                      <a:pt x="241" y="26"/>
                    </a:cubicBezTo>
                    <a:cubicBezTo>
                      <a:pt x="240" y="26"/>
                      <a:pt x="236" y="26"/>
                      <a:pt x="236" y="26"/>
                    </a:cubicBezTo>
                    <a:close/>
                    <a:moveTo>
                      <a:pt x="180" y="149"/>
                    </a:moveTo>
                    <a:cubicBezTo>
                      <a:pt x="180" y="149"/>
                      <a:pt x="174" y="150"/>
                      <a:pt x="174" y="150"/>
                    </a:cubicBezTo>
                    <a:cubicBezTo>
                      <a:pt x="175" y="150"/>
                      <a:pt x="180" y="150"/>
                      <a:pt x="180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</p:grpSp>
        <p:grpSp>
          <p:nvGrpSpPr>
            <p:cNvPr id="84" name="组合 3">
              <a:extLst>
                <a:ext uri="{FF2B5EF4-FFF2-40B4-BE49-F238E27FC236}">
                  <a16:creationId xmlns:a16="http://schemas.microsoft.com/office/drawing/2014/main" id="{72AEBF5D-319D-4A28-9CDB-E3319913FDEB}"/>
                </a:ext>
              </a:extLst>
            </p:cNvPr>
            <p:cNvGrpSpPr/>
            <p:nvPr/>
          </p:nvGrpSpPr>
          <p:grpSpPr>
            <a:xfrm>
              <a:off x="4085381" y="986328"/>
              <a:ext cx="6287966" cy="1709853"/>
              <a:chOff x="4085381" y="986328"/>
              <a:chExt cx="6287966" cy="1709853"/>
            </a:xfrm>
          </p:grpSpPr>
          <p:sp>
            <p:nvSpPr>
              <p:cNvPr id="85" name="文本框 45">
                <a:extLst>
                  <a:ext uri="{FF2B5EF4-FFF2-40B4-BE49-F238E27FC236}">
                    <a16:creationId xmlns:a16="http://schemas.microsoft.com/office/drawing/2014/main" id="{AD467FC5-B352-4C7E-A042-169582BC6A29}"/>
                  </a:ext>
                </a:extLst>
              </p:cNvPr>
              <p:cNvSpPr txBox="1"/>
              <p:nvPr/>
            </p:nvSpPr>
            <p:spPr>
              <a:xfrm>
                <a:off x="4085381" y="1372742"/>
                <a:ext cx="628796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altLang="zh-CN" sz="1600" dirty="0">
                    <a:solidFill>
                      <a:schemeClr val="bg1">
                        <a:lumMod val="95000"/>
                      </a:schemeClr>
                    </a:solidFill>
                    <a:ea typeface="汉仪丫丫体简" panose="02010604000101010101" pitchFamily="2" charset="-122"/>
                  </a:rPr>
                  <a:t>Feather selection: 58 variables in the 5 categories. Important matrix of the variables: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altLang="zh-CN" sz="1600" dirty="0">
                    <a:solidFill>
                      <a:schemeClr val="bg1">
                        <a:lumMod val="95000"/>
                      </a:schemeClr>
                    </a:solidFill>
                    <a:ea typeface="汉仪丫丫体简" panose="02010604000101010101" pitchFamily="2" charset="-122"/>
                  </a:rPr>
                  <a:t>It took too long time to run Bagging and Random Forest model, especially when combined with cross validation.</a:t>
                </a:r>
                <a:endParaRPr lang="zh-CN" altLang="en-US" sz="1600" dirty="0">
                  <a:solidFill>
                    <a:schemeClr val="bg1">
                      <a:lumMod val="95000"/>
                    </a:schemeClr>
                  </a:solidFill>
                  <a:ea typeface="汉仪丫丫体简" panose="02010604000101010101" pitchFamily="2" charset="-122"/>
                </a:endParaRPr>
              </a:p>
              <a:p>
                <a:endParaRPr lang="zh-CN" altLang="en-US" sz="1600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86" name="文本框 2">
                <a:extLst>
                  <a:ext uri="{FF2B5EF4-FFF2-40B4-BE49-F238E27FC236}">
                    <a16:creationId xmlns:a16="http://schemas.microsoft.com/office/drawing/2014/main" id="{D8301220-16D9-44CF-99A0-2ECECD46897A}"/>
                  </a:ext>
                </a:extLst>
              </p:cNvPr>
              <p:cNvSpPr txBox="1"/>
              <p:nvPr/>
            </p:nvSpPr>
            <p:spPr>
              <a:xfrm>
                <a:off x="4094260" y="986328"/>
                <a:ext cx="1508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solidFill>
                      <a:schemeClr val="bg1">
                        <a:lumMod val="95000"/>
                      </a:schemeClr>
                    </a:solidFill>
                  </a:defRPr>
                </a:lvl1pPr>
              </a:lstStyle>
              <a:p>
                <a:r>
                  <a:rPr lang="en-US" altLang="zh-CN" sz="2400" dirty="0">
                    <a:latin typeface="Berlin Sans FB Demi" panose="020E0802020502020306" pitchFamily="34" charset="0"/>
                    <a:ea typeface="汉仪丫丫体简" panose="02010604000101010101" pitchFamily="2" charset="-122"/>
                  </a:rPr>
                  <a:t>Results</a:t>
                </a:r>
                <a:endParaRPr lang="zh-CN" altLang="en-US" sz="2400" dirty="0">
                  <a:latin typeface="Berlin Sans FB Demi" panose="020E0802020502020306" pitchFamily="34" charset="0"/>
                  <a:ea typeface="汉仪丫丫体简" panose="02010604000101010101" pitchFamily="2" charset="-122"/>
                </a:endParaRPr>
              </a:p>
            </p:txBody>
          </p:sp>
        </p:grpSp>
      </p:grpSp>
      <p:grpSp>
        <p:nvGrpSpPr>
          <p:cNvPr id="89" name="组合 6">
            <a:extLst>
              <a:ext uri="{FF2B5EF4-FFF2-40B4-BE49-F238E27FC236}">
                <a16:creationId xmlns:a16="http://schemas.microsoft.com/office/drawing/2014/main" id="{B38A9646-7734-42E2-9E0C-FBB4EBDF0571}"/>
              </a:ext>
            </a:extLst>
          </p:cNvPr>
          <p:cNvGrpSpPr/>
          <p:nvPr/>
        </p:nvGrpSpPr>
        <p:grpSpPr>
          <a:xfrm>
            <a:off x="818914" y="2478173"/>
            <a:ext cx="9165518" cy="2260918"/>
            <a:chOff x="2657296" y="2400037"/>
            <a:chExt cx="9165518" cy="2260918"/>
          </a:xfrm>
        </p:grpSpPr>
        <p:grpSp>
          <p:nvGrpSpPr>
            <p:cNvPr id="90" name="组合 7">
              <a:extLst>
                <a:ext uri="{FF2B5EF4-FFF2-40B4-BE49-F238E27FC236}">
                  <a16:creationId xmlns:a16="http://schemas.microsoft.com/office/drawing/2014/main" id="{46FFAA1B-1321-4E83-8564-1FD10BC6F0E5}"/>
                </a:ext>
              </a:extLst>
            </p:cNvPr>
            <p:cNvGrpSpPr/>
            <p:nvPr/>
          </p:nvGrpSpPr>
          <p:grpSpPr>
            <a:xfrm>
              <a:off x="2657296" y="2903568"/>
              <a:ext cx="2197812" cy="1440160"/>
              <a:chOff x="1922283" y="3212976"/>
              <a:chExt cx="2197812" cy="1440160"/>
            </a:xfrm>
          </p:grpSpPr>
          <p:sp>
            <p:nvSpPr>
              <p:cNvPr id="93" name="椭圆 32">
                <a:extLst>
                  <a:ext uri="{FF2B5EF4-FFF2-40B4-BE49-F238E27FC236}">
                    <a16:creationId xmlns:a16="http://schemas.microsoft.com/office/drawing/2014/main" id="{D0F2C005-00CE-40BF-B93F-D87A2228B74B}"/>
                  </a:ext>
                </a:extLst>
              </p:cNvPr>
              <p:cNvSpPr/>
              <p:nvPr/>
            </p:nvSpPr>
            <p:spPr>
              <a:xfrm>
                <a:off x="2331589" y="3212976"/>
                <a:ext cx="1440160" cy="144016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94" name="Freeform 16">
                <a:extLst>
                  <a:ext uri="{FF2B5EF4-FFF2-40B4-BE49-F238E27FC236}">
                    <a16:creationId xmlns:a16="http://schemas.microsoft.com/office/drawing/2014/main" id="{860E13C6-195C-455A-B3D8-2BDAC44590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22283" y="3426470"/>
                <a:ext cx="2197812" cy="1126119"/>
              </a:xfrm>
              <a:custGeom>
                <a:avLst/>
                <a:gdLst>
                  <a:gd name="T0" fmla="*/ 256 w 316"/>
                  <a:gd name="T1" fmla="*/ 124 h 162"/>
                  <a:gd name="T2" fmla="*/ 152 w 316"/>
                  <a:gd name="T3" fmla="*/ 27 h 162"/>
                  <a:gd name="T4" fmla="*/ 122 w 316"/>
                  <a:gd name="T5" fmla="*/ 17 h 162"/>
                  <a:gd name="T6" fmla="*/ 143 w 316"/>
                  <a:gd name="T7" fmla="*/ 30 h 162"/>
                  <a:gd name="T8" fmla="*/ 250 w 316"/>
                  <a:gd name="T9" fmla="*/ 126 h 162"/>
                  <a:gd name="T10" fmla="*/ 127 w 316"/>
                  <a:gd name="T11" fmla="*/ 48 h 162"/>
                  <a:gd name="T12" fmla="*/ 248 w 316"/>
                  <a:gd name="T13" fmla="*/ 113 h 162"/>
                  <a:gd name="T14" fmla="*/ 275 w 316"/>
                  <a:gd name="T15" fmla="*/ 96 h 162"/>
                  <a:gd name="T16" fmla="*/ 292 w 316"/>
                  <a:gd name="T17" fmla="*/ 75 h 162"/>
                  <a:gd name="T18" fmla="*/ 278 w 316"/>
                  <a:gd name="T19" fmla="*/ 30 h 162"/>
                  <a:gd name="T20" fmla="*/ 210 w 316"/>
                  <a:gd name="T21" fmla="*/ 29 h 162"/>
                  <a:gd name="T22" fmla="*/ 7 w 316"/>
                  <a:gd name="T23" fmla="*/ 126 h 162"/>
                  <a:gd name="T24" fmla="*/ 315 w 316"/>
                  <a:gd name="T25" fmla="*/ 48 h 162"/>
                  <a:gd name="T26" fmla="*/ 279 w 316"/>
                  <a:gd name="T27" fmla="*/ 92 h 162"/>
                  <a:gd name="T28" fmla="*/ 196 w 316"/>
                  <a:gd name="T29" fmla="*/ 145 h 162"/>
                  <a:gd name="T30" fmla="*/ 261 w 316"/>
                  <a:gd name="T31" fmla="*/ 17 h 162"/>
                  <a:gd name="T32" fmla="*/ 104 w 316"/>
                  <a:gd name="T33" fmla="*/ 53 h 162"/>
                  <a:gd name="T34" fmla="*/ 127 w 316"/>
                  <a:gd name="T35" fmla="*/ 48 h 162"/>
                  <a:gd name="T36" fmla="*/ 305 w 316"/>
                  <a:gd name="T37" fmla="*/ 60 h 162"/>
                  <a:gd name="T38" fmla="*/ 47 w 316"/>
                  <a:gd name="T39" fmla="*/ 143 h 162"/>
                  <a:gd name="T40" fmla="*/ 213 w 316"/>
                  <a:gd name="T41" fmla="*/ 129 h 162"/>
                  <a:gd name="T42" fmla="*/ 248 w 316"/>
                  <a:gd name="T43" fmla="*/ 113 h 162"/>
                  <a:gd name="T44" fmla="*/ 58 w 316"/>
                  <a:gd name="T45" fmla="*/ 141 h 162"/>
                  <a:gd name="T46" fmla="*/ 121 w 316"/>
                  <a:gd name="T47" fmla="*/ 16 h 162"/>
                  <a:gd name="T48" fmla="*/ 91 w 316"/>
                  <a:gd name="T49" fmla="*/ 11 h 162"/>
                  <a:gd name="T50" fmla="*/ 33 w 316"/>
                  <a:gd name="T51" fmla="*/ 152 h 162"/>
                  <a:gd name="T52" fmla="*/ 230 w 316"/>
                  <a:gd name="T53" fmla="*/ 136 h 162"/>
                  <a:gd name="T54" fmla="*/ 155 w 316"/>
                  <a:gd name="T55" fmla="*/ 154 h 162"/>
                  <a:gd name="T56" fmla="*/ 121 w 316"/>
                  <a:gd name="T57" fmla="*/ 45 h 162"/>
                  <a:gd name="T58" fmla="*/ 144 w 316"/>
                  <a:gd name="T59" fmla="*/ 37 h 162"/>
                  <a:gd name="T60" fmla="*/ 168 w 316"/>
                  <a:gd name="T61" fmla="*/ 28 h 162"/>
                  <a:gd name="T62" fmla="*/ 191 w 316"/>
                  <a:gd name="T63" fmla="*/ 24 h 162"/>
                  <a:gd name="T64" fmla="*/ 215 w 316"/>
                  <a:gd name="T65" fmla="*/ 22 h 162"/>
                  <a:gd name="T66" fmla="*/ 298 w 316"/>
                  <a:gd name="T67" fmla="*/ 30 h 162"/>
                  <a:gd name="T68" fmla="*/ 283 w 316"/>
                  <a:gd name="T69" fmla="*/ 25 h 162"/>
                  <a:gd name="T70" fmla="*/ 295 w 316"/>
                  <a:gd name="T71" fmla="*/ 33 h 162"/>
                  <a:gd name="T72" fmla="*/ 226 w 316"/>
                  <a:gd name="T73" fmla="*/ 122 h 162"/>
                  <a:gd name="T74" fmla="*/ 130 w 316"/>
                  <a:gd name="T75" fmla="*/ 146 h 162"/>
                  <a:gd name="T76" fmla="*/ 91 w 316"/>
                  <a:gd name="T77" fmla="*/ 147 h 162"/>
                  <a:gd name="T78" fmla="*/ 95 w 316"/>
                  <a:gd name="T79" fmla="*/ 27 h 162"/>
                  <a:gd name="T80" fmla="*/ 79 w 316"/>
                  <a:gd name="T81" fmla="*/ 20 h 162"/>
                  <a:gd name="T82" fmla="*/ 69 w 316"/>
                  <a:gd name="T83" fmla="*/ 26 h 162"/>
                  <a:gd name="T84" fmla="*/ 23 w 316"/>
                  <a:gd name="T85" fmla="*/ 67 h 162"/>
                  <a:gd name="T86" fmla="*/ 8 w 316"/>
                  <a:gd name="T87" fmla="*/ 99 h 162"/>
                  <a:gd name="T88" fmla="*/ 49 w 316"/>
                  <a:gd name="T89" fmla="*/ 156 h 162"/>
                  <a:gd name="T90" fmla="*/ 70 w 316"/>
                  <a:gd name="T91" fmla="*/ 158 h 162"/>
                  <a:gd name="T92" fmla="*/ 116 w 316"/>
                  <a:gd name="T93" fmla="*/ 160 h 162"/>
                  <a:gd name="T94" fmla="*/ 92 w 316"/>
                  <a:gd name="T95" fmla="*/ 158 h 162"/>
                  <a:gd name="T96" fmla="*/ 219 w 316"/>
                  <a:gd name="T97" fmla="*/ 140 h 162"/>
                  <a:gd name="T98" fmla="*/ 155 w 316"/>
                  <a:gd name="T99" fmla="*/ 154 h 162"/>
                  <a:gd name="T100" fmla="*/ 272 w 316"/>
                  <a:gd name="T101" fmla="*/ 108 h 162"/>
                  <a:gd name="T102" fmla="*/ 295 w 316"/>
                  <a:gd name="T103" fmla="*/ 87 h 162"/>
                  <a:gd name="T104" fmla="*/ 302 w 316"/>
                  <a:gd name="T105" fmla="*/ 76 h 162"/>
                  <a:gd name="T106" fmla="*/ 306 w 316"/>
                  <a:gd name="T107" fmla="*/ 39 h 162"/>
                  <a:gd name="T108" fmla="*/ 306 w 316"/>
                  <a:gd name="T109" fmla="*/ 69 h 162"/>
                  <a:gd name="T110" fmla="*/ 232 w 316"/>
                  <a:gd name="T111" fmla="*/ 27 h 162"/>
                  <a:gd name="T112" fmla="*/ 75 w 316"/>
                  <a:gd name="T113" fmla="*/ 158 h 162"/>
                  <a:gd name="T114" fmla="*/ 95 w 316"/>
                  <a:gd name="T115" fmla="*/ 30 h 162"/>
                  <a:gd name="T116" fmla="*/ 183 w 316"/>
                  <a:gd name="T117" fmla="*/ 14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16" h="162">
                    <a:moveTo>
                      <a:pt x="260" y="122"/>
                    </a:moveTo>
                    <a:cubicBezTo>
                      <a:pt x="259" y="122"/>
                      <a:pt x="258" y="122"/>
                      <a:pt x="258" y="123"/>
                    </a:cubicBezTo>
                    <a:cubicBezTo>
                      <a:pt x="258" y="123"/>
                      <a:pt x="259" y="123"/>
                      <a:pt x="260" y="122"/>
                    </a:cubicBezTo>
                    <a:close/>
                    <a:moveTo>
                      <a:pt x="245" y="130"/>
                    </a:moveTo>
                    <a:cubicBezTo>
                      <a:pt x="246" y="129"/>
                      <a:pt x="248" y="129"/>
                      <a:pt x="249" y="128"/>
                    </a:cubicBezTo>
                    <a:cubicBezTo>
                      <a:pt x="250" y="128"/>
                      <a:pt x="252" y="127"/>
                      <a:pt x="253" y="126"/>
                    </a:cubicBezTo>
                    <a:cubicBezTo>
                      <a:pt x="253" y="125"/>
                      <a:pt x="246" y="128"/>
                      <a:pt x="245" y="130"/>
                    </a:cubicBezTo>
                    <a:close/>
                    <a:moveTo>
                      <a:pt x="256" y="125"/>
                    </a:moveTo>
                    <a:cubicBezTo>
                      <a:pt x="257" y="124"/>
                      <a:pt x="257" y="124"/>
                      <a:pt x="256" y="124"/>
                    </a:cubicBezTo>
                    <a:cubicBezTo>
                      <a:pt x="255" y="124"/>
                      <a:pt x="253" y="125"/>
                      <a:pt x="256" y="125"/>
                    </a:cubicBezTo>
                    <a:close/>
                    <a:moveTo>
                      <a:pt x="71" y="160"/>
                    </a:moveTo>
                    <a:cubicBezTo>
                      <a:pt x="71" y="161"/>
                      <a:pt x="72" y="159"/>
                      <a:pt x="71" y="160"/>
                    </a:cubicBezTo>
                    <a:close/>
                    <a:moveTo>
                      <a:pt x="307" y="32"/>
                    </a:moveTo>
                    <a:cubicBezTo>
                      <a:pt x="308" y="32"/>
                      <a:pt x="304" y="30"/>
                      <a:pt x="304" y="30"/>
                    </a:cubicBezTo>
                    <a:cubicBezTo>
                      <a:pt x="305" y="31"/>
                      <a:pt x="306" y="32"/>
                      <a:pt x="307" y="32"/>
                    </a:cubicBezTo>
                    <a:close/>
                    <a:moveTo>
                      <a:pt x="152" y="27"/>
                    </a:moveTo>
                    <a:cubicBezTo>
                      <a:pt x="152" y="25"/>
                      <a:pt x="147" y="28"/>
                      <a:pt x="147" y="28"/>
                    </a:cubicBezTo>
                    <a:cubicBezTo>
                      <a:pt x="148" y="29"/>
                      <a:pt x="153" y="28"/>
                      <a:pt x="152" y="27"/>
                    </a:cubicBezTo>
                    <a:close/>
                    <a:moveTo>
                      <a:pt x="117" y="38"/>
                    </a:moveTo>
                    <a:cubicBezTo>
                      <a:pt x="117" y="38"/>
                      <a:pt x="117" y="37"/>
                      <a:pt x="117" y="37"/>
                    </a:cubicBezTo>
                    <a:cubicBezTo>
                      <a:pt x="116" y="37"/>
                      <a:pt x="115" y="37"/>
                      <a:pt x="114" y="38"/>
                    </a:cubicBezTo>
                    <a:cubicBezTo>
                      <a:pt x="113" y="38"/>
                      <a:pt x="105" y="45"/>
                      <a:pt x="105" y="45"/>
                    </a:cubicBezTo>
                    <a:cubicBezTo>
                      <a:pt x="106" y="45"/>
                      <a:pt x="144" y="30"/>
                      <a:pt x="144" y="30"/>
                    </a:cubicBezTo>
                    <a:cubicBezTo>
                      <a:pt x="144" y="29"/>
                      <a:pt x="144" y="30"/>
                      <a:pt x="143" y="30"/>
                    </a:cubicBezTo>
                    <a:cubicBezTo>
                      <a:pt x="142" y="30"/>
                      <a:pt x="142" y="30"/>
                      <a:pt x="141" y="30"/>
                    </a:cubicBezTo>
                    <a:cubicBezTo>
                      <a:pt x="135" y="33"/>
                      <a:pt x="119" y="39"/>
                      <a:pt x="117" y="38"/>
                    </a:cubicBezTo>
                    <a:close/>
                    <a:moveTo>
                      <a:pt x="122" y="17"/>
                    </a:moveTo>
                    <a:cubicBezTo>
                      <a:pt x="122" y="17"/>
                      <a:pt x="126" y="15"/>
                      <a:pt x="126" y="15"/>
                    </a:cubicBezTo>
                    <a:cubicBezTo>
                      <a:pt x="126" y="16"/>
                      <a:pt x="125" y="16"/>
                      <a:pt x="125" y="17"/>
                    </a:cubicBezTo>
                    <a:cubicBezTo>
                      <a:pt x="125" y="17"/>
                      <a:pt x="132" y="13"/>
                      <a:pt x="128" y="14"/>
                    </a:cubicBezTo>
                    <a:cubicBezTo>
                      <a:pt x="127" y="14"/>
                      <a:pt x="122" y="16"/>
                      <a:pt x="122" y="17"/>
                    </a:cubicBezTo>
                    <a:close/>
                    <a:moveTo>
                      <a:pt x="143" y="30"/>
                    </a:moveTo>
                    <a:cubicBezTo>
                      <a:pt x="143" y="30"/>
                      <a:pt x="143" y="30"/>
                      <a:pt x="143" y="30"/>
                    </a:cubicBezTo>
                    <a:cubicBezTo>
                      <a:pt x="142" y="30"/>
                      <a:pt x="142" y="30"/>
                      <a:pt x="141" y="30"/>
                    </a:cubicBezTo>
                    <a:cubicBezTo>
                      <a:pt x="141" y="30"/>
                      <a:pt x="141" y="30"/>
                      <a:pt x="141" y="30"/>
                    </a:cubicBezTo>
                    <a:cubicBezTo>
                      <a:pt x="142" y="30"/>
                      <a:pt x="142" y="30"/>
                      <a:pt x="143" y="30"/>
                    </a:cubicBezTo>
                    <a:close/>
                    <a:moveTo>
                      <a:pt x="180" y="137"/>
                    </a:moveTo>
                    <a:cubicBezTo>
                      <a:pt x="179" y="137"/>
                      <a:pt x="174" y="138"/>
                      <a:pt x="169" y="139"/>
                    </a:cubicBezTo>
                    <a:cubicBezTo>
                      <a:pt x="174" y="138"/>
                      <a:pt x="180" y="137"/>
                      <a:pt x="180" y="137"/>
                    </a:cubicBezTo>
                    <a:close/>
                    <a:moveTo>
                      <a:pt x="137" y="44"/>
                    </a:moveTo>
                    <a:cubicBezTo>
                      <a:pt x="137" y="45"/>
                      <a:pt x="136" y="45"/>
                      <a:pt x="135" y="45"/>
                    </a:cubicBezTo>
                    <a:cubicBezTo>
                      <a:pt x="135" y="45"/>
                      <a:pt x="135" y="45"/>
                      <a:pt x="135" y="45"/>
                    </a:cubicBezTo>
                    <a:cubicBezTo>
                      <a:pt x="136" y="45"/>
                      <a:pt x="136" y="45"/>
                      <a:pt x="137" y="44"/>
                    </a:cubicBezTo>
                    <a:cubicBezTo>
                      <a:pt x="137" y="44"/>
                      <a:pt x="137" y="44"/>
                      <a:pt x="137" y="44"/>
                    </a:cubicBezTo>
                    <a:close/>
                    <a:moveTo>
                      <a:pt x="250" y="126"/>
                    </a:moveTo>
                    <a:cubicBezTo>
                      <a:pt x="252" y="126"/>
                      <a:pt x="263" y="119"/>
                      <a:pt x="263" y="119"/>
                    </a:cubicBezTo>
                    <a:cubicBezTo>
                      <a:pt x="263" y="118"/>
                      <a:pt x="250" y="126"/>
                      <a:pt x="250" y="126"/>
                    </a:cubicBezTo>
                    <a:close/>
                    <a:moveTo>
                      <a:pt x="242" y="116"/>
                    </a:moveTo>
                    <a:cubicBezTo>
                      <a:pt x="242" y="116"/>
                      <a:pt x="242" y="116"/>
                      <a:pt x="242" y="116"/>
                    </a:cubicBezTo>
                    <a:cubicBezTo>
                      <a:pt x="242" y="116"/>
                      <a:pt x="242" y="116"/>
                      <a:pt x="242" y="116"/>
                    </a:cubicBezTo>
                    <a:close/>
                    <a:moveTo>
                      <a:pt x="172" y="33"/>
                    </a:moveTo>
                    <a:cubicBezTo>
                      <a:pt x="171" y="32"/>
                      <a:pt x="153" y="39"/>
                      <a:pt x="137" y="44"/>
                    </a:cubicBezTo>
                    <a:cubicBezTo>
                      <a:pt x="137" y="45"/>
                      <a:pt x="135" y="46"/>
                      <a:pt x="135" y="45"/>
                    </a:cubicBezTo>
                    <a:cubicBezTo>
                      <a:pt x="132" y="46"/>
                      <a:pt x="130" y="47"/>
                      <a:pt x="127" y="48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44" y="43"/>
                      <a:pt x="172" y="34"/>
                      <a:pt x="172" y="33"/>
                    </a:cubicBezTo>
                    <a:close/>
                    <a:moveTo>
                      <a:pt x="101" y="53"/>
                    </a:moveTo>
                    <a:cubicBezTo>
                      <a:pt x="101" y="53"/>
                      <a:pt x="101" y="53"/>
                      <a:pt x="101" y="53"/>
                    </a:cubicBezTo>
                    <a:cubicBezTo>
                      <a:pt x="101" y="53"/>
                      <a:pt x="101" y="53"/>
                      <a:pt x="101" y="53"/>
                    </a:cubicBezTo>
                    <a:close/>
                    <a:moveTo>
                      <a:pt x="219" y="126"/>
                    </a:moveTo>
                    <a:cubicBezTo>
                      <a:pt x="220" y="126"/>
                      <a:pt x="220" y="126"/>
                      <a:pt x="221" y="126"/>
                    </a:cubicBezTo>
                    <a:cubicBezTo>
                      <a:pt x="221" y="126"/>
                      <a:pt x="220" y="126"/>
                      <a:pt x="219" y="126"/>
                    </a:cubicBezTo>
                    <a:close/>
                    <a:moveTo>
                      <a:pt x="248" y="113"/>
                    </a:moveTo>
                    <a:cubicBezTo>
                      <a:pt x="248" y="113"/>
                      <a:pt x="249" y="113"/>
                      <a:pt x="250" y="113"/>
                    </a:cubicBezTo>
                    <a:cubicBezTo>
                      <a:pt x="249" y="113"/>
                      <a:pt x="249" y="113"/>
                      <a:pt x="248" y="113"/>
                    </a:cubicBezTo>
                    <a:close/>
                    <a:moveTo>
                      <a:pt x="283" y="107"/>
                    </a:moveTo>
                    <a:cubicBezTo>
                      <a:pt x="284" y="107"/>
                      <a:pt x="284" y="106"/>
                      <a:pt x="285" y="105"/>
                    </a:cubicBezTo>
                    <a:cubicBezTo>
                      <a:pt x="285" y="105"/>
                      <a:pt x="282" y="107"/>
                      <a:pt x="283" y="107"/>
                    </a:cubicBezTo>
                    <a:close/>
                    <a:moveTo>
                      <a:pt x="272" y="115"/>
                    </a:moveTo>
                    <a:cubicBezTo>
                      <a:pt x="271" y="115"/>
                      <a:pt x="270" y="115"/>
                      <a:pt x="269" y="116"/>
                    </a:cubicBezTo>
                    <a:cubicBezTo>
                      <a:pt x="270" y="116"/>
                      <a:pt x="271" y="115"/>
                      <a:pt x="272" y="115"/>
                    </a:cubicBezTo>
                    <a:close/>
                    <a:moveTo>
                      <a:pt x="275" y="96"/>
                    </a:moveTo>
                    <a:cubicBezTo>
                      <a:pt x="274" y="96"/>
                      <a:pt x="270" y="99"/>
                      <a:pt x="266" y="102"/>
                    </a:cubicBezTo>
                    <a:cubicBezTo>
                      <a:pt x="266" y="102"/>
                      <a:pt x="265" y="102"/>
                      <a:pt x="266" y="102"/>
                    </a:cubicBezTo>
                    <a:cubicBezTo>
                      <a:pt x="266" y="103"/>
                      <a:pt x="274" y="96"/>
                      <a:pt x="275" y="96"/>
                    </a:cubicBezTo>
                    <a:close/>
                    <a:moveTo>
                      <a:pt x="310" y="64"/>
                    </a:moveTo>
                    <a:cubicBezTo>
                      <a:pt x="310" y="65"/>
                      <a:pt x="311" y="62"/>
                      <a:pt x="311" y="61"/>
                    </a:cubicBezTo>
                    <a:cubicBezTo>
                      <a:pt x="310" y="62"/>
                      <a:pt x="310" y="63"/>
                      <a:pt x="310" y="64"/>
                    </a:cubicBezTo>
                    <a:close/>
                    <a:moveTo>
                      <a:pt x="292" y="75"/>
                    </a:moveTo>
                    <a:cubicBezTo>
                      <a:pt x="291" y="76"/>
                      <a:pt x="291" y="77"/>
                      <a:pt x="292" y="77"/>
                    </a:cubicBezTo>
                    <a:cubicBezTo>
                      <a:pt x="292" y="76"/>
                      <a:pt x="294" y="74"/>
                      <a:pt x="292" y="75"/>
                    </a:cubicBezTo>
                    <a:close/>
                    <a:moveTo>
                      <a:pt x="290" y="78"/>
                    </a:moveTo>
                    <a:cubicBezTo>
                      <a:pt x="290" y="78"/>
                      <a:pt x="289" y="79"/>
                      <a:pt x="289" y="80"/>
                    </a:cubicBezTo>
                    <a:cubicBezTo>
                      <a:pt x="290" y="79"/>
                      <a:pt x="290" y="79"/>
                      <a:pt x="290" y="78"/>
                    </a:cubicBezTo>
                    <a:close/>
                    <a:moveTo>
                      <a:pt x="278" y="30"/>
                    </a:moveTo>
                    <a:cubicBezTo>
                      <a:pt x="270" y="28"/>
                      <a:pt x="253" y="22"/>
                      <a:pt x="245" y="25"/>
                    </a:cubicBezTo>
                    <a:cubicBezTo>
                      <a:pt x="247" y="25"/>
                      <a:pt x="259" y="28"/>
                      <a:pt x="263" y="28"/>
                    </a:cubicBezTo>
                    <a:cubicBezTo>
                      <a:pt x="270" y="29"/>
                      <a:pt x="277" y="34"/>
                      <a:pt x="284" y="35"/>
                    </a:cubicBezTo>
                    <a:cubicBezTo>
                      <a:pt x="293" y="36"/>
                      <a:pt x="304" y="54"/>
                      <a:pt x="301" y="59"/>
                    </a:cubicBezTo>
                    <a:cubicBezTo>
                      <a:pt x="309" y="47"/>
                      <a:pt x="287" y="34"/>
                      <a:pt x="278" y="30"/>
                    </a:cubicBezTo>
                    <a:close/>
                    <a:moveTo>
                      <a:pt x="278" y="32"/>
                    </a:moveTo>
                    <a:cubicBezTo>
                      <a:pt x="278" y="31"/>
                      <a:pt x="278" y="32"/>
                      <a:pt x="278" y="32"/>
                    </a:cubicBezTo>
                    <a:close/>
                    <a:moveTo>
                      <a:pt x="291" y="82"/>
                    </a:moveTo>
                    <a:cubicBezTo>
                      <a:pt x="290" y="82"/>
                      <a:pt x="293" y="79"/>
                      <a:pt x="293" y="79"/>
                    </a:cubicBezTo>
                    <a:cubicBezTo>
                      <a:pt x="292" y="80"/>
                      <a:pt x="291" y="80"/>
                      <a:pt x="291" y="82"/>
                    </a:cubicBezTo>
                    <a:close/>
                    <a:moveTo>
                      <a:pt x="128" y="51"/>
                    </a:moveTo>
                    <a:cubicBezTo>
                      <a:pt x="128" y="47"/>
                      <a:pt x="180" y="36"/>
                      <a:pt x="186" y="34"/>
                    </a:cubicBezTo>
                    <a:cubicBezTo>
                      <a:pt x="186" y="34"/>
                      <a:pt x="185" y="33"/>
                      <a:pt x="185" y="33"/>
                    </a:cubicBezTo>
                    <a:cubicBezTo>
                      <a:pt x="193" y="31"/>
                      <a:pt x="203" y="31"/>
                      <a:pt x="210" y="29"/>
                    </a:cubicBezTo>
                    <a:cubicBezTo>
                      <a:pt x="211" y="29"/>
                      <a:pt x="212" y="28"/>
                      <a:pt x="213" y="28"/>
                    </a:cubicBezTo>
                    <a:cubicBezTo>
                      <a:pt x="205" y="29"/>
                      <a:pt x="197" y="29"/>
                      <a:pt x="195" y="30"/>
                    </a:cubicBezTo>
                    <a:cubicBezTo>
                      <a:pt x="190" y="31"/>
                      <a:pt x="128" y="45"/>
                      <a:pt x="128" y="51"/>
                    </a:cubicBezTo>
                    <a:close/>
                    <a:moveTo>
                      <a:pt x="174" y="33"/>
                    </a:moveTo>
                    <a:cubicBezTo>
                      <a:pt x="175" y="33"/>
                      <a:pt x="186" y="31"/>
                      <a:pt x="185" y="30"/>
                    </a:cubicBezTo>
                    <a:cubicBezTo>
                      <a:pt x="185" y="28"/>
                      <a:pt x="175" y="33"/>
                      <a:pt x="174" y="33"/>
                    </a:cubicBezTo>
                    <a:close/>
                    <a:moveTo>
                      <a:pt x="7" y="126"/>
                    </a:moveTo>
                    <a:cubicBezTo>
                      <a:pt x="7" y="126"/>
                      <a:pt x="7" y="125"/>
                      <a:pt x="7" y="125"/>
                    </a:cubicBezTo>
                    <a:cubicBezTo>
                      <a:pt x="6" y="125"/>
                      <a:pt x="6" y="125"/>
                      <a:pt x="7" y="126"/>
                    </a:cubicBezTo>
                    <a:close/>
                    <a:moveTo>
                      <a:pt x="133" y="49"/>
                    </a:moveTo>
                    <a:cubicBezTo>
                      <a:pt x="134" y="49"/>
                      <a:pt x="135" y="48"/>
                      <a:pt x="136" y="48"/>
                    </a:cubicBezTo>
                    <a:cubicBezTo>
                      <a:pt x="135" y="48"/>
                      <a:pt x="134" y="48"/>
                      <a:pt x="133" y="49"/>
                    </a:cubicBezTo>
                    <a:close/>
                    <a:moveTo>
                      <a:pt x="303" y="56"/>
                    </a:moveTo>
                    <a:cubicBezTo>
                      <a:pt x="303" y="57"/>
                      <a:pt x="303" y="58"/>
                      <a:pt x="303" y="58"/>
                    </a:cubicBezTo>
                    <a:cubicBezTo>
                      <a:pt x="303" y="58"/>
                      <a:pt x="303" y="57"/>
                      <a:pt x="303" y="56"/>
                    </a:cubicBezTo>
                    <a:close/>
                    <a:moveTo>
                      <a:pt x="315" y="48"/>
                    </a:moveTo>
                    <a:cubicBezTo>
                      <a:pt x="315" y="48"/>
                      <a:pt x="315" y="47"/>
                      <a:pt x="314" y="47"/>
                    </a:cubicBezTo>
                    <a:cubicBezTo>
                      <a:pt x="314" y="47"/>
                      <a:pt x="314" y="48"/>
                      <a:pt x="315" y="48"/>
                    </a:cubicBezTo>
                    <a:close/>
                    <a:moveTo>
                      <a:pt x="182" y="138"/>
                    </a:moveTo>
                    <a:cubicBezTo>
                      <a:pt x="182" y="138"/>
                      <a:pt x="187" y="137"/>
                      <a:pt x="187" y="136"/>
                    </a:cubicBezTo>
                    <a:cubicBezTo>
                      <a:pt x="187" y="136"/>
                      <a:pt x="181" y="136"/>
                      <a:pt x="182" y="138"/>
                    </a:cubicBezTo>
                    <a:close/>
                    <a:moveTo>
                      <a:pt x="316" y="62"/>
                    </a:moveTo>
                    <a:cubicBezTo>
                      <a:pt x="316" y="62"/>
                      <a:pt x="316" y="56"/>
                      <a:pt x="316" y="56"/>
                    </a:cubicBezTo>
                    <a:cubicBezTo>
                      <a:pt x="316" y="57"/>
                      <a:pt x="315" y="62"/>
                      <a:pt x="316" y="62"/>
                    </a:cubicBezTo>
                    <a:close/>
                    <a:moveTo>
                      <a:pt x="279" y="92"/>
                    </a:moveTo>
                    <a:cubicBezTo>
                      <a:pt x="278" y="93"/>
                      <a:pt x="278" y="93"/>
                      <a:pt x="278" y="94"/>
                    </a:cubicBezTo>
                    <a:cubicBezTo>
                      <a:pt x="278" y="93"/>
                      <a:pt x="279" y="93"/>
                      <a:pt x="279" y="92"/>
                    </a:cubicBezTo>
                    <a:close/>
                    <a:moveTo>
                      <a:pt x="244" y="21"/>
                    </a:moveTo>
                    <a:cubicBezTo>
                      <a:pt x="247" y="21"/>
                      <a:pt x="245" y="21"/>
                      <a:pt x="244" y="21"/>
                    </a:cubicBezTo>
                    <a:close/>
                    <a:moveTo>
                      <a:pt x="216" y="128"/>
                    </a:moveTo>
                    <a:cubicBezTo>
                      <a:pt x="215" y="127"/>
                      <a:pt x="216" y="128"/>
                      <a:pt x="216" y="128"/>
                    </a:cubicBezTo>
                    <a:close/>
                    <a:moveTo>
                      <a:pt x="261" y="106"/>
                    </a:moveTo>
                    <a:cubicBezTo>
                      <a:pt x="262" y="106"/>
                      <a:pt x="261" y="105"/>
                      <a:pt x="261" y="106"/>
                    </a:cubicBezTo>
                    <a:close/>
                    <a:moveTo>
                      <a:pt x="211" y="26"/>
                    </a:moveTo>
                    <a:cubicBezTo>
                      <a:pt x="211" y="26"/>
                      <a:pt x="211" y="25"/>
                      <a:pt x="211" y="26"/>
                    </a:cubicBezTo>
                    <a:close/>
                    <a:moveTo>
                      <a:pt x="196" y="145"/>
                    </a:moveTo>
                    <a:cubicBezTo>
                      <a:pt x="196" y="144"/>
                      <a:pt x="195" y="144"/>
                      <a:pt x="194" y="145"/>
                    </a:cubicBezTo>
                    <a:cubicBezTo>
                      <a:pt x="192" y="146"/>
                      <a:pt x="197" y="144"/>
                      <a:pt x="196" y="145"/>
                    </a:cubicBezTo>
                    <a:close/>
                    <a:moveTo>
                      <a:pt x="106" y="158"/>
                    </a:moveTo>
                    <a:cubicBezTo>
                      <a:pt x="106" y="158"/>
                      <a:pt x="110" y="158"/>
                      <a:pt x="110" y="158"/>
                    </a:cubicBezTo>
                    <a:cubicBezTo>
                      <a:pt x="109" y="158"/>
                      <a:pt x="107" y="158"/>
                      <a:pt x="106" y="158"/>
                    </a:cubicBezTo>
                    <a:close/>
                    <a:moveTo>
                      <a:pt x="284" y="22"/>
                    </a:moveTo>
                    <a:cubicBezTo>
                      <a:pt x="279" y="20"/>
                      <a:pt x="274" y="18"/>
                      <a:pt x="269" y="17"/>
                    </a:cubicBezTo>
                    <a:cubicBezTo>
                      <a:pt x="266" y="16"/>
                      <a:pt x="258" y="17"/>
                      <a:pt x="255" y="16"/>
                    </a:cubicBezTo>
                    <a:cubicBezTo>
                      <a:pt x="257" y="17"/>
                      <a:pt x="260" y="16"/>
                      <a:pt x="261" y="17"/>
                    </a:cubicBezTo>
                    <a:cubicBezTo>
                      <a:pt x="257" y="14"/>
                      <a:pt x="239" y="15"/>
                      <a:pt x="233" y="15"/>
                    </a:cubicBezTo>
                    <a:cubicBezTo>
                      <a:pt x="227" y="15"/>
                      <a:pt x="220" y="16"/>
                      <a:pt x="214" y="17"/>
                    </a:cubicBezTo>
                    <a:cubicBezTo>
                      <a:pt x="211" y="17"/>
                      <a:pt x="209" y="19"/>
                      <a:pt x="206" y="18"/>
                    </a:cubicBezTo>
                    <a:cubicBezTo>
                      <a:pt x="207" y="18"/>
                      <a:pt x="208" y="18"/>
                      <a:pt x="209" y="17"/>
                    </a:cubicBezTo>
                    <a:cubicBezTo>
                      <a:pt x="199" y="15"/>
                      <a:pt x="183" y="22"/>
                      <a:pt x="173" y="25"/>
                    </a:cubicBezTo>
                    <a:cubicBezTo>
                      <a:pt x="159" y="28"/>
                      <a:pt x="146" y="32"/>
                      <a:pt x="133" y="37"/>
                    </a:cubicBezTo>
                    <a:cubicBezTo>
                      <a:pt x="126" y="39"/>
                      <a:pt x="104" y="43"/>
                      <a:pt x="100" y="51"/>
                    </a:cubicBezTo>
                    <a:cubicBezTo>
                      <a:pt x="100" y="50"/>
                      <a:pt x="101" y="53"/>
                      <a:pt x="101" y="53"/>
                    </a:cubicBezTo>
                    <a:cubicBezTo>
                      <a:pt x="102" y="53"/>
                      <a:pt x="103" y="53"/>
                      <a:pt x="104" y="53"/>
                    </a:cubicBezTo>
                    <a:cubicBezTo>
                      <a:pt x="103" y="54"/>
                      <a:pt x="103" y="54"/>
                      <a:pt x="102" y="55"/>
                    </a:cubicBezTo>
                    <a:cubicBezTo>
                      <a:pt x="103" y="55"/>
                      <a:pt x="113" y="50"/>
                      <a:pt x="113" y="52"/>
                    </a:cubicBezTo>
                    <a:cubicBezTo>
                      <a:pt x="113" y="52"/>
                      <a:pt x="103" y="58"/>
                      <a:pt x="104" y="58"/>
                    </a:cubicBezTo>
                    <a:cubicBezTo>
                      <a:pt x="110" y="58"/>
                      <a:pt x="114" y="59"/>
                      <a:pt x="122" y="54"/>
                    </a:cubicBezTo>
                    <a:cubicBezTo>
                      <a:pt x="122" y="54"/>
                      <a:pt x="107" y="56"/>
                      <a:pt x="108" y="57"/>
                    </a:cubicBezTo>
                    <a:cubicBezTo>
                      <a:pt x="107" y="55"/>
                      <a:pt x="117" y="53"/>
                      <a:pt x="118" y="53"/>
                    </a:cubicBezTo>
                    <a:cubicBezTo>
                      <a:pt x="117" y="53"/>
                      <a:pt x="116" y="53"/>
                      <a:pt x="116" y="52"/>
                    </a:cubicBezTo>
                    <a:cubicBezTo>
                      <a:pt x="117" y="52"/>
                      <a:pt x="121" y="50"/>
                      <a:pt x="127" y="48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22" y="50"/>
                      <a:pt x="118" y="51"/>
                      <a:pt x="117" y="51"/>
                    </a:cubicBezTo>
                    <a:cubicBezTo>
                      <a:pt x="118" y="51"/>
                      <a:pt x="124" y="48"/>
                      <a:pt x="126" y="47"/>
                    </a:cubicBezTo>
                    <a:cubicBezTo>
                      <a:pt x="125" y="47"/>
                      <a:pt x="125" y="47"/>
                      <a:pt x="125" y="46"/>
                    </a:cubicBezTo>
                    <a:cubicBezTo>
                      <a:pt x="129" y="43"/>
                      <a:pt x="139" y="42"/>
                      <a:pt x="145" y="40"/>
                    </a:cubicBezTo>
                    <a:cubicBezTo>
                      <a:pt x="160" y="35"/>
                      <a:pt x="175" y="31"/>
                      <a:pt x="190" y="27"/>
                    </a:cubicBezTo>
                    <a:cubicBezTo>
                      <a:pt x="214" y="22"/>
                      <a:pt x="242" y="18"/>
                      <a:pt x="266" y="23"/>
                    </a:cubicBezTo>
                    <a:cubicBezTo>
                      <a:pt x="275" y="25"/>
                      <a:pt x="283" y="28"/>
                      <a:pt x="291" y="33"/>
                    </a:cubicBezTo>
                    <a:cubicBezTo>
                      <a:pt x="298" y="37"/>
                      <a:pt x="310" y="50"/>
                      <a:pt x="305" y="60"/>
                    </a:cubicBezTo>
                    <a:cubicBezTo>
                      <a:pt x="304" y="61"/>
                      <a:pt x="304" y="64"/>
                      <a:pt x="303" y="65"/>
                    </a:cubicBezTo>
                    <a:cubicBezTo>
                      <a:pt x="300" y="73"/>
                      <a:pt x="295" y="80"/>
                      <a:pt x="289" y="86"/>
                    </a:cubicBezTo>
                    <a:cubicBezTo>
                      <a:pt x="278" y="97"/>
                      <a:pt x="266" y="106"/>
                      <a:pt x="252" y="113"/>
                    </a:cubicBezTo>
                    <a:cubicBezTo>
                      <a:pt x="202" y="141"/>
                      <a:pt x="140" y="152"/>
                      <a:pt x="83" y="149"/>
                    </a:cubicBezTo>
                    <a:cubicBezTo>
                      <a:pt x="56" y="148"/>
                      <a:pt x="12" y="143"/>
                      <a:pt x="14" y="108"/>
                    </a:cubicBezTo>
                    <a:cubicBezTo>
                      <a:pt x="15" y="96"/>
                      <a:pt x="20" y="85"/>
                      <a:pt x="27" y="75"/>
                    </a:cubicBezTo>
                    <a:cubicBezTo>
                      <a:pt x="24" y="80"/>
                      <a:pt x="22" y="85"/>
                      <a:pt x="20" y="89"/>
                    </a:cubicBezTo>
                    <a:cubicBezTo>
                      <a:pt x="16" y="101"/>
                      <a:pt x="11" y="113"/>
                      <a:pt x="18" y="125"/>
                    </a:cubicBezTo>
                    <a:cubicBezTo>
                      <a:pt x="24" y="135"/>
                      <a:pt x="36" y="140"/>
                      <a:pt x="47" y="143"/>
                    </a:cubicBezTo>
                    <a:cubicBezTo>
                      <a:pt x="71" y="149"/>
                      <a:pt x="97" y="149"/>
                      <a:pt x="122" y="147"/>
                    </a:cubicBezTo>
                    <a:cubicBezTo>
                      <a:pt x="132" y="147"/>
                      <a:pt x="143" y="146"/>
                      <a:pt x="153" y="144"/>
                    </a:cubicBezTo>
                    <a:cubicBezTo>
                      <a:pt x="155" y="144"/>
                      <a:pt x="163" y="141"/>
                      <a:pt x="169" y="139"/>
                    </a:cubicBezTo>
                    <a:cubicBezTo>
                      <a:pt x="166" y="140"/>
                      <a:pt x="163" y="141"/>
                      <a:pt x="163" y="141"/>
                    </a:cubicBezTo>
                    <a:cubicBezTo>
                      <a:pt x="162" y="139"/>
                      <a:pt x="193" y="135"/>
                      <a:pt x="194" y="134"/>
                    </a:cubicBezTo>
                    <a:cubicBezTo>
                      <a:pt x="194" y="133"/>
                      <a:pt x="191" y="135"/>
                      <a:pt x="191" y="135"/>
                    </a:cubicBezTo>
                    <a:cubicBezTo>
                      <a:pt x="191" y="135"/>
                      <a:pt x="199" y="132"/>
                      <a:pt x="202" y="130"/>
                    </a:cubicBezTo>
                    <a:cubicBezTo>
                      <a:pt x="201" y="131"/>
                      <a:pt x="200" y="132"/>
                      <a:pt x="199" y="133"/>
                    </a:cubicBezTo>
                    <a:cubicBezTo>
                      <a:pt x="199" y="133"/>
                      <a:pt x="213" y="129"/>
                      <a:pt x="213" y="129"/>
                    </a:cubicBezTo>
                    <a:cubicBezTo>
                      <a:pt x="212" y="129"/>
                      <a:pt x="211" y="129"/>
                      <a:pt x="210" y="129"/>
                    </a:cubicBezTo>
                    <a:cubicBezTo>
                      <a:pt x="210" y="127"/>
                      <a:pt x="216" y="126"/>
                      <a:pt x="219" y="126"/>
                    </a:cubicBezTo>
                    <a:cubicBezTo>
                      <a:pt x="219" y="126"/>
                      <a:pt x="218" y="126"/>
                      <a:pt x="217" y="125"/>
                    </a:cubicBezTo>
                    <a:cubicBezTo>
                      <a:pt x="218" y="126"/>
                      <a:pt x="225" y="122"/>
                      <a:pt x="226" y="123"/>
                    </a:cubicBezTo>
                    <a:cubicBezTo>
                      <a:pt x="225" y="124"/>
                      <a:pt x="225" y="124"/>
                      <a:pt x="224" y="125"/>
                    </a:cubicBezTo>
                    <a:cubicBezTo>
                      <a:pt x="224" y="125"/>
                      <a:pt x="235" y="120"/>
                      <a:pt x="242" y="116"/>
                    </a:cubicBezTo>
                    <a:cubicBezTo>
                      <a:pt x="242" y="116"/>
                      <a:pt x="242" y="116"/>
                      <a:pt x="242" y="116"/>
                    </a:cubicBezTo>
                    <a:cubicBezTo>
                      <a:pt x="242" y="116"/>
                      <a:pt x="242" y="116"/>
                      <a:pt x="242" y="116"/>
                    </a:cubicBezTo>
                    <a:cubicBezTo>
                      <a:pt x="244" y="115"/>
                      <a:pt x="246" y="114"/>
                      <a:pt x="248" y="113"/>
                    </a:cubicBezTo>
                    <a:cubicBezTo>
                      <a:pt x="247" y="113"/>
                      <a:pt x="247" y="114"/>
                      <a:pt x="247" y="114"/>
                    </a:cubicBezTo>
                    <a:cubicBezTo>
                      <a:pt x="249" y="113"/>
                      <a:pt x="258" y="107"/>
                      <a:pt x="266" y="102"/>
                    </a:cubicBezTo>
                    <a:cubicBezTo>
                      <a:pt x="268" y="100"/>
                      <a:pt x="288" y="83"/>
                      <a:pt x="287" y="82"/>
                    </a:cubicBezTo>
                    <a:cubicBezTo>
                      <a:pt x="287" y="82"/>
                      <a:pt x="256" y="105"/>
                      <a:pt x="255" y="105"/>
                    </a:cubicBezTo>
                    <a:cubicBezTo>
                      <a:pt x="244" y="113"/>
                      <a:pt x="230" y="116"/>
                      <a:pt x="218" y="123"/>
                    </a:cubicBezTo>
                    <a:cubicBezTo>
                      <a:pt x="209" y="129"/>
                      <a:pt x="195" y="131"/>
                      <a:pt x="185" y="133"/>
                    </a:cubicBezTo>
                    <a:cubicBezTo>
                      <a:pt x="174" y="135"/>
                      <a:pt x="161" y="137"/>
                      <a:pt x="150" y="140"/>
                    </a:cubicBezTo>
                    <a:cubicBezTo>
                      <a:pt x="133" y="145"/>
                      <a:pt x="113" y="140"/>
                      <a:pt x="96" y="144"/>
                    </a:cubicBezTo>
                    <a:cubicBezTo>
                      <a:pt x="85" y="147"/>
                      <a:pt x="68" y="143"/>
                      <a:pt x="58" y="141"/>
                    </a:cubicBezTo>
                    <a:cubicBezTo>
                      <a:pt x="47" y="138"/>
                      <a:pt x="36" y="135"/>
                      <a:pt x="27" y="128"/>
                    </a:cubicBezTo>
                    <a:cubicBezTo>
                      <a:pt x="11" y="115"/>
                      <a:pt x="23" y="90"/>
                      <a:pt x="33" y="76"/>
                    </a:cubicBezTo>
                    <a:cubicBezTo>
                      <a:pt x="42" y="64"/>
                      <a:pt x="55" y="54"/>
                      <a:pt x="68" y="46"/>
                    </a:cubicBezTo>
                    <a:cubicBezTo>
                      <a:pt x="68" y="46"/>
                      <a:pt x="67" y="46"/>
                      <a:pt x="67" y="46"/>
                    </a:cubicBezTo>
                    <a:cubicBezTo>
                      <a:pt x="68" y="45"/>
                      <a:pt x="68" y="45"/>
                      <a:pt x="69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72" y="43"/>
                      <a:pt x="75" y="42"/>
                      <a:pt x="77" y="40"/>
                    </a:cubicBezTo>
                    <a:cubicBezTo>
                      <a:pt x="86" y="35"/>
                      <a:pt x="94" y="30"/>
                      <a:pt x="103" y="26"/>
                    </a:cubicBezTo>
                    <a:cubicBezTo>
                      <a:pt x="105" y="25"/>
                      <a:pt x="120" y="16"/>
                      <a:pt x="121" y="16"/>
                    </a:cubicBezTo>
                    <a:cubicBezTo>
                      <a:pt x="114" y="16"/>
                      <a:pt x="106" y="19"/>
                      <a:pt x="99" y="22"/>
                    </a:cubicBezTo>
                    <a:cubicBezTo>
                      <a:pt x="109" y="17"/>
                      <a:pt x="117" y="13"/>
                      <a:pt x="116" y="11"/>
                    </a:cubicBezTo>
                    <a:cubicBezTo>
                      <a:pt x="115" y="9"/>
                      <a:pt x="126" y="8"/>
                      <a:pt x="124" y="6"/>
                    </a:cubicBezTo>
                    <a:cubicBezTo>
                      <a:pt x="124" y="5"/>
                      <a:pt x="122" y="3"/>
                      <a:pt x="121" y="3"/>
                    </a:cubicBezTo>
                    <a:cubicBezTo>
                      <a:pt x="122" y="2"/>
                      <a:pt x="123" y="0"/>
                      <a:pt x="123" y="0"/>
                    </a:cubicBezTo>
                    <a:cubicBezTo>
                      <a:pt x="122" y="1"/>
                      <a:pt x="118" y="2"/>
                      <a:pt x="114" y="3"/>
                    </a:cubicBezTo>
                    <a:cubicBezTo>
                      <a:pt x="115" y="3"/>
                      <a:pt x="116" y="2"/>
                      <a:pt x="116" y="2"/>
                    </a:cubicBezTo>
                    <a:cubicBezTo>
                      <a:pt x="117" y="1"/>
                      <a:pt x="116" y="1"/>
                      <a:pt x="115" y="1"/>
                    </a:cubicBezTo>
                    <a:cubicBezTo>
                      <a:pt x="107" y="2"/>
                      <a:pt x="98" y="8"/>
                      <a:pt x="91" y="11"/>
                    </a:cubicBezTo>
                    <a:cubicBezTo>
                      <a:pt x="83" y="15"/>
                      <a:pt x="69" y="20"/>
                      <a:pt x="63" y="27"/>
                    </a:cubicBezTo>
                    <a:cubicBezTo>
                      <a:pt x="64" y="27"/>
                      <a:pt x="65" y="26"/>
                      <a:pt x="66" y="26"/>
                    </a:cubicBezTo>
                    <a:cubicBezTo>
                      <a:pt x="66" y="26"/>
                      <a:pt x="61" y="29"/>
                      <a:pt x="60" y="30"/>
                    </a:cubicBezTo>
                    <a:cubicBezTo>
                      <a:pt x="60" y="29"/>
                      <a:pt x="61" y="29"/>
                      <a:pt x="61" y="29"/>
                    </a:cubicBezTo>
                    <a:cubicBezTo>
                      <a:pt x="59" y="31"/>
                      <a:pt x="47" y="37"/>
                      <a:pt x="46" y="38"/>
                    </a:cubicBezTo>
                    <a:cubicBezTo>
                      <a:pt x="39" y="44"/>
                      <a:pt x="32" y="50"/>
                      <a:pt x="26" y="57"/>
                    </a:cubicBezTo>
                    <a:cubicBezTo>
                      <a:pt x="17" y="68"/>
                      <a:pt x="8" y="80"/>
                      <a:pt x="4" y="95"/>
                    </a:cubicBezTo>
                    <a:cubicBezTo>
                      <a:pt x="0" y="109"/>
                      <a:pt x="0" y="125"/>
                      <a:pt x="11" y="137"/>
                    </a:cubicBezTo>
                    <a:cubicBezTo>
                      <a:pt x="13" y="139"/>
                      <a:pt x="29" y="151"/>
                      <a:pt x="33" y="152"/>
                    </a:cubicBezTo>
                    <a:cubicBezTo>
                      <a:pt x="42" y="161"/>
                      <a:pt x="123" y="162"/>
                      <a:pt x="134" y="160"/>
                    </a:cubicBezTo>
                    <a:cubicBezTo>
                      <a:pt x="137" y="161"/>
                      <a:pt x="144" y="155"/>
                      <a:pt x="146" y="157"/>
                    </a:cubicBezTo>
                    <a:cubicBezTo>
                      <a:pt x="145" y="158"/>
                      <a:pt x="144" y="158"/>
                      <a:pt x="143" y="158"/>
                    </a:cubicBezTo>
                    <a:cubicBezTo>
                      <a:pt x="144" y="160"/>
                      <a:pt x="149" y="158"/>
                      <a:pt x="152" y="157"/>
                    </a:cubicBezTo>
                    <a:cubicBezTo>
                      <a:pt x="158" y="158"/>
                      <a:pt x="169" y="155"/>
                      <a:pt x="173" y="154"/>
                    </a:cubicBezTo>
                    <a:cubicBezTo>
                      <a:pt x="181" y="151"/>
                      <a:pt x="190" y="149"/>
                      <a:pt x="198" y="147"/>
                    </a:cubicBezTo>
                    <a:cubicBezTo>
                      <a:pt x="201" y="147"/>
                      <a:pt x="219" y="140"/>
                      <a:pt x="228" y="137"/>
                    </a:cubicBezTo>
                    <a:cubicBezTo>
                      <a:pt x="229" y="137"/>
                      <a:pt x="229" y="137"/>
                      <a:pt x="230" y="136"/>
                    </a:cubicBezTo>
                    <a:cubicBezTo>
                      <a:pt x="230" y="136"/>
                      <a:pt x="230" y="136"/>
                      <a:pt x="230" y="136"/>
                    </a:cubicBezTo>
                    <a:cubicBezTo>
                      <a:pt x="232" y="135"/>
                      <a:pt x="233" y="135"/>
                      <a:pt x="233" y="135"/>
                    </a:cubicBezTo>
                    <a:cubicBezTo>
                      <a:pt x="234" y="137"/>
                      <a:pt x="245" y="128"/>
                      <a:pt x="246" y="128"/>
                    </a:cubicBezTo>
                    <a:cubicBezTo>
                      <a:pt x="238" y="129"/>
                      <a:pt x="229" y="135"/>
                      <a:pt x="221" y="138"/>
                    </a:cubicBezTo>
                    <a:cubicBezTo>
                      <a:pt x="211" y="141"/>
                      <a:pt x="201" y="145"/>
                      <a:pt x="191" y="147"/>
                    </a:cubicBezTo>
                    <a:cubicBezTo>
                      <a:pt x="184" y="149"/>
                      <a:pt x="180" y="150"/>
                      <a:pt x="173" y="152"/>
                    </a:cubicBezTo>
                    <a:cubicBezTo>
                      <a:pt x="172" y="152"/>
                      <a:pt x="170" y="152"/>
                      <a:pt x="168" y="152"/>
                    </a:cubicBezTo>
                    <a:cubicBezTo>
                      <a:pt x="169" y="152"/>
                      <a:pt x="169" y="152"/>
                      <a:pt x="170" y="152"/>
                    </a:cubicBezTo>
                    <a:cubicBezTo>
                      <a:pt x="169" y="152"/>
                      <a:pt x="169" y="152"/>
                      <a:pt x="168" y="152"/>
                    </a:cubicBezTo>
                    <a:cubicBezTo>
                      <a:pt x="163" y="153"/>
                      <a:pt x="158" y="153"/>
                      <a:pt x="155" y="154"/>
                    </a:cubicBezTo>
                    <a:cubicBezTo>
                      <a:pt x="150" y="155"/>
                      <a:pt x="143" y="155"/>
                      <a:pt x="139" y="155"/>
                    </a:cubicBezTo>
                    <a:cubicBezTo>
                      <a:pt x="148" y="154"/>
                      <a:pt x="158" y="153"/>
                      <a:pt x="167" y="151"/>
                    </a:cubicBezTo>
                    <a:cubicBezTo>
                      <a:pt x="202" y="143"/>
                      <a:pt x="239" y="132"/>
                      <a:pt x="269" y="111"/>
                    </a:cubicBezTo>
                    <a:cubicBezTo>
                      <a:pt x="280" y="103"/>
                      <a:pt x="293" y="94"/>
                      <a:pt x="301" y="83"/>
                    </a:cubicBezTo>
                    <a:cubicBezTo>
                      <a:pt x="305" y="76"/>
                      <a:pt x="307" y="71"/>
                      <a:pt x="309" y="64"/>
                    </a:cubicBezTo>
                    <a:cubicBezTo>
                      <a:pt x="310" y="60"/>
                      <a:pt x="311" y="56"/>
                      <a:pt x="312" y="55"/>
                    </a:cubicBezTo>
                    <a:cubicBezTo>
                      <a:pt x="313" y="54"/>
                      <a:pt x="310" y="45"/>
                      <a:pt x="309" y="44"/>
                    </a:cubicBezTo>
                    <a:cubicBezTo>
                      <a:pt x="305" y="33"/>
                      <a:pt x="294" y="26"/>
                      <a:pt x="284" y="22"/>
                    </a:cubicBezTo>
                    <a:close/>
                    <a:moveTo>
                      <a:pt x="121" y="45"/>
                    </a:moveTo>
                    <a:cubicBezTo>
                      <a:pt x="122" y="45"/>
                      <a:pt x="122" y="45"/>
                      <a:pt x="123" y="44"/>
                    </a:cubicBezTo>
                    <a:cubicBezTo>
                      <a:pt x="122" y="45"/>
                      <a:pt x="122" y="45"/>
                      <a:pt x="121" y="45"/>
                    </a:cubicBezTo>
                    <a:close/>
                    <a:moveTo>
                      <a:pt x="154" y="33"/>
                    </a:moveTo>
                    <a:cubicBezTo>
                      <a:pt x="154" y="34"/>
                      <a:pt x="153" y="34"/>
                      <a:pt x="152" y="34"/>
                    </a:cubicBezTo>
                    <a:cubicBezTo>
                      <a:pt x="153" y="34"/>
                      <a:pt x="154" y="33"/>
                      <a:pt x="154" y="33"/>
                    </a:cubicBezTo>
                    <a:close/>
                    <a:moveTo>
                      <a:pt x="142" y="34"/>
                    </a:moveTo>
                    <a:cubicBezTo>
                      <a:pt x="143" y="34"/>
                      <a:pt x="144" y="34"/>
                      <a:pt x="145" y="34"/>
                    </a:cubicBezTo>
                    <a:cubicBezTo>
                      <a:pt x="145" y="35"/>
                      <a:pt x="142" y="35"/>
                      <a:pt x="142" y="34"/>
                    </a:cubicBezTo>
                    <a:close/>
                    <a:moveTo>
                      <a:pt x="144" y="37"/>
                    </a:moveTo>
                    <a:cubicBezTo>
                      <a:pt x="144" y="36"/>
                      <a:pt x="145" y="36"/>
                      <a:pt x="146" y="36"/>
                    </a:cubicBezTo>
                    <a:cubicBezTo>
                      <a:pt x="145" y="37"/>
                      <a:pt x="145" y="37"/>
                      <a:pt x="144" y="37"/>
                    </a:cubicBezTo>
                    <a:close/>
                    <a:moveTo>
                      <a:pt x="152" y="37"/>
                    </a:moveTo>
                    <a:cubicBezTo>
                      <a:pt x="153" y="36"/>
                      <a:pt x="155" y="35"/>
                      <a:pt x="156" y="35"/>
                    </a:cubicBezTo>
                    <a:cubicBezTo>
                      <a:pt x="156" y="35"/>
                      <a:pt x="152" y="37"/>
                      <a:pt x="152" y="37"/>
                    </a:cubicBezTo>
                    <a:close/>
                    <a:moveTo>
                      <a:pt x="166" y="29"/>
                    </a:moveTo>
                    <a:cubicBezTo>
                      <a:pt x="166" y="28"/>
                      <a:pt x="167" y="31"/>
                      <a:pt x="166" y="29"/>
                    </a:cubicBezTo>
                    <a:close/>
                    <a:moveTo>
                      <a:pt x="168" y="28"/>
                    </a:moveTo>
                    <a:cubicBezTo>
                      <a:pt x="167" y="27"/>
                      <a:pt x="168" y="28"/>
                      <a:pt x="168" y="28"/>
                    </a:cubicBezTo>
                    <a:close/>
                    <a:moveTo>
                      <a:pt x="169" y="32"/>
                    </a:moveTo>
                    <a:cubicBezTo>
                      <a:pt x="169" y="31"/>
                      <a:pt x="172" y="31"/>
                      <a:pt x="172" y="31"/>
                    </a:cubicBezTo>
                    <a:cubicBezTo>
                      <a:pt x="171" y="32"/>
                      <a:pt x="170" y="32"/>
                      <a:pt x="169" y="32"/>
                    </a:cubicBezTo>
                    <a:close/>
                    <a:moveTo>
                      <a:pt x="179" y="26"/>
                    </a:moveTo>
                    <a:cubicBezTo>
                      <a:pt x="179" y="26"/>
                      <a:pt x="183" y="24"/>
                      <a:pt x="184" y="25"/>
                    </a:cubicBezTo>
                    <a:cubicBezTo>
                      <a:pt x="184" y="27"/>
                      <a:pt x="179" y="26"/>
                      <a:pt x="179" y="26"/>
                    </a:cubicBezTo>
                    <a:close/>
                    <a:moveTo>
                      <a:pt x="191" y="24"/>
                    </a:moveTo>
                    <a:cubicBezTo>
                      <a:pt x="190" y="24"/>
                      <a:pt x="195" y="23"/>
                      <a:pt x="196" y="23"/>
                    </a:cubicBezTo>
                    <a:cubicBezTo>
                      <a:pt x="195" y="23"/>
                      <a:pt x="191" y="25"/>
                      <a:pt x="191" y="24"/>
                    </a:cubicBezTo>
                    <a:close/>
                    <a:moveTo>
                      <a:pt x="201" y="22"/>
                    </a:moveTo>
                    <a:cubicBezTo>
                      <a:pt x="200" y="22"/>
                      <a:pt x="199" y="23"/>
                      <a:pt x="198" y="22"/>
                    </a:cubicBezTo>
                    <a:cubicBezTo>
                      <a:pt x="197" y="22"/>
                      <a:pt x="202" y="22"/>
                      <a:pt x="201" y="22"/>
                    </a:cubicBezTo>
                    <a:close/>
                    <a:moveTo>
                      <a:pt x="203" y="22"/>
                    </a:moveTo>
                    <a:cubicBezTo>
                      <a:pt x="204" y="21"/>
                      <a:pt x="212" y="20"/>
                      <a:pt x="212" y="20"/>
                    </a:cubicBezTo>
                    <a:cubicBezTo>
                      <a:pt x="213" y="22"/>
                      <a:pt x="204" y="21"/>
                      <a:pt x="203" y="22"/>
                    </a:cubicBezTo>
                    <a:close/>
                    <a:moveTo>
                      <a:pt x="223" y="16"/>
                    </a:moveTo>
                    <a:cubicBezTo>
                      <a:pt x="223" y="15"/>
                      <a:pt x="223" y="17"/>
                      <a:pt x="223" y="16"/>
                    </a:cubicBezTo>
                    <a:close/>
                    <a:moveTo>
                      <a:pt x="215" y="22"/>
                    </a:moveTo>
                    <a:cubicBezTo>
                      <a:pt x="211" y="21"/>
                      <a:pt x="218" y="21"/>
                      <a:pt x="218" y="21"/>
                    </a:cubicBezTo>
                    <a:cubicBezTo>
                      <a:pt x="217" y="22"/>
                      <a:pt x="216" y="22"/>
                      <a:pt x="215" y="22"/>
                    </a:cubicBezTo>
                    <a:close/>
                    <a:moveTo>
                      <a:pt x="233" y="19"/>
                    </a:moveTo>
                    <a:cubicBezTo>
                      <a:pt x="233" y="19"/>
                      <a:pt x="233" y="20"/>
                      <a:pt x="234" y="20"/>
                    </a:cubicBezTo>
                    <a:cubicBezTo>
                      <a:pt x="234" y="20"/>
                      <a:pt x="215" y="20"/>
                      <a:pt x="215" y="20"/>
                    </a:cubicBezTo>
                    <a:cubicBezTo>
                      <a:pt x="217" y="20"/>
                      <a:pt x="242" y="17"/>
                      <a:pt x="242" y="18"/>
                    </a:cubicBezTo>
                    <a:cubicBezTo>
                      <a:pt x="242" y="16"/>
                      <a:pt x="247" y="18"/>
                      <a:pt x="248" y="18"/>
                    </a:cubicBezTo>
                    <a:cubicBezTo>
                      <a:pt x="247" y="17"/>
                      <a:pt x="235" y="18"/>
                      <a:pt x="233" y="19"/>
                    </a:cubicBezTo>
                    <a:close/>
                    <a:moveTo>
                      <a:pt x="298" y="30"/>
                    </a:moveTo>
                    <a:cubicBezTo>
                      <a:pt x="298" y="31"/>
                      <a:pt x="297" y="31"/>
                      <a:pt x="297" y="29"/>
                    </a:cubicBezTo>
                    <a:cubicBezTo>
                      <a:pt x="295" y="27"/>
                      <a:pt x="298" y="31"/>
                      <a:pt x="298" y="30"/>
                    </a:cubicBezTo>
                    <a:close/>
                    <a:moveTo>
                      <a:pt x="274" y="24"/>
                    </a:moveTo>
                    <a:cubicBezTo>
                      <a:pt x="273" y="25"/>
                      <a:pt x="264" y="22"/>
                      <a:pt x="264" y="22"/>
                    </a:cubicBezTo>
                    <a:cubicBezTo>
                      <a:pt x="264" y="21"/>
                      <a:pt x="275" y="24"/>
                      <a:pt x="274" y="24"/>
                    </a:cubicBezTo>
                    <a:close/>
                    <a:moveTo>
                      <a:pt x="277" y="20"/>
                    </a:moveTo>
                    <a:cubicBezTo>
                      <a:pt x="276" y="20"/>
                      <a:pt x="275" y="20"/>
                      <a:pt x="275" y="20"/>
                    </a:cubicBezTo>
                    <a:cubicBezTo>
                      <a:pt x="275" y="19"/>
                      <a:pt x="277" y="20"/>
                      <a:pt x="277" y="20"/>
                    </a:cubicBezTo>
                    <a:close/>
                    <a:moveTo>
                      <a:pt x="283" y="25"/>
                    </a:moveTo>
                    <a:cubicBezTo>
                      <a:pt x="284" y="25"/>
                      <a:pt x="285" y="26"/>
                      <a:pt x="286" y="26"/>
                    </a:cubicBezTo>
                    <a:cubicBezTo>
                      <a:pt x="286" y="26"/>
                      <a:pt x="290" y="29"/>
                      <a:pt x="291" y="29"/>
                    </a:cubicBezTo>
                    <a:cubicBezTo>
                      <a:pt x="289" y="29"/>
                      <a:pt x="284" y="27"/>
                      <a:pt x="283" y="25"/>
                    </a:cubicBezTo>
                    <a:close/>
                    <a:moveTo>
                      <a:pt x="296" y="35"/>
                    </a:moveTo>
                    <a:cubicBezTo>
                      <a:pt x="297" y="35"/>
                      <a:pt x="297" y="36"/>
                      <a:pt x="297" y="37"/>
                    </a:cubicBezTo>
                    <a:cubicBezTo>
                      <a:pt x="297" y="36"/>
                      <a:pt x="295" y="36"/>
                      <a:pt x="296" y="35"/>
                    </a:cubicBezTo>
                    <a:close/>
                    <a:moveTo>
                      <a:pt x="295" y="33"/>
                    </a:moveTo>
                    <a:cubicBezTo>
                      <a:pt x="294" y="32"/>
                      <a:pt x="298" y="35"/>
                      <a:pt x="299" y="36"/>
                    </a:cubicBezTo>
                    <a:cubicBezTo>
                      <a:pt x="298" y="34"/>
                      <a:pt x="296" y="34"/>
                      <a:pt x="295" y="33"/>
                    </a:cubicBezTo>
                    <a:close/>
                    <a:moveTo>
                      <a:pt x="235" y="119"/>
                    </a:moveTo>
                    <a:cubicBezTo>
                      <a:pt x="235" y="119"/>
                      <a:pt x="234" y="120"/>
                      <a:pt x="233" y="120"/>
                    </a:cubicBezTo>
                    <a:cubicBezTo>
                      <a:pt x="233" y="121"/>
                      <a:pt x="232" y="121"/>
                      <a:pt x="231" y="121"/>
                    </a:cubicBezTo>
                    <a:cubicBezTo>
                      <a:pt x="229" y="121"/>
                      <a:pt x="237" y="118"/>
                      <a:pt x="235" y="119"/>
                    </a:cubicBezTo>
                    <a:close/>
                    <a:moveTo>
                      <a:pt x="228" y="120"/>
                    </a:moveTo>
                    <a:cubicBezTo>
                      <a:pt x="228" y="121"/>
                      <a:pt x="227" y="121"/>
                      <a:pt x="226" y="121"/>
                    </a:cubicBezTo>
                    <a:cubicBezTo>
                      <a:pt x="227" y="121"/>
                      <a:pt x="227" y="120"/>
                      <a:pt x="228" y="120"/>
                    </a:cubicBezTo>
                    <a:close/>
                    <a:moveTo>
                      <a:pt x="229" y="121"/>
                    </a:moveTo>
                    <a:cubicBezTo>
                      <a:pt x="230" y="123"/>
                      <a:pt x="226" y="122"/>
                      <a:pt x="226" y="122"/>
                    </a:cubicBezTo>
                    <a:cubicBezTo>
                      <a:pt x="227" y="122"/>
                      <a:pt x="228" y="121"/>
                      <a:pt x="229" y="121"/>
                    </a:cubicBezTo>
                    <a:close/>
                    <a:moveTo>
                      <a:pt x="209" y="129"/>
                    </a:moveTo>
                    <a:cubicBezTo>
                      <a:pt x="210" y="129"/>
                      <a:pt x="205" y="130"/>
                      <a:pt x="205" y="130"/>
                    </a:cubicBezTo>
                    <a:cubicBezTo>
                      <a:pt x="207" y="127"/>
                      <a:pt x="210" y="129"/>
                      <a:pt x="209" y="129"/>
                    </a:cubicBezTo>
                    <a:close/>
                    <a:moveTo>
                      <a:pt x="159" y="142"/>
                    </a:moveTo>
                    <a:cubicBezTo>
                      <a:pt x="158" y="142"/>
                      <a:pt x="150" y="144"/>
                      <a:pt x="150" y="143"/>
                    </a:cubicBezTo>
                    <a:cubicBezTo>
                      <a:pt x="150" y="142"/>
                      <a:pt x="164" y="141"/>
                      <a:pt x="159" y="142"/>
                    </a:cubicBezTo>
                    <a:close/>
                    <a:moveTo>
                      <a:pt x="138" y="145"/>
                    </a:moveTo>
                    <a:cubicBezTo>
                      <a:pt x="135" y="145"/>
                      <a:pt x="133" y="145"/>
                      <a:pt x="130" y="146"/>
                    </a:cubicBezTo>
                    <a:cubicBezTo>
                      <a:pt x="133" y="145"/>
                      <a:pt x="136" y="145"/>
                      <a:pt x="138" y="145"/>
                    </a:cubicBezTo>
                    <a:close/>
                    <a:moveTo>
                      <a:pt x="117" y="146"/>
                    </a:moveTo>
                    <a:cubicBezTo>
                      <a:pt x="116" y="146"/>
                      <a:pt x="115" y="146"/>
                      <a:pt x="115" y="146"/>
                    </a:cubicBezTo>
                    <a:cubicBezTo>
                      <a:pt x="115" y="146"/>
                      <a:pt x="116" y="146"/>
                      <a:pt x="117" y="146"/>
                    </a:cubicBezTo>
                    <a:close/>
                    <a:moveTo>
                      <a:pt x="100" y="146"/>
                    </a:moveTo>
                    <a:cubicBezTo>
                      <a:pt x="101" y="146"/>
                      <a:pt x="102" y="146"/>
                      <a:pt x="103" y="146"/>
                    </a:cubicBezTo>
                    <a:cubicBezTo>
                      <a:pt x="103" y="147"/>
                      <a:pt x="100" y="146"/>
                      <a:pt x="100" y="146"/>
                    </a:cubicBezTo>
                    <a:close/>
                    <a:moveTo>
                      <a:pt x="93" y="147"/>
                    </a:moveTo>
                    <a:cubicBezTo>
                      <a:pt x="93" y="147"/>
                      <a:pt x="92" y="147"/>
                      <a:pt x="91" y="147"/>
                    </a:cubicBezTo>
                    <a:cubicBezTo>
                      <a:pt x="92" y="146"/>
                      <a:pt x="93" y="146"/>
                      <a:pt x="93" y="147"/>
                    </a:cubicBezTo>
                    <a:close/>
                    <a:moveTo>
                      <a:pt x="71" y="146"/>
                    </a:moveTo>
                    <a:cubicBezTo>
                      <a:pt x="70" y="146"/>
                      <a:pt x="69" y="146"/>
                      <a:pt x="68" y="146"/>
                    </a:cubicBezTo>
                    <a:cubicBezTo>
                      <a:pt x="69" y="145"/>
                      <a:pt x="70" y="145"/>
                      <a:pt x="71" y="146"/>
                    </a:cubicBezTo>
                    <a:close/>
                    <a:moveTo>
                      <a:pt x="113" y="19"/>
                    </a:moveTo>
                    <a:cubicBezTo>
                      <a:pt x="113" y="19"/>
                      <a:pt x="108" y="21"/>
                      <a:pt x="108" y="21"/>
                    </a:cubicBezTo>
                    <a:cubicBezTo>
                      <a:pt x="107" y="19"/>
                      <a:pt x="113" y="19"/>
                      <a:pt x="113" y="19"/>
                    </a:cubicBezTo>
                    <a:close/>
                    <a:moveTo>
                      <a:pt x="90" y="29"/>
                    </a:moveTo>
                    <a:cubicBezTo>
                      <a:pt x="91" y="28"/>
                      <a:pt x="95" y="28"/>
                      <a:pt x="95" y="27"/>
                    </a:cubicBezTo>
                    <a:cubicBezTo>
                      <a:pt x="95" y="27"/>
                      <a:pt x="89" y="30"/>
                      <a:pt x="90" y="29"/>
                    </a:cubicBezTo>
                    <a:close/>
                    <a:moveTo>
                      <a:pt x="106" y="6"/>
                    </a:moveTo>
                    <a:cubicBezTo>
                      <a:pt x="99" y="8"/>
                      <a:pt x="92" y="12"/>
                      <a:pt x="92" y="13"/>
                    </a:cubicBezTo>
                    <a:cubicBezTo>
                      <a:pt x="93" y="10"/>
                      <a:pt x="100" y="8"/>
                      <a:pt x="106" y="6"/>
                    </a:cubicBezTo>
                    <a:close/>
                    <a:moveTo>
                      <a:pt x="89" y="15"/>
                    </a:moveTo>
                    <a:cubicBezTo>
                      <a:pt x="88" y="16"/>
                      <a:pt x="86" y="17"/>
                      <a:pt x="85" y="17"/>
                    </a:cubicBezTo>
                    <a:cubicBezTo>
                      <a:pt x="85" y="15"/>
                      <a:pt x="89" y="15"/>
                      <a:pt x="89" y="15"/>
                    </a:cubicBezTo>
                    <a:close/>
                    <a:moveTo>
                      <a:pt x="83" y="18"/>
                    </a:moveTo>
                    <a:cubicBezTo>
                      <a:pt x="83" y="18"/>
                      <a:pt x="79" y="21"/>
                      <a:pt x="79" y="20"/>
                    </a:cubicBezTo>
                    <a:cubicBezTo>
                      <a:pt x="78" y="20"/>
                      <a:pt x="83" y="18"/>
                      <a:pt x="83" y="18"/>
                    </a:cubicBezTo>
                    <a:close/>
                    <a:moveTo>
                      <a:pt x="92" y="25"/>
                    </a:moveTo>
                    <a:cubicBezTo>
                      <a:pt x="90" y="26"/>
                      <a:pt x="89" y="27"/>
                      <a:pt x="88" y="28"/>
                    </a:cubicBezTo>
                    <a:cubicBezTo>
                      <a:pt x="85" y="29"/>
                      <a:pt x="81" y="31"/>
                      <a:pt x="77" y="33"/>
                    </a:cubicBezTo>
                    <a:cubicBezTo>
                      <a:pt x="82" y="31"/>
                      <a:pt x="87" y="28"/>
                      <a:pt x="92" y="25"/>
                    </a:cubicBezTo>
                    <a:close/>
                    <a:moveTo>
                      <a:pt x="69" y="26"/>
                    </a:moveTo>
                    <a:cubicBezTo>
                      <a:pt x="70" y="25"/>
                      <a:pt x="72" y="23"/>
                      <a:pt x="74" y="22"/>
                    </a:cubicBezTo>
                    <a:cubicBezTo>
                      <a:pt x="71" y="24"/>
                      <a:pt x="67" y="28"/>
                      <a:pt x="64" y="29"/>
                    </a:cubicBezTo>
                    <a:cubicBezTo>
                      <a:pt x="65" y="29"/>
                      <a:pt x="69" y="26"/>
                      <a:pt x="69" y="26"/>
                    </a:cubicBezTo>
                    <a:close/>
                    <a:moveTo>
                      <a:pt x="58" y="36"/>
                    </a:moveTo>
                    <a:cubicBezTo>
                      <a:pt x="57" y="37"/>
                      <a:pt x="55" y="37"/>
                      <a:pt x="54" y="38"/>
                    </a:cubicBezTo>
                    <a:cubicBezTo>
                      <a:pt x="55" y="37"/>
                      <a:pt x="57" y="36"/>
                      <a:pt x="58" y="36"/>
                    </a:cubicBezTo>
                    <a:close/>
                    <a:moveTo>
                      <a:pt x="29" y="60"/>
                    </a:moveTo>
                    <a:cubicBezTo>
                      <a:pt x="30" y="58"/>
                      <a:pt x="31" y="57"/>
                      <a:pt x="32" y="57"/>
                    </a:cubicBezTo>
                    <a:cubicBezTo>
                      <a:pt x="32" y="57"/>
                      <a:pt x="28" y="61"/>
                      <a:pt x="29" y="60"/>
                    </a:cubicBezTo>
                    <a:close/>
                    <a:moveTo>
                      <a:pt x="23" y="67"/>
                    </a:moveTo>
                    <a:cubicBezTo>
                      <a:pt x="21" y="70"/>
                      <a:pt x="16" y="78"/>
                      <a:pt x="16" y="78"/>
                    </a:cubicBezTo>
                    <a:cubicBezTo>
                      <a:pt x="17" y="74"/>
                      <a:pt x="21" y="71"/>
                      <a:pt x="23" y="67"/>
                    </a:cubicBezTo>
                    <a:close/>
                    <a:moveTo>
                      <a:pt x="12" y="82"/>
                    </a:moveTo>
                    <a:cubicBezTo>
                      <a:pt x="12" y="80"/>
                      <a:pt x="13" y="79"/>
                      <a:pt x="14" y="78"/>
                    </a:cubicBezTo>
                    <a:cubicBezTo>
                      <a:pt x="14" y="79"/>
                      <a:pt x="11" y="84"/>
                      <a:pt x="12" y="82"/>
                    </a:cubicBezTo>
                    <a:close/>
                    <a:moveTo>
                      <a:pt x="28" y="149"/>
                    </a:moveTo>
                    <a:cubicBezTo>
                      <a:pt x="25" y="148"/>
                      <a:pt x="9" y="131"/>
                      <a:pt x="7" y="126"/>
                    </a:cubicBezTo>
                    <a:cubicBezTo>
                      <a:pt x="7" y="127"/>
                      <a:pt x="7" y="127"/>
                      <a:pt x="7" y="128"/>
                    </a:cubicBezTo>
                    <a:cubicBezTo>
                      <a:pt x="4" y="126"/>
                      <a:pt x="5" y="112"/>
                      <a:pt x="5" y="109"/>
                    </a:cubicBezTo>
                    <a:cubicBezTo>
                      <a:pt x="6" y="99"/>
                      <a:pt x="11" y="91"/>
                      <a:pt x="14" y="82"/>
                    </a:cubicBezTo>
                    <a:cubicBezTo>
                      <a:pt x="14" y="87"/>
                      <a:pt x="9" y="95"/>
                      <a:pt x="8" y="99"/>
                    </a:cubicBezTo>
                    <a:cubicBezTo>
                      <a:pt x="5" y="108"/>
                      <a:pt x="5" y="118"/>
                      <a:pt x="9" y="126"/>
                    </a:cubicBezTo>
                    <a:cubicBezTo>
                      <a:pt x="14" y="136"/>
                      <a:pt x="22" y="142"/>
                      <a:pt x="32" y="147"/>
                    </a:cubicBezTo>
                    <a:cubicBezTo>
                      <a:pt x="27" y="145"/>
                      <a:pt x="23" y="143"/>
                      <a:pt x="23" y="143"/>
                    </a:cubicBezTo>
                    <a:cubicBezTo>
                      <a:pt x="25" y="144"/>
                      <a:pt x="32" y="148"/>
                      <a:pt x="33" y="149"/>
                    </a:cubicBezTo>
                    <a:cubicBezTo>
                      <a:pt x="33" y="148"/>
                      <a:pt x="27" y="149"/>
                      <a:pt x="28" y="149"/>
                    </a:cubicBezTo>
                    <a:close/>
                    <a:moveTo>
                      <a:pt x="37" y="150"/>
                    </a:moveTo>
                    <a:cubicBezTo>
                      <a:pt x="37" y="150"/>
                      <a:pt x="42" y="152"/>
                      <a:pt x="41" y="153"/>
                    </a:cubicBezTo>
                    <a:cubicBezTo>
                      <a:pt x="41" y="153"/>
                      <a:pt x="37" y="151"/>
                      <a:pt x="37" y="150"/>
                    </a:cubicBezTo>
                    <a:close/>
                    <a:moveTo>
                      <a:pt x="49" y="156"/>
                    </a:moveTo>
                    <a:cubicBezTo>
                      <a:pt x="48" y="156"/>
                      <a:pt x="47" y="155"/>
                      <a:pt x="46" y="155"/>
                    </a:cubicBezTo>
                    <a:cubicBezTo>
                      <a:pt x="44" y="154"/>
                      <a:pt x="52" y="154"/>
                      <a:pt x="49" y="156"/>
                    </a:cubicBezTo>
                    <a:close/>
                    <a:moveTo>
                      <a:pt x="54" y="155"/>
                    </a:moveTo>
                    <a:cubicBezTo>
                      <a:pt x="55" y="155"/>
                      <a:pt x="56" y="155"/>
                      <a:pt x="57" y="156"/>
                    </a:cubicBezTo>
                    <a:cubicBezTo>
                      <a:pt x="56" y="156"/>
                      <a:pt x="55" y="156"/>
                      <a:pt x="54" y="155"/>
                    </a:cubicBezTo>
                    <a:close/>
                    <a:moveTo>
                      <a:pt x="78" y="158"/>
                    </a:moveTo>
                    <a:cubicBezTo>
                      <a:pt x="79" y="158"/>
                      <a:pt x="80" y="158"/>
                      <a:pt x="82" y="158"/>
                    </a:cubicBezTo>
                    <a:cubicBezTo>
                      <a:pt x="80" y="159"/>
                      <a:pt x="79" y="158"/>
                      <a:pt x="78" y="158"/>
                    </a:cubicBezTo>
                    <a:close/>
                    <a:moveTo>
                      <a:pt x="70" y="158"/>
                    </a:moveTo>
                    <a:cubicBezTo>
                      <a:pt x="67" y="159"/>
                      <a:pt x="54" y="155"/>
                      <a:pt x="42" y="150"/>
                    </a:cubicBezTo>
                    <a:cubicBezTo>
                      <a:pt x="45" y="151"/>
                      <a:pt x="48" y="152"/>
                      <a:pt x="51" y="153"/>
                    </a:cubicBezTo>
                    <a:cubicBezTo>
                      <a:pt x="61" y="155"/>
                      <a:pt x="72" y="157"/>
                      <a:pt x="84" y="157"/>
                    </a:cubicBezTo>
                    <a:cubicBezTo>
                      <a:pt x="79" y="157"/>
                      <a:pt x="73" y="158"/>
                      <a:pt x="70" y="158"/>
                    </a:cubicBezTo>
                    <a:close/>
                    <a:moveTo>
                      <a:pt x="103" y="160"/>
                    </a:moveTo>
                    <a:cubicBezTo>
                      <a:pt x="104" y="160"/>
                      <a:pt x="105" y="160"/>
                      <a:pt x="105" y="160"/>
                    </a:cubicBezTo>
                    <a:cubicBezTo>
                      <a:pt x="107" y="161"/>
                      <a:pt x="103" y="160"/>
                      <a:pt x="103" y="160"/>
                    </a:cubicBezTo>
                    <a:close/>
                    <a:moveTo>
                      <a:pt x="113" y="160"/>
                    </a:moveTo>
                    <a:cubicBezTo>
                      <a:pt x="114" y="160"/>
                      <a:pt x="115" y="160"/>
                      <a:pt x="116" y="160"/>
                    </a:cubicBezTo>
                    <a:cubicBezTo>
                      <a:pt x="116" y="161"/>
                      <a:pt x="113" y="160"/>
                      <a:pt x="113" y="160"/>
                    </a:cubicBezTo>
                    <a:close/>
                    <a:moveTo>
                      <a:pt x="116" y="158"/>
                    </a:moveTo>
                    <a:cubicBezTo>
                      <a:pt x="116" y="158"/>
                      <a:pt x="127" y="158"/>
                      <a:pt x="127" y="157"/>
                    </a:cubicBezTo>
                    <a:cubicBezTo>
                      <a:pt x="127" y="157"/>
                      <a:pt x="114" y="158"/>
                      <a:pt x="113" y="158"/>
                    </a:cubicBezTo>
                    <a:cubicBezTo>
                      <a:pt x="113" y="158"/>
                      <a:pt x="114" y="159"/>
                      <a:pt x="114" y="159"/>
                    </a:cubicBezTo>
                    <a:cubicBezTo>
                      <a:pt x="112" y="159"/>
                      <a:pt x="85" y="160"/>
                      <a:pt x="85" y="158"/>
                    </a:cubicBezTo>
                    <a:cubicBezTo>
                      <a:pt x="85" y="159"/>
                      <a:pt x="89" y="158"/>
                      <a:pt x="89" y="158"/>
                    </a:cubicBezTo>
                    <a:cubicBezTo>
                      <a:pt x="89" y="158"/>
                      <a:pt x="88" y="158"/>
                      <a:pt x="87" y="158"/>
                    </a:cubicBezTo>
                    <a:cubicBezTo>
                      <a:pt x="89" y="158"/>
                      <a:pt x="91" y="158"/>
                      <a:pt x="92" y="158"/>
                    </a:cubicBezTo>
                    <a:cubicBezTo>
                      <a:pt x="92" y="158"/>
                      <a:pt x="92" y="158"/>
                      <a:pt x="91" y="158"/>
                    </a:cubicBezTo>
                    <a:cubicBezTo>
                      <a:pt x="91" y="158"/>
                      <a:pt x="92" y="158"/>
                      <a:pt x="92" y="158"/>
                    </a:cubicBezTo>
                    <a:cubicBezTo>
                      <a:pt x="105" y="158"/>
                      <a:pt x="119" y="158"/>
                      <a:pt x="132" y="156"/>
                    </a:cubicBezTo>
                    <a:cubicBezTo>
                      <a:pt x="131" y="156"/>
                      <a:pt x="131" y="156"/>
                      <a:pt x="131" y="157"/>
                    </a:cubicBezTo>
                    <a:cubicBezTo>
                      <a:pt x="131" y="157"/>
                      <a:pt x="133" y="157"/>
                      <a:pt x="134" y="157"/>
                    </a:cubicBezTo>
                    <a:cubicBezTo>
                      <a:pt x="129" y="158"/>
                      <a:pt x="116" y="160"/>
                      <a:pt x="116" y="158"/>
                    </a:cubicBezTo>
                    <a:close/>
                    <a:moveTo>
                      <a:pt x="222" y="138"/>
                    </a:moveTo>
                    <a:cubicBezTo>
                      <a:pt x="222" y="138"/>
                      <a:pt x="221" y="138"/>
                      <a:pt x="222" y="138"/>
                    </a:cubicBezTo>
                    <a:close/>
                    <a:moveTo>
                      <a:pt x="219" y="140"/>
                    </a:moveTo>
                    <a:cubicBezTo>
                      <a:pt x="219" y="141"/>
                      <a:pt x="219" y="138"/>
                      <a:pt x="219" y="140"/>
                    </a:cubicBezTo>
                    <a:close/>
                    <a:moveTo>
                      <a:pt x="214" y="141"/>
                    </a:moveTo>
                    <a:cubicBezTo>
                      <a:pt x="217" y="141"/>
                      <a:pt x="211" y="142"/>
                      <a:pt x="211" y="142"/>
                    </a:cubicBezTo>
                    <a:cubicBezTo>
                      <a:pt x="212" y="141"/>
                      <a:pt x="213" y="141"/>
                      <a:pt x="214" y="141"/>
                    </a:cubicBezTo>
                    <a:close/>
                    <a:moveTo>
                      <a:pt x="189" y="149"/>
                    </a:moveTo>
                    <a:cubicBezTo>
                      <a:pt x="189" y="149"/>
                      <a:pt x="188" y="150"/>
                      <a:pt x="187" y="150"/>
                    </a:cubicBezTo>
                    <a:cubicBezTo>
                      <a:pt x="188" y="149"/>
                      <a:pt x="188" y="149"/>
                      <a:pt x="189" y="149"/>
                    </a:cubicBezTo>
                    <a:close/>
                    <a:moveTo>
                      <a:pt x="164" y="153"/>
                    </a:moveTo>
                    <a:cubicBezTo>
                      <a:pt x="161" y="154"/>
                      <a:pt x="158" y="154"/>
                      <a:pt x="155" y="154"/>
                    </a:cubicBezTo>
                    <a:cubicBezTo>
                      <a:pt x="157" y="153"/>
                      <a:pt x="161" y="153"/>
                      <a:pt x="164" y="153"/>
                    </a:cubicBezTo>
                    <a:close/>
                    <a:moveTo>
                      <a:pt x="155" y="157"/>
                    </a:moveTo>
                    <a:cubicBezTo>
                      <a:pt x="154" y="157"/>
                      <a:pt x="154" y="157"/>
                      <a:pt x="153" y="157"/>
                    </a:cubicBezTo>
                    <a:cubicBezTo>
                      <a:pt x="154" y="157"/>
                      <a:pt x="155" y="157"/>
                      <a:pt x="155" y="157"/>
                    </a:cubicBezTo>
                    <a:close/>
                    <a:moveTo>
                      <a:pt x="150" y="156"/>
                    </a:moveTo>
                    <a:cubicBezTo>
                      <a:pt x="148" y="156"/>
                      <a:pt x="145" y="157"/>
                      <a:pt x="144" y="156"/>
                    </a:cubicBezTo>
                    <a:cubicBezTo>
                      <a:pt x="143" y="156"/>
                      <a:pt x="153" y="155"/>
                      <a:pt x="150" y="156"/>
                    </a:cubicBezTo>
                    <a:close/>
                    <a:moveTo>
                      <a:pt x="274" y="107"/>
                    </a:moveTo>
                    <a:cubicBezTo>
                      <a:pt x="274" y="108"/>
                      <a:pt x="273" y="108"/>
                      <a:pt x="272" y="108"/>
                    </a:cubicBezTo>
                    <a:cubicBezTo>
                      <a:pt x="272" y="108"/>
                      <a:pt x="275" y="105"/>
                      <a:pt x="274" y="107"/>
                    </a:cubicBezTo>
                    <a:close/>
                    <a:moveTo>
                      <a:pt x="290" y="91"/>
                    </a:moveTo>
                    <a:cubicBezTo>
                      <a:pt x="290" y="90"/>
                      <a:pt x="290" y="90"/>
                      <a:pt x="291" y="90"/>
                    </a:cubicBezTo>
                    <a:cubicBezTo>
                      <a:pt x="291" y="90"/>
                      <a:pt x="290" y="91"/>
                      <a:pt x="290" y="91"/>
                    </a:cubicBezTo>
                    <a:close/>
                    <a:moveTo>
                      <a:pt x="293" y="85"/>
                    </a:moveTo>
                    <a:cubicBezTo>
                      <a:pt x="293" y="84"/>
                      <a:pt x="294" y="84"/>
                      <a:pt x="295" y="84"/>
                    </a:cubicBezTo>
                    <a:cubicBezTo>
                      <a:pt x="296" y="85"/>
                      <a:pt x="293" y="86"/>
                      <a:pt x="293" y="85"/>
                    </a:cubicBezTo>
                    <a:close/>
                    <a:moveTo>
                      <a:pt x="294" y="89"/>
                    </a:moveTo>
                    <a:cubicBezTo>
                      <a:pt x="294" y="88"/>
                      <a:pt x="294" y="88"/>
                      <a:pt x="295" y="87"/>
                    </a:cubicBezTo>
                    <a:cubicBezTo>
                      <a:pt x="295" y="88"/>
                      <a:pt x="294" y="89"/>
                      <a:pt x="294" y="89"/>
                    </a:cubicBezTo>
                    <a:close/>
                    <a:moveTo>
                      <a:pt x="295" y="81"/>
                    </a:moveTo>
                    <a:cubicBezTo>
                      <a:pt x="296" y="80"/>
                      <a:pt x="298" y="77"/>
                      <a:pt x="298" y="78"/>
                    </a:cubicBezTo>
                    <a:cubicBezTo>
                      <a:pt x="299" y="79"/>
                      <a:pt x="296" y="80"/>
                      <a:pt x="295" y="81"/>
                    </a:cubicBezTo>
                    <a:close/>
                    <a:moveTo>
                      <a:pt x="299" y="77"/>
                    </a:moveTo>
                    <a:cubicBezTo>
                      <a:pt x="298" y="77"/>
                      <a:pt x="300" y="73"/>
                      <a:pt x="300" y="74"/>
                    </a:cubicBezTo>
                    <a:cubicBezTo>
                      <a:pt x="300" y="75"/>
                      <a:pt x="299" y="76"/>
                      <a:pt x="299" y="77"/>
                    </a:cubicBezTo>
                    <a:close/>
                    <a:moveTo>
                      <a:pt x="303" y="74"/>
                    </a:moveTo>
                    <a:cubicBezTo>
                      <a:pt x="303" y="76"/>
                      <a:pt x="302" y="76"/>
                      <a:pt x="302" y="76"/>
                    </a:cubicBezTo>
                    <a:cubicBezTo>
                      <a:pt x="302" y="75"/>
                      <a:pt x="302" y="75"/>
                      <a:pt x="303" y="74"/>
                    </a:cubicBezTo>
                    <a:close/>
                    <a:moveTo>
                      <a:pt x="303" y="77"/>
                    </a:moveTo>
                    <a:cubicBezTo>
                      <a:pt x="302" y="78"/>
                      <a:pt x="302" y="78"/>
                      <a:pt x="303" y="76"/>
                    </a:cubicBezTo>
                    <a:cubicBezTo>
                      <a:pt x="304" y="76"/>
                      <a:pt x="304" y="76"/>
                      <a:pt x="303" y="77"/>
                    </a:cubicBezTo>
                    <a:close/>
                    <a:moveTo>
                      <a:pt x="304" y="66"/>
                    </a:moveTo>
                    <a:cubicBezTo>
                      <a:pt x="304" y="68"/>
                      <a:pt x="304" y="66"/>
                      <a:pt x="304" y="66"/>
                    </a:cubicBezTo>
                    <a:close/>
                    <a:moveTo>
                      <a:pt x="306" y="39"/>
                    </a:moveTo>
                    <a:cubicBezTo>
                      <a:pt x="305" y="38"/>
                      <a:pt x="305" y="38"/>
                      <a:pt x="305" y="37"/>
                    </a:cubicBezTo>
                    <a:cubicBezTo>
                      <a:pt x="305" y="37"/>
                      <a:pt x="306" y="38"/>
                      <a:pt x="306" y="39"/>
                    </a:cubicBezTo>
                    <a:close/>
                    <a:moveTo>
                      <a:pt x="306" y="46"/>
                    </a:moveTo>
                    <a:cubicBezTo>
                      <a:pt x="305" y="45"/>
                      <a:pt x="305" y="44"/>
                      <a:pt x="304" y="43"/>
                    </a:cubicBezTo>
                    <a:cubicBezTo>
                      <a:pt x="304" y="41"/>
                      <a:pt x="306" y="46"/>
                      <a:pt x="306" y="46"/>
                    </a:cubicBezTo>
                    <a:close/>
                    <a:moveTo>
                      <a:pt x="305" y="50"/>
                    </a:moveTo>
                    <a:cubicBezTo>
                      <a:pt x="307" y="51"/>
                      <a:pt x="306" y="50"/>
                      <a:pt x="305" y="50"/>
                    </a:cubicBezTo>
                    <a:close/>
                    <a:moveTo>
                      <a:pt x="307" y="62"/>
                    </a:moveTo>
                    <a:cubicBezTo>
                      <a:pt x="307" y="63"/>
                      <a:pt x="307" y="64"/>
                      <a:pt x="306" y="65"/>
                    </a:cubicBezTo>
                    <a:cubicBezTo>
                      <a:pt x="306" y="64"/>
                      <a:pt x="306" y="63"/>
                      <a:pt x="307" y="62"/>
                    </a:cubicBezTo>
                    <a:close/>
                    <a:moveTo>
                      <a:pt x="306" y="69"/>
                    </a:moveTo>
                    <a:cubicBezTo>
                      <a:pt x="306" y="68"/>
                      <a:pt x="306" y="68"/>
                      <a:pt x="307" y="67"/>
                    </a:cubicBezTo>
                    <a:cubicBezTo>
                      <a:pt x="308" y="67"/>
                      <a:pt x="306" y="69"/>
                      <a:pt x="306" y="69"/>
                    </a:cubicBezTo>
                    <a:close/>
                    <a:moveTo>
                      <a:pt x="306" y="47"/>
                    </a:moveTo>
                    <a:cubicBezTo>
                      <a:pt x="307" y="48"/>
                      <a:pt x="307" y="49"/>
                      <a:pt x="307" y="50"/>
                    </a:cubicBezTo>
                    <a:cubicBezTo>
                      <a:pt x="307" y="50"/>
                      <a:pt x="306" y="47"/>
                      <a:pt x="306" y="47"/>
                    </a:cubicBezTo>
                    <a:close/>
                    <a:moveTo>
                      <a:pt x="232" y="27"/>
                    </a:moveTo>
                    <a:cubicBezTo>
                      <a:pt x="232" y="28"/>
                      <a:pt x="237" y="27"/>
                      <a:pt x="237" y="27"/>
                    </a:cubicBezTo>
                    <a:cubicBezTo>
                      <a:pt x="237" y="27"/>
                      <a:pt x="237" y="26"/>
                      <a:pt x="236" y="26"/>
                    </a:cubicBezTo>
                    <a:cubicBezTo>
                      <a:pt x="235" y="26"/>
                      <a:pt x="233" y="26"/>
                      <a:pt x="232" y="27"/>
                    </a:cubicBezTo>
                    <a:cubicBezTo>
                      <a:pt x="232" y="27"/>
                      <a:pt x="232" y="27"/>
                      <a:pt x="233" y="27"/>
                    </a:cubicBezTo>
                    <a:cubicBezTo>
                      <a:pt x="233" y="27"/>
                      <a:pt x="233" y="27"/>
                      <a:pt x="232" y="27"/>
                    </a:cubicBezTo>
                    <a:close/>
                    <a:moveTo>
                      <a:pt x="63" y="156"/>
                    </a:moveTo>
                    <a:cubicBezTo>
                      <a:pt x="63" y="157"/>
                      <a:pt x="63" y="156"/>
                      <a:pt x="63" y="156"/>
                    </a:cubicBezTo>
                    <a:close/>
                    <a:moveTo>
                      <a:pt x="66" y="157"/>
                    </a:moveTo>
                    <a:cubicBezTo>
                      <a:pt x="67" y="157"/>
                      <a:pt x="68" y="158"/>
                      <a:pt x="70" y="158"/>
                    </a:cubicBezTo>
                    <a:cubicBezTo>
                      <a:pt x="70" y="158"/>
                      <a:pt x="70" y="158"/>
                      <a:pt x="70" y="158"/>
                    </a:cubicBezTo>
                    <a:cubicBezTo>
                      <a:pt x="69" y="157"/>
                      <a:pt x="68" y="157"/>
                      <a:pt x="66" y="157"/>
                    </a:cubicBezTo>
                    <a:close/>
                    <a:moveTo>
                      <a:pt x="75" y="158"/>
                    </a:moveTo>
                    <a:cubicBezTo>
                      <a:pt x="74" y="157"/>
                      <a:pt x="73" y="157"/>
                      <a:pt x="73" y="158"/>
                    </a:cubicBezTo>
                    <a:cubicBezTo>
                      <a:pt x="73" y="158"/>
                      <a:pt x="74" y="158"/>
                      <a:pt x="75" y="158"/>
                    </a:cubicBezTo>
                    <a:close/>
                    <a:moveTo>
                      <a:pt x="97" y="158"/>
                    </a:moveTo>
                    <a:cubicBezTo>
                      <a:pt x="98" y="159"/>
                      <a:pt x="100" y="159"/>
                      <a:pt x="102" y="158"/>
                    </a:cubicBezTo>
                    <a:cubicBezTo>
                      <a:pt x="101" y="158"/>
                      <a:pt x="97" y="158"/>
                      <a:pt x="97" y="158"/>
                    </a:cubicBezTo>
                    <a:close/>
                    <a:moveTo>
                      <a:pt x="59" y="52"/>
                    </a:moveTo>
                    <a:cubicBezTo>
                      <a:pt x="58" y="52"/>
                      <a:pt x="58" y="53"/>
                      <a:pt x="57" y="54"/>
                    </a:cubicBezTo>
                    <a:cubicBezTo>
                      <a:pt x="58" y="54"/>
                      <a:pt x="59" y="53"/>
                      <a:pt x="59" y="52"/>
                    </a:cubicBezTo>
                    <a:close/>
                    <a:moveTo>
                      <a:pt x="95" y="30"/>
                    </a:moveTo>
                    <a:cubicBezTo>
                      <a:pt x="95" y="31"/>
                      <a:pt x="93" y="33"/>
                      <a:pt x="95" y="30"/>
                    </a:cubicBezTo>
                    <a:close/>
                    <a:moveTo>
                      <a:pt x="213" y="28"/>
                    </a:moveTo>
                    <a:cubicBezTo>
                      <a:pt x="220" y="28"/>
                      <a:pt x="226" y="27"/>
                      <a:pt x="232" y="27"/>
                    </a:cubicBezTo>
                    <a:cubicBezTo>
                      <a:pt x="227" y="26"/>
                      <a:pt x="219" y="27"/>
                      <a:pt x="213" y="28"/>
                    </a:cubicBezTo>
                    <a:close/>
                    <a:moveTo>
                      <a:pt x="99" y="29"/>
                    </a:moveTo>
                    <a:cubicBezTo>
                      <a:pt x="100" y="28"/>
                      <a:pt x="101" y="28"/>
                      <a:pt x="102" y="27"/>
                    </a:cubicBezTo>
                    <a:cubicBezTo>
                      <a:pt x="101" y="27"/>
                      <a:pt x="100" y="28"/>
                      <a:pt x="99" y="29"/>
                    </a:cubicBezTo>
                    <a:close/>
                    <a:moveTo>
                      <a:pt x="191" y="146"/>
                    </a:moveTo>
                    <a:cubicBezTo>
                      <a:pt x="190" y="146"/>
                      <a:pt x="183" y="147"/>
                      <a:pt x="183" y="148"/>
                    </a:cubicBezTo>
                    <a:cubicBezTo>
                      <a:pt x="183" y="148"/>
                      <a:pt x="191" y="146"/>
                      <a:pt x="191" y="146"/>
                    </a:cubicBezTo>
                    <a:close/>
                    <a:moveTo>
                      <a:pt x="236" y="26"/>
                    </a:moveTo>
                    <a:cubicBezTo>
                      <a:pt x="236" y="26"/>
                      <a:pt x="236" y="26"/>
                      <a:pt x="236" y="26"/>
                    </a:cubicBezTo>
                    <a:cubicBezTo>
                      <a:pt x="239" y="26"/>
                      <a:pt x="240" y="26"/>
                      <a:pt x="241" y="26"/>
                    </a:cubicBezTo>
                    <a:cubicBezTo>
                      <a:pt x="240" y="26"/>
                      <a:pt x="236" y="26"/>
                      <a:pt x="236" y="26"/>
                    </a:cubicBezTo>
                    <a:close/>
                    <a:moveTo>
                      <a:pt x="180" y="149"/>
                    </a:moveTo>
                    <a:cubicBezTo>
                      <a:pt x="180" y="149"/>
                      <a:pt x="174" y="150"/>
                      <a:pt x="174" y="150"/>
                    </a:cubicBezTo>
                    <a:cubicBezTo>
                      <a:pt x="175" y="150"/>
                      <a:pt x="180" y="150"/>
                      <a:pt x="180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</p:grpSp>
        <p:sp>
          <p:nvSpPr>
            <p:cNvPr id="91" name="文本框 41">
              <a:extLst>
                <a:ext uri="{FF2B5EF4-FFF2-40B4-BE49-F238E27FC236}">
                  <a16:creationId xmlns:a16="http://schemas.microsoft.com/office/drawing/2014/main" id="{AB8188B6-7BE1-424B-B2BE-424456E5345D}"/>
                </a:ext>
              </a:extLst>
            </p:cNvPr>
            <p:cNvSpPr txBox="1"/>
            <p:nvPr/>
          </p:nvSpPr>
          <p:spPr>
            <a:xfrm>
              <a:off x="4789688" y="2845073"/>
              <a:ext cx="703312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285750" indent="-285750">
                <a:lnSpc>
                  <a:spcPts val="3000"/>
                </a:lnSpc>
                <a:buFont typeface="Wingdings" panose="05000000000000000000" pitchFamily="2" charset="2"/>
                <a:buChar char="q"/>
                <a:defRPr sz="1600">
                  <a:solidFill>
                    <a:schemeClr val="bg1">
                      <a:lumMod val="95000"/>
                    </a:schemeClr>
                  </a:solidFill>
                  <a:ea typeface="汉仪丫丫体简" panose="02010604000101010101" pitchFamily="2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/>
                <a:t>Feather Selection: Using all the variables would cause over fitting. After feather selection, the results of the prediction could be better.</a:t>
              </a:r>
            </a:p>
            <a:p>
              <a:pPr>
                <a:lnSpc>
                  <a:spcPct val="100000"/>
                </a:lnSpc>
              </a:pPr>
              <a:r>
                <a:rPr lang="en-US" altLang="zh-CN" dirty="0"/>
                <a:t>“Amenity”: transferred the character variable to 119 factor variables using word cloud and for loop.  </a:t>
              </a:r>
            </a:p>
            <a:p>
              <a:pPr>
                <a:lnSpc>
                  <a:spcPct val="100000"/>
                </a:lnSpc>
              </a:pPr>
              <a:r>
                <a:rPr lang="en-US" altLang="zh-CN" dirty="0"/>
                <a:t>Applying all cleaning, transforming, and preparing steps on both the analysis and scoring data. Making sure the levels in the factor variables are same.</a:t>
              </a:r>
              <a:endParaRPr lang="zh-CN" altLang="en-US" dirty="0"/>
            </a:p>
            <a:p>
              <a:pPr>
                <a:lnSpc>
                  <a:spcPct val="100000"/>
                </a:lnSpc>
              </a:pPr>
              <a:endParaRPr lang="zh-CN" altLang="en-US" dirty="0"/>
            </a:p>
          </p:txBody>
        </p:sp>
        <p:sp>
          <p:nvSpPr>
            <p:cNvPr id="92" name="文本框 48">
              <a:extLst>
                <a:ext uri="{FF2B5EF4-FFF2-40B4-BE49-F238E27FC236}">
                  <a16:creationId xmlns:a16="http://schemas.microsoft.com/office/drawing/2014/main" id="{4A340CE3-C96F-49E9-B213-E5218F64F993}"/>
                </a:ext>
              </a:extLst>
            </p:cNvPr>
            <p:cNvSpPr txBox="1"/>
            <p:nvPr/>
          </p:nvSpPr>
          <p:spPr>
            <a:xfrm>
              <a:off x="4807383" y="2400037"/>
              <a:ext cx="3161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>
                      <a:lumMod val="95000"/>
                    </a:schemeClr>
                  </a:solidFill>
                  <a:latin typeface="Berlin Sans FB Demi" panose="020E0802020502020306" pitchFamily="34" charset="0"/>
                  <a:ea typeface="汉仪丫丫体简" panose="02010604000101010101" pitchFamily="2" charset="-122"/>
                </a:defRPr>
              </a:lvl1pPr>
            </a:lstStyle>
            <a:p>
              <a:r>
                <a:rPr lang="en-US" altLang="zh-CN" dirty="0"/>
                <a:t>Important Steps</a:t>
              </a:r>
              <a:endParaRPr lang="zh-CN" altLang="en-US" dirty="0"/>
            </a:p>
          </p:txBody>
        </p:sp>
      </p:grpSp>
      <p:grpSp>
        <p:nvGrpSpPr>
          <p:cNvPr id="95" name="组合 4">
            <a:extLst>
              <a:ext uri="{FF2B5EF4-FFF2-40B4-BE49-F238E27FC236}">
                <a16:creationId xmlns:a16="http://schemas.microsoft.com/office/drawing/2014/main" id="{83F9804A-C45F-4EA6-959B-6A243EAEF2A9}"/>
              </a:ext>
            </a:extLst>
          </p:cNvPr>
          <p:cNvGrpSpPr/>
          <p:nvPr/>
        </p:nvGrpSpPr>
        <p:grpSpPr>
          <a:xfrm>
            <a:off x="1775520" y="4900161"/>
            <a:ext cx="8430364" cy="1464246"/>
            <a:chOff x="4080934" y="4656440"/>
            <a:chExt cx="8430364" cy="1464246"/>
          </a:xfrm>
        </p:grpSpPr>
        <p:grpSp>
          <p:nvGrpSpPr>
            <p:cNvPr id="96" name="组合 9">
              <a:extLst>
                <a:ext uri="{FF2B5EF4-FFF2-40B4-BE49-F238E27FC236}">
                  <a16:creationId xmlns:a16="http://schemas.microsoft.com/office/drawing/2014/main" id="{29BF545B-00BC-440C-9867-17FD9C2DB176}"/>
                </a:ext>
              </a:extLst>
            </p:cNvPr>
            <p:cNvGrpSpPr/>
            <p:nvPr/>
          </p:nvGrpSpPr>
          <p:grpSpPr>
            <a:xfrm>
              <a:off x="4080934" y="4656440"/>
              <a:ext cx="2197812" cy="1440160"/>
              <a:chOff x="4192396" y="4653136"/>
              <a:chExt cx="2197812" cy="1440160"/>
            </a:xfrm>
          </p:grpSpPr>
          <p:sp>
            <p:nvSpPr>
              <p:cNvPr id="99" name="椭圆 31">
                <a:extLst>
                  <a:ext uri="{FF2B5EF4-FFF2-40B4-BE49-F238E27FC236}">
                    <a16:creationId xmlns:a16="http://schemas.microsoft.com/office/drawing/2014/main" id="{938AAE72-9FFA-49D1-BD81-4022484AD7EA}"/>
                  </a:ext>
                </a:extLst>
              </p:cNvPr>
              <p:cNvSpPr/>
              <p:nvPr/>
            </p:nvSpPr>
            <p:spPr>
              <a:xfrm>
                <a:off x="4548852" y="4653136"/>
                <a:ext cx="1440160" cy="1440160"/>
              </a:xfrm>
              <a:prstGeom prst="ellipse">
                <a:avLst/>
              </a:prstGeom>
              <a:blipFill dpi="0" rotWithShape="1">
                <a:blip r:embed="rId8"/>
                <a:srcRect/>
                <a:stretch>
                  <a:fillRect/>
                </a:stretch>
              </a:blipFill>
              <a:ln w="57150" cap="rnd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20040" tIns="320041" rIns="835448" bIns="835448" numCol="1" spcCol="1270" anchor="ctr" anchorCtr="0">
                <a:noAutofit/>
              </a:bodyPr>
              <a:lstStyle/>
              <a:p>
                <a:pPr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4500" dirty="0">
                  <a:latin typeface="汉仪丫丫体简" panose="02010604000101010101" pitchFamily="2" charset="-122"/>
                  <a:ea typeface="汉仪丫丫体简" panose="02010604000101010101" pitchFamily="2" charset="-122"/>
                </a:endParaRPr>
              </a:p>
            </p:txBody>
          </p:sp>
          <p:sp>
            <p:nvSpPr>
              <p:cNvPr id="100" name="Freeform 16">
                <a:extLst>
                  <a:ext uri="{FF2B5EF4-FFF2-40B4-BE49-F238E27FC236}">
                    <a16:creationId xmlns:a16="http://schemas.microsoft.com/office/drawing/2014/main" id="{95C74B15-2A67-4995-A01F-DE7CEC363B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92396" y="4850796"/>
                <a:ext cx="2197812" cy="1126119"/>
              </a:xfrm>
              <a:custGeom>
                <a:avLst/>
                <a:gdLst>
                  <a:gd name="T0" fmla="*/ 256 w 316"/>
                  <a:gd name="T1" fmla="*/ 124 h 162"/>
                  <a:gd name="T2" fmla="*/ 152 w 316"/>
                  <a:gd name="T3" fmla="*/ 27 h 162"/>
                  <a:gd name="T4" fmla="*/ 122 w 316"/>
                  <a:gd name="T5" fmla="*/ 17 h 162"/>
                  <a:gd name="T6" fmla="*/ 143 w 316"/>
                  <a:gd name="T7" fmla="*/ 30 h 162"/>
                  <a:gd name="T8" fmla="*/ 250 w 316"/>
                  <a:gd name="T9" fmla="*/ 126 h 162"/>
                  <a:gd name="T10" fmla="*/ 127 w 316"/>
                  <a:gd name="T11" fmla="*/ 48 h 162"/>
                  <a:gd name="T12" fmla="*/ 248 w 316"/>
                  <a:gd name="T13" fmla="*/ 113 h 162"/>
                  <a:gd name="T14" fmla="*/ 275 w 316"/>
                  <a:gd name="T15" fmla="*/ 96 h 162"/>
                  <a:gd name="T16" fmla="*/ 292 w 316"/>
                  <a:gd name="T17" fmla="*/ 75 h 162"/>
                  <a:gd name="T18" fmla="*/ 278 w 316"/>
                  <a:gd name="T19" fmla="*/ 30 h 162"/>
                  <a:gd name="T20" fmla="*/ 210 w 316"/>
                  <a:gd name="T21" fmla="*/ 29 h 162"/>
                  <a:gd name="T22" fmla="*/ 7 w 316"/>
                  <a:gd name="T23" fmla="*/ 126 h 162"/>
                  <a:gd name="T24" fmla="*/ 315 w 316"/>
                  <a:gd name="T25" fmla="*/ 48 h 162"/>
                  <a:gd name="T26" fmla="*/ 279 w 316"/>
                  <a:gd name="T27" fmla="*/ 92 h 162"/>
                  <a:gd name="T28" fmla="*/ 196 w 316"/>
                  <a:gd name="T29" fmla="*/ 145 h 162"/>
                  <a:gd name="T30" fmla="*/ 261 w 316"/>
                  <a:gd name="T31" fmla="*/ 17 h 162"/>
                  <a:gd name="T32" fmla="*/ 104 w 316"/>
                  <a:gd name="T33" fmla="*/ 53 h 162"/>
                  <a:gd name="T34" fmla="*/ 127 w 316"/>
                  <a:gd name="T35" fmla="*/ 48 h 162"/>
                  <a:gd name="T36" fmla="*/ 305 w 316"/>
                  <a:gd name="T37" fmla="*/ 60 h 162"/>
                  <a:gd name="T38" fmla="*/ 47 w 316"/>
                  <a:gd name="T39" fmla="*/ 143 h 162"/>
                  <a:gd name="T40" fmla="*/ 213 w 316"/>
                  <a:gd name="T41" fmla="*/ 129 h 162"/>
                  <a:gd name="T42" fmla="*/ 248 w 316"/>
                  <a:gd name="T43" fmla="*/ 113 h 162"/>
                  <a:gd name="T44" fmla="*/ 58 w 316"/>
                  <a:gd name="T45" fmla="*/ 141 h 162"/>
                  <a:gd name="T46" fmla="*/ 121 w 316"/>
                  <a:gd name="T47" fmla="*/ 16 h 162"/>
                  <a:gd name="T48" fmla="*/ 91 w 316"/>
                  <a:gd name="T49" fmla="*/ 11 h 162"/>
                  <a:gd name="T50" fmla="*/ 33 w 316"/>
                  <a:gd name="T51" fmla="*/ 152 h 162"/>
                  <a:gd name="T52" fmla="*/ 230 w 316"/>
                  <a:gd name="T53" fmla="*/ 136 h 162"/>
                  <a:gd name="T54" fmla="*/ 155 w 316"/>
                  <a:gd name="T55" fmla="*/ 154 h 162"/>
                  <a:gd name="T56" fmla="*/ 121 w 316"/>
                  <a:gd name="T57" fmla="*/ 45 h 162"/>
                  <a:gd name="T58" fmla="*/ 144 w 316"/>
                  <a:gd name="T59" fmla="*/ 37 h 162"/>
                  <a:gd name="T60" fmla="*/ 168 w 316"/>
                  <a:gd name="T61" fmla="*/ 28 h 162"/>
                  <a:gd name="T62" fmla="*/ 191 w 316"/>
                  <a:gd name="T63" fmla="*/ 24 h 162"/>
                  <a:gd name="T64" fmla="*/ 215 w 316"/>
                  <a:gd name="T65" fmla="*/ 22 h 162"/>
                  <a:gd name="T66" fmla="*/ 298 w 316"/>
                  <a:gd name="T67" fmla="*/ 30 h 162"/>
                  <a:gd name="T68" fmla="*/ 283 w 316"/>
                  <a:gd name="T69" fmla="*/ 25 h 162"/>
                  <a:gd name="T70" fmla="*/ 295 w 316"/>
                  <a:gd name="T71" fmla="*/ 33 h 162"/>
                  <a:gd name="T72" fmla="*/ 226 w 316"/>
                  <a:gd name="T73" fmla="*/ 122 h 162"/>
                  <a:gd name="T74" fmla="*/ 130 w 316"/>
                  <a:gd name="T75" fmla="*/ 146 h 162"/>
                  <a:gd name="T76" fmla="*/ 91 w 316"/>
                  <a:gd name="T77" fmla="*/ 147 h 162"/>
                  <a:gd name="T78" fmla="*/ 95 w 316"/>
                  <a:gd name="T79" fmla="*/ 27 h 162"/>
                  <a:gd name="T80" fmla="*/ 79 w 316"/>
                  <a:gd name="T81" fmla="*/ 20 h 162"/>
                  <a:gd name="T82" fmla="*/ 69 w 316"/>
                  <a:gd name="T83" fmla="*/ 26 h 162"/>
                  <a:gd name="T84" fmla="*/ 23 w 316"/>
                  <a:gd name="T85" fmla="*/ 67 h 162"/>
                  <a:gd name="T86" fmla="*/ 8 w 316"/>
                  <a:gd name="T87" fmla="*/ 99 h 162"/>
                  <a:gd name="T88" fmla="*/ 49 w 316"/>
                  <a:gd name="T89" fmla="*/ 156 h 162"/>
                  <a:gd name="T90" fmla="*/ 70 w 316"/>
                  <a:gd name="T91" fmla="*/ 158 h 162"/>
                  <a:gd name="T92" fmla="*/ 116 w 316"/>
                  <a:gd name="T93" fmla="*/ 160 h 162"/>
                  <a:gd name="T94" fmla="*/ 92 w 316"/>
                  <a:gd name="T95" fmla="*/ 158 h 162"/>
                  <a:gd name="T96" fmla="*/ 219 w 316"/>
                  <a:gd name="T97" fmla="*/ 140 h 162"/>
                  <a:gd name="T98" fmla="*/ 155 w 316"/>
                  <a:gd name="T99" fmla="*/ 154 h 162"/>
                  <a:gd name="T100" fmla="*/ 272 w 316"/>
                  <a:gd name="T101" fmla="*/ 108 h 162"/>
                  <a:gd name="T102" fmla="*/ 295 w 316"/>
                  <a:gd name="T103" fmla="*/ 87 h 162"/>
                  <a:gd name="T104" fmla="*/ 302 w 316"/>
                  <a:gd name="T105" fmla="*/ 76 h 162"/>
                  <a:gd name="T106" fmla="*/ 306 w 316"/>
                  <a:gd name="T107" fmla="*/ 39 h 162"/>
                  <a:gd name="T108" fmla="*/ 306 w 316"/>
                  <a:gd name="T109" fmla="*/ 69 h 162"/>
                  <a:gd name="T110" fmla="*/ 232 w 316"/>
                  <a:gd name="T111" fmla="*/ 27 h 162"/>
                  <a:gd name="T112" fmla="*/ 75 w 316"/>
                  <a:gd name="T113" fmla="*/ 158 h 162"/>
                  <a:gd name="T114" fmla="*/ 95 w 316"/>
                  <a:gd name="T115" fmla="*/ 30 h 162"/>
                  <a:gd name="T116" fmla="*/ 183 w 316"/>
                  <a:gd name="T117" fmla="*/ 14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16" h="162">
                    <a:moveTo>
                      <a:pt x="260" y="122"/>
                    </a:moveTo>
                    <a:cubicBezTo>
                      <a:pt x="259" y="122"/>
                      <a:pt x="258" y="122"/>
                      <a:pt x="258" y="123"/>
                    </a:cubicBezTo>
                    <a:cubicBezTo>
                      <a:pt x="258" y="123"/>
                      <a:pt x="259" y="123"/>
                      <a:pt x="260" y="122"/>
                    </a:cubicBezTo>
                    <a:close/>
                    <a:moveTo>
                      <a:pt x="245" y="130"/>
                    </a:moveTo>
                    <a:cubicBezTo>
                      <a:pt x="246" y="129"/>
                      <a:pt x="248" y="129"/>
                      <a:pt x="249" y="128"/>
                    </a:cubicBezTo>
                    <a:cubicBezTo>
                      <a:pt x="250" y="128"/>
                      <a:pt x="252" y="127"/>
                      <a:pt x="253" y="126"/>
                    </a:cubicBezTo>
                    <a:cubicBezTo>
                      <a:pt x="253" y="125"/>
                      <a:pt x="246" y="128"/>
                      <a:pt x="245" y="130"/>
                    </a:cubicBezTo>
                    <a:close/>
                    <a:moveTo>
                      <a:pt x="256" y="125"/>
                    </a:moveTo>
                    <a:cubicBezTo>
                      <a:pt x="257" y="124"/>
                      <a:pt x="257" y="124"/>
                      <a:pt x="256" y="124"/>
                    </a:cubicBezTo>
                    <a:cubicBezTo>
                      <a:pt x="255" y="124"/>
                      <a:pt x="253" y="125"/>
                      <a:pt x="256" y="125"/>
                    </a:cubicBezTo>
                    <a:close/>
                    <a:moveTo>
                      <a:pt x="71" y="160"/>
                    </a:moveTo>
                    <a:cubicBezTo>
                      <a:pt x="71" y="161"/>
                      <a:pt x="72" y="159"/>
                      <a:pt x="71" y="160"/>
                    </a:cubicBezTo>
                    <a:close/>
                    <a:moveTo>
                      <a:pt x="307" y="32"/>
                    </a:moveTo>
                    <a:cubicBezTo>
                      <a:pt x="308" y="32"/>
                      <a:pt x="304" y="30"/>
                      <a:pt x="304" y="30"/>
                    </a:cubicBezTo>
                    <a:cubicBezTo>
                      <a:pt x="305" y="31"/>
                      <a:pt x="306" y="32"/>
                      <a:pt x="307" y="32"/>
                    </a:cubicBezTo>
                    <a:close/>
                    <a:moveTo>
                      <a:pt x="152" y="27"/>
                    </a:moveTo>
                    <a:cubicBezTo>
                      <a:pt x="152" y="25"/>
                      <a:pt x="147" y="28"/>
                      <a:pt x="147" y="28"/>
                    </a:cubicBezTo>
                    <a:cubicBezTo>
                      <a:pt x="148" y="29"/>
                      <a:pt x="153" y="28"/>
                      <a:pt x="152" y="27"/>
                    </a:cubicBezTo>
                    <a:close/>
                    <a:moveTo>
                      <a:pt x="117" y="38"/>
                    </a:moveTo>
                    <a:cubicBezTo>
                      <a:pt x="117" y="38"/>
                      <a:pt x="117" y="37"/>
                      <a:pt x="117" y="37"/>
                    </a:cubicBezTo>
                    <a:cubicBezTo>
                      <a:pt x="116" y="37"/>
                      <a:pt x="115" y="37"/>
                      <a:pt x="114" y="38"/>
                    </a:cubicBezTo>
                    <a:cubicBezTo>
                      <a:pt x="113" y="38"/>
                      <a:pt x="105" y="45"/>
                      <a:pt x="105" y="45"/>
                    </a:cubicBezTo>
                    <a:cubicBezTo>
                      <a:pt x="106" y="45"/>
                      <a:pt x="144" y="30"/>
                      <a:pt x="144" y="30"/>
                    </a:cubicBezTo>
                    <a:cubicBezTo>
                      <a:pt x="144" y="29"/>
                      <a:pt x="144" y="30"/>
                      <a:pt x="143" y="30"/>
                    </a:cubicBezTo>
                    <a:cubicBezTo>
                      <a:pt x="142" y="30"/>
                      <a:pt x="142" y="30"/>
                      <a:pt x="141" y="30"/>
                    </a:cubicBezTo>
                    <a:cubicBezTo>
                      <a:pt x="135" y="33"/>
                      <a:pt x="119" y="39"/>
                      <a:pt x="117" y="38"/>
                    </a:cubicBezTo>
                    <a:close/>
                    <a:moveTo>
                      <a:pt x="122" y="17"/>
                    </a:moveTo>
                    <a:cubicBezTo>
                      <a:pt x="122" y="17"/>
                      <a:pt x="126" y="15"/>
                      <a:pt x="126" y="15"/>
                    </a:cubicBezTo>
                    <a:cubicBezTo>
                      <a:pt x="126" y="16"/>
                      <a:pt x="125" y="16"/>
                      <a:pt x="125" y="17"/>
                    </a:cubicBezTo>
                    <a:cubicBezTo>
                      <a:pt x="125" y="17"/>
                      <a:pt x="132" y="13"/>
                      <a:pt x="128" y="14"/>
                    </a:cubicBezTo>
                    <a:cubicBezTo>
                      <a:pt x="127" y="14"/>
                      <a:pt x="122" y="16"/>
                      <a:pt x="122" y="17"/>
                    </a:cubicBezTo>
                    <a:close/>
                    <a:moveTo>
                      <a:pt x="143" y="30"/>
                    </a:moveTo>
                    <a:cubicBezTo>
                      <a:pt x="143" y="30"/>
                      <a:pt x="143" y="30"/>
                      <a:pt x="143" y="30"/>
                    </a:cubicBezTo>
                    <a:cubicBezTo>
                      <a:pt x="142" y="30"/>
                      <a:pt x="142" y="30"/>
                      <a:pt x="141" y="30"/>
                    </a:cubicBezTo>
                    <a:cubicBezTo>
                      <a:pt x="141" y="30"/>
                      <a:pt x="141" y="30"/>
                      <a:pt x="141" y="30"/>
                    </a:cubicBezTo>
                    <a:cubicBezTo>
                      <a:pt x="142" y="30"/>
                      <a:pt x="142" y="30"/>
                      <a:pt x="143" y="30"/>
                    </a:cubicBezTo>
                    <a:close/>
                    <a:moveTo>
                      <a:pt x="180" y="137"/>
                    </a:moveTo>
                    <a:cubicBezTo>
                      <a:pt x="179" y="137"/>
                      <a:pt x="174" y="138"/>
                      <a:pt x="169" y="139"/>
                    </a:cubicBezTo>
                    <a:cubicBezTo>
                      <a:pt x="174" y="138"/>
                      <a:pt x="180" y="137"/>
                      <a:pt x="180" y="137"/>
                    </a:cubicBezTo>
                    <a:close/>
                    <a:moveTo>
                      <a:pt x="137" y="44"/>
                    </a:moveTo>
                    <a:cubicBezTo>
                      <a:pt x="137" y="45"/>
                      <a:pt x="136" y="45"/>
                      <a:pt x="135" y="45"/>
                    </a:cubicBezTo>
                    <a:cubicBezTo>
                      <a:pt x="135" y="45"/>
                      <a:pt x="135" y="45"/>
                      <a:pt x="135" y="45"/>
                    </a:cubicBezTo>
                    <a:cubicBezTo>
                      <a:pt x="136" y="45"/>
                      <a:pt x="136" y="45"/>
                      <a:pt x="137" y="44"/>
                    </a:cubicBezTo>
                    <a:cubicBezTo>
                      <a:pt x="137" y="44"/>
                      <a:pt x="137" y="44"/>
                      <a:pt x="137" y="44"/>
                    </a:cubicBezTo>
                    <a:close/>
                    <a:moveTo>
                      <a:pt x="250" y="126"/>
                    </a:moveTo>
                    <a:cubicBezTo>
                      <a:pt x="252" y="126"/>
                      <a:pt x="263" y="119"/>
                      <a:pt x="263" y="119"/>
                    </a:cubicBezTo>
                    <a:cubicBezTo>
                      <a:pt x="263" y="118"/>
                      <a:pt x="250" y="126"/>
                      <a:pt x="250" y="126"/>
                    </a:cubicBezTo>
                    <a:close/>
                    <a:moveTo>
                      <a:pt x="242" y="116"/>
                    </a:moveTo>
                    <a:cubicBezTo>
                      <a:pt x="242" y="116"/>
                      <a:pt x="242" y="116"/>
                      <a:pt x="242" y="116"/>
                    </a:cubicBezTo>
                    <a:cubicBezTo>
                      <a:pt x="242" y="116"/>
                      <a:pt x="242" y="116"/>
                      <a:pt x="242" y="116"/>
                    </a:cubicBezTo>
                    <a:close/>
                    <a:moveTo>
                      <a:pt x="172" y="33"/>
                    </a:moveTo>
                    <a:cubicBezTo>
                      <a:pt x="171" y="32"/>
                      <a:pt x="153" y="39"/>
                      <a:pt x="137" y="44"/>
                    </a:cubicBezTo>
                    <a:cubicBezTo>
                      <a:pt x="137" y="45"/>
                      <a:pt x="135" y="46"/>
                      <a:pt x="135" y="45"/>
                    </a:cubicBezTo>
                    <a:cubicBezTo>
                      <a:pt x="132" y="46"/>
                      <a:pt x="130" y="47"/>
                      <a:pt x="127" y="48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44" y="43"/>
                      <a:pt x="172" y="34"/>
                      <a:pt x="172" y="33"/>
                    </a:cubicBezTo>
                    <a:close/>
                    <a:moveTo>
                      <a:pt x="101" y="53"/>
                    </a:moveTo>
                    <a:cubicBezTo>
                      <a:pt x="101" y="53"/>
                      <a:pt x="101" y="53"/>
                      <a:pt x="101" y="53"/>
                    </a:cubicBezTo>
                    <a:cubicBezTo>
                      <a:pt x="101" y="53"/>
                      <a:pt x="101" y="53"/>
                      <a:pt x="101" y="53"/>
                    </a:cubicBezTo>
                    <a:close/>
                    <a:moveTo>
                      <a:pt x="219" y="126"/>
                    </a:moveTo>
                    <a:cubicBezTo>
                      <a:pt x="220" y="126"/>
                      <a:pt x="220" y="126"/>
                      <a:pt x="221" y="126"/>
                    </a:cubicBezTo>
                    <a:cubicBezTo>
                      <a:pt x="221" y="126"/>
                      <a:pt x="220" y="126"/>
                      <a:pt x="219" y="126"/>
                    </a:cubicBezTo>
                    <a:close/>
                    <a:moveTo>
                      <a:pt x="248" y="113"/>
                    </a:moveTo>
                    <a:cubicBezTo>
                      <a:pt x="248" y="113"/>
                      <a:pt x="249" y="113"/>
                      <a:pt x="250" y="113"/>
                    </a:cubicBezTo>
                    <a:cubicBezTo>
                      <a:pt x="249" y="113"/>
                      <a:pt x="249" y="113"/>
                      <a:pt x="248" y="113"/>
                    </a:cubicBezTo>
                    <a:close/>
                    <a:moveTo>
                      <a:pt x="283" y="107"/>
                    </a:moveTo>
                    <a:cubicBezTo>
                      <a:pt x="284" y="107"/>
                      <a:pt x="284" y="106"/>
                      <a:pt x="285" y="105"/>
                    </a:cubicBezTo>
                    <a:cubicBezTo>
                      <a:pt x="285" y="105"/>
                      <a:pt x="282" y="107"/>
                      <a:pt x="283" y="107"/>
                    </a:cubicBezTo>
                    <a:close/>
                    <a:moveTo>
                      <a:pt x="272" y="115"/>
                    </a:moveTo>
                    <a:cubicBezTo>
                      <a:pt x="271" y="115"/>
                      <a:pt x="270" y="115"/>
                      <a:pt x="269" y="116"/>
                    </a:cubicBezTo>
                    <a:cubicBezTo>
                      <a:pt x="270" y="116"/>
                      <a:pt x="271" y="115"/>
                      <a:pt x="272" y="115"/>
                    </a:cubicBezTo>
                    <a:close/>
                    <a:moveTo>
                      <a:pt x="275" y="96"/>
                    </a:moveTo>
                    <a:cubicBezTo>
                      <a:pt x="274" y="96"/>
                      <a:pt x="270" y="99"/>
                      <a:pt x="266" y="102"/>
                    </a:cubicBezTo>
                    <a:cubicBezTo>
                      <a:pt x="266" y="102"/>
                      <a:pt x="265" y="102"/>
                      <a:pt x="266" y="102"/>
                    </a:cubicBezTo>
                    <a:cubicBezTo>
                      <a:pt x="266" y="103"/>
                      <a:pt x="274" y="96"/>
                      <a:pt x="275" y="96"/>
                    </a:cubicBezTo>
                    <a:close/>
                    <a:moveTo>
                      <a:pt x="310" y="64"/>
                    </a:moveTo>
                    <a:cubicBezTo>
                      <a:pt x="310" y="65"/>
                      <a:pt x="311" y="62"/>
                      <a:pt x="311" y="61"/>
                    </a:cubicBezTo>
                    <a:cubicBezTo>
                      <a:pt x="310" y="62"/>
                      <a:pt x="310" y="63"/>
                      <a:pt x="310" y="64"/>
                    </a:cubicBezTo>
                    <a:close/>
                    <a:moveTo>
                      <a:pt x="292" y="75"/>
                    </a:moveTo>
                    <a:cubicBezTo>
                      <a:pt x="291" y="76"/>
                      <a:pt x="291" y="77"/>
                      <a:pt x="292" y="77"/>
                    </a:cubicBezTo>
                    <a:cubicBezTo>
                      <a:pt x="292" y="76"/>
                      <a:pt x="294" y="74"/>
                      <a:pt x="292" y="75"/>
                    </a:cubicBezTo>
                    <a:close/>
                    <a:moveTo>
                      <a:pt x="290" y="78"/>
                    </a:moveTo>
                    <a:cubicBezTo>
                      <a:pt x="290" y="78"/>
                      <a:pt x="289" y="79"/>
                      <a:pt x="289" y="80"/>
                    </a:cubicBezTo>
                    <a:cubicBezTo>
                      <a:pt x="290" y="79"/>
                      <a:pt x="290" y="79"/>
                      <a:pt x="290" y="78"/>
                    </a:cubicBezTo>
                    <a:close/>
                    <a:moveTo>
                      <a:pt x="278" y="30"/>
                    </a:moveTo>
                    <a:cubicBezTo>
                      <a:pt x="270" y="28"/>
                      <a:pt x="253" y="22"/>
                      <a:pt x="245" y="25"/>
                    </a:cubicBezTo>
                    <a:cubicBezTo>
                      <a:pt x="247" y="25"/>
                      <a:pt x="259" y="28"/>
                      <a:pt x="263" y="28"/>
                    </a:cubicBezTo>
                    <a:cubicBezTo>
                      <a:pt x="270" y="29"/>
                      <a:pt x="277" y="34"/>
                      <a:pt x="284" y="35"/>
                    </a:cubicBezTo>
                    <a:cubicBezTo>
                      <a:pt x="293" y="36"/>
                      <a:pt x="304" y="54"/>
                      <a:pt x="301" y="59"/>
                    </a:cubicBezTo>
                    <a:cubicBezTo>
                      <a:pt x="309" y="47"/>
                      <a:pt x="287" y="34"/>
                      <a:pt x="278" y="30"/>
                    </a:cubicBezTo>
                    <a:close/>
                    <a:moveTo>
                      <a:pt x="278" y="32"/>
                    </a:moveTo>
                    <a:cubicBezTo>
                      <a:pt x="278" y="31"/>
                      <a:pt x="278" y="32"/>
                      <a:pt x="278" y="32"/>
                    </a:cubicBezTo>
                    <a:close/>
                    <a:moveTo>
                      <a:pt x="291" y="82"/>
                    </a:moveTo>
                    <a:cubicBezTo>
                      <a:pt x="290" y="82"/>
                      <a:pt x="293" y="79"/>
                      <a:pt x="293" y="79"/>
                    </a:cubicBezTo>
                    <a:cubicBezTo>
                      <a:pt x="292" y="80"/>
                      <a:pt x="291" y="80"/>
                      <a:pt x="291" y="82"/>
                    </a:cubicBezTo>
                    <a:close/>
                    <a:moveTo>
                      <a:pt x="128" y="51"/>
                    </a:moveTo>
                    <a:cubicBezTo>
                      <a:pt x="128" y="47"/>
                      <a:pt x="180" y="36"/>
                      <a:pt x="186" y="34"/>
                    </a:cubicBezTo>
                    <a:cubicBezTo>
                      <a:pt x="186" y="34"/>
                      <a:pt x="185" y="33"/>
                      <a:pt x="185" y="33"/>
                    </a:cubicBezTo>
                    <a:cubicBezTo>
                      <a:pt x="193" y="31"/>
                      <a:pt x="203" y="31"/>
                      <a:pt x="210" y="29"/>
                    </a:cubicBezTo>
                    <a:cubicBezTo>
                      <a:pt x="211" y="29"/>
                      <a:pt x="212" y="28"/>
                      <a:pt x="213" y="28"/>
                    </a:cubicBezTo>
                    <a:cubicBezTo>
                      <a:pt x="205" y="29"/>
                      <a:pt x="197" y="29"/>
                      <a:pt x="195" y="30"/>
                    </a:cubicBezTo>
                    <a:cubicBezTo>
                      <a:pt x="190" y="31"/>
                      <a:pt x="128" y="45"/>
                      <a:pt x="128" y="51"/>
                    </a:cubicBezTo>
                    <a:close/>
                    <a:moveTo>
                      <a:pt x="174" y="33"/>
                    </a:moveTo>
                    <a:cubicBezTo>
                      <a:pt x="175" y="33"/>
                      <a:pt x="186" y="31"/>
                      <a:pt x="185" y="30"/>
                    </a:cubicBezTo>
                    <a:cubicBezTo>
                      <a:pt x="185" y="28"/>
                      <a:pt x="175" y="33"/>
                      <a:pt x="174" y="33"/>
                    </a:cubicBezTo>
                    <a:close/>
                    <a:moveTo>
                      <a:pt x="7" y="126"/>
                    </a:moveTo>
                    <a:cubicBezTo>
                      <a:pt x="7" y="126"/>
                      <a:pt x="7" y="125"/>
                      <a:pt x="7" y="125"/>
                    </a:cubicBezTo>
                    <a:cubicBezTo>
                      <a:pt x="6" y="125"/>
                      <a:pt x="6" y="125"/>
                      <a:pt x="7" y="126"/>
                    </a:cubicBezTo>
                    <a:close/>
                    <a:moveTo>
                      <a:pt x="133" y="49"/>
                    </a:moveTo>
                    <a:cubicBezTo>
                      <a:pt x="134" y="49"/>
                      <a:pt x="135" y="48"/>
                      <a:pt x="136" y="48"/>
                    </a:cubicBezTo>
                    <a:cubicBezTo>
                      <a:pt x="135" y="48"/>
                      <a:pt x="134" y="48"/>
                      <a:pt x="133" y="49"/>
                    </a:cubicBezTo>
                    <a:close/>
                    <a:moveTo>
                      <a:pt x="303" y="56"/>
                    </a:moveTo>
                    <a:cubicBezTo>
                      <a:pt x="303" y="57"/>
                      <a:pt x="303" y="58"/>
                      <a:pt x="303" y="58"/>
                    </a:cubicBezTo>
                    <a:cubicBezTo>
                      <a:pt x="303" y="58"/>
                      <a:pt x="303" y="57"/>
                      <a:pt x="303" y="56"/>
                    </a:cubicBezTo>
                    <a:close/>
                    <a:moveTo>
                      <a:pt x="315" y="48"/>
                    </a:moveTo>
                    <a:cubicBezTo>
                      <a:pt x="315" y="48"/>
                      <a:pt x="315" y="47"/>
                      <a:pt x="314" y="47"/>
                    </a:cubicBezTo>
                    <a:cubicBezTo>
                      <a:pt x="314" y="47"/>
                      <a:pt x="314" y="48"/>
                      <a:pt x="315" y="48"/>
                    </a:cubicBezTo>
                    <a:close/>
                    <a:moveTo>
                      <a:pt x="182" y="138"/>
                    </a:moveTo>
                    <a:cubicBezTo>
                      <a:pt x="182" y="138"/>
                      <a:pt x="187" y="137"/>
                      <a:pt x="187" y="136"/>
                    </a:cubicBezTo>
                    <a:cubicBezTo>
                      <a:pt x="187" y="136"/>
                      <a:pt x="181" y="136"/>
                      <a:pt x="182" y="138"/>
                    </a:cubicBezTo>
                    <a:close/>
                    <a:moveTo>
                      <a:pt x="316" y="62"/>
                    </a:moveTo>
                    <a:cubicBezTo>
                      <a:pt x="316" y="62"/>
                      <a:pt x="316" y="56"/>
                      <a:pt x="316" y="56"/>
                    </a:cubicBezTo>
                    <a:cubicBezTo>
                      <a:pt x="316" y="57"/>
                      <a:pt x="315" y="62"/>
                      <a:pt x="316" y="62"/>
                    </a:cubicBezTo>
                    <a:close/>
                    <a:moveTo>
                      <a:pt x="279" y="92"/>
                    </a:moveTo>
                    <a:cubicBezTo>
                      <a:pt x="278" y="93"/>
                      <a:pt x="278" y="93"/>
                      <a:pt x="278" y="94"/>
                    </a:cubicBezTo>
                    <a:cubicBezTo>
                      <a:pt x="278" y="93"/>
                      <a:pt x="279" y="93"/>
                      <a:pt x="279" y="92"/>
                    </a:cubicBezTo>
                    <a:close/>
                    <a:moveTo>
                      <a:pt x="244" y="21"/>
                    </a:moveTo>
                    <a:cubicBezTo>
                      <a:pt x="247" y="21"/>
                      <a:pt x="245" y="21"/>
                      <a:pt x="244" y="21"/>
                    </a:cubicBezTo>
                    <a:close/>
                    <a:moveTo>
                      <a:pt x="216" y="128"/>
                    </a:moveTo>
                    <a:cubicBezTo>
                      <a:pt x="215" y="127"/>
                      <a:pt x="216" y="128"/>
                      <a:pt x="216" y="128"/>
                    </a:cubicBezTo>
                    <a:close/>
                    <a:moveTo>
                      <a:pt x="261" y="106"/>
                    </a:moveTo>
                    <a:cubicBezTo>
                      <a:pt x="262" y="106"/>
                      <a:pt x="261" y="105"/>
                      <a:pt x="261" y="106"/>
                    </a:cubicBezTo>
                    <a:close/>
                    <a:moveTo>
                      <a:pt x="211" y="26"/>
                    </a:moveTo>
                    <a:cubicBezTo>
                      <a:pt x="211" y="26"/>
                      <a:pt x="211" y="25"/>
                      <a:pt x="211" y="26"/>
                    </a:cubicBezTo>
                    <a:close/>
                    <a:moveTo>
                      <a:pt x="196" y="145"/>
                    </a:moveTo>
                    <a:cubicBezTo>
                      <a:pt x="196" y="144"/>
                      <a:pt x="195" y="144"/>
                      <a:pt x="194" y="145"/>
                    </a:cubicBezTo>
                    <a:cubicBezTo>
                      <a:pt x="192" y="146"/>
                      <a:pt x="197" y="144"/>
                      <a:pt x="196" y="145"/>
                    </a:cubicBezTo>
                    <a:close/>
                    <a:moveTo>
                      <a:pt x="106" y="158"/>
                    </a:moveTo>
                    <a:cubicBezTo>
                      <a:pt x="106" y="158"/>
                      <a:pt x="110" y="158"/>
                      <a:pt x="110" y="158"/>
                    </a:cubicBezTo>
                    <a:cubicBezTo>
                      <a:pt x="109" y="158"/>
                      <a:pt x="107" y="158"/>
                      <a:pt x="106" y="158"/>
                    </a:cubicBezTo>
                    <a:close/>
                    <a:moveTo>
                      <a:pt x="284" y="22"/>
                    </a:moveTo>
                    <a:cubicBezTo>
                      <a:pt x="279" y="20"/>
                      <a:pt x="274" y="18"/>
                      <a:pt x="269" y="17"/>
                    </a:cubicBezTo>
                    <a:cubicBezTo>
                      <a:pt x="266" y="16"/>
                      <a:pt x="258" y="17"/>
                      <a:pt x="255" y="16"/>
                    </a:cubicBezTo>
                    <a:cubicBezTo>
                      <a:pt x="257" y="17"/>
                      <a:pt x="260" y="16"/>
                      <a:pt x="261" y="17"/>
                    </a:cubicBezTo>
                    <a:cubicBezTo>
                      <a:pt x="257" y="14"/>
                      <a:pt x="239" y="15"/>
                      <a:pt x="233" y="15"/>
                    </a:cubicBezTo>
                    <a:cubicBezTo>
                      <a:pt x="227" y="15"/>
                      <a:pt x="220" y="16"/>
                      <a:pt x="214" y="17"/>
                    </a:cubicBezTo>
                    <a:cubicBezTo>
                      <a:pt x="211" y="17"/>
                      <a:pt x="209" y="19"/>
                      <a:pt x="206" y="18"/>
                    </a:cubicBezTo>
                    <a:cubicBezTo>
                      <a:pt x="207" y="18"/>
                      <a:pt x="208" y="18"/>
                      <a:pt x="209" y="17"/>
                    </a:cubicBezTo>
                    <a:cubicBezTo>
                      <a:pt x="199" y="15"/>
                      <a:pt x="183" y="22"/>
                      <a:pt x="173" y="25"/>
                    </a:cubicBezTo>
                    <a:cubicBezTo>
                      <a:pt x="159" y="28"/>
                      <a:pt x="146" y="32"/>
                      <a:pt x="133" y="37"/>
                    </a:cubicBezTo>
                    <a:cubicBezTo>
                      <a:pt x="126" y="39"/>
                      <a:pt x="104" y="43"/>
                      <a:pt x="100" y="51"/>
                    </a:cubicBezTo>
                    <a:cubicBezTo>
                      <a:pt x="100" y="50"/>
                      <a:pt x="101" y="53"/>
                      <a:pt x="101" y="53"/>
                    </a:cubicBezTo>
                    <a:cubicBezTo>
                      <a:pt x="102" y="53"/>
                      <a:pt x="103" y="53"/>
                      <a:pt x="104" y="53"/>
                    </a:cubicBezTo>
                    <a:cubicBezTo>
                      <a:pt x="103" y="54"/>
                      <a:pt x="103" y="54"/>
                      <a:pt x="102" y="55"/>
                    </a:cubicBezTo>
                    <a:cubicBezTo>
                      <a:pt x="103" y="55"/>
                      <a:pt x="113" y="50"/>
                      <a:pt x="113" y="52"/>
                    </a:cubicBezTo>
                    <a:cubicBezTo>
                      <a:pt x="113" y="52"/>
                      <a:pt x="103" y="58"/>
                      <a:pt x="104" y="58"/>
                    </a:cubicBezTo>
                    <a:cubicBezTo>
                      <a:pt x="110" y="58"/>
                      <a:pt x="114" y="59"/>
                      <a:pt x="122" y="54"/>
                    </a:cubicBezTo>
                    <a:cubicBezTo>
                      <a:pt x="122" y="54"/>
                      <a:pt x="107" y="56"/>
                      <a:pt x="108" y="57"/>
                    </a:cubicBezTo>
                    <a:cubicBezTo>
                      <a:pt x="107" y="55"/>
                      <a:pt x="117" y="53"/>
                      <a:pt x="118" y="53"/>
                    </a:cubicBezTo>
                    <a:cubicBezTo>
                      <a:pt x="117" y="53"/>
                      <a:pt x="116" y="53"/>
                      <a:pt x="116" y="52"/>
                    </a:cubicBezTo>
                    <a:cubicBezTo>
                      <a:pt x="117" y="52"/>
                      <a:pt x="121" y="50"/>
                      <a:pt x="127" y="48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22" y="50"/>
                      <a:pt x="118" y="51"/>
                      <a:pt x="117" y="51"/>
                    </a:cubicBezTo>
                    <a:cubicBezTo>
                      <a:pt x="118" y="51"/>
                      <a:pt x="124" y="48"/>
                      <a:pt x="126" y="47"/>
                    </a:cubicBezTo>
                    <a:cubicBezTo>
                      <a:pt x="125" y="47"/>
                      <a:pt x="125" y="47"/>
                      <a:pt x="125" y="46"/>
                    </a:cubicBezTo>
                    <a:cubicBezTo>
                      <a:pt x="129" y="43"/>
                      <a:pt x="139" y="42"/>
                      <a:pt x="145" y="40"/>
                    </a:cubicBezTo>
                    <a:cubicBezTo>
                      <a:pt x="160" y="35"/>
                      <a:pt x="175" y="31"/>
                      <a:pt x="190" y="27"/>
                    </a:cubicBezTo>
                    <a:cubicBezTo>
                      <a:pt x="214" y="22"/>
                      <a:pt x="242" y="18"/>
                      <a:pt x="266" y="23"/>
                    </a:cubicBezTo>
                    <a:cubicBezTo>
                      <a:pt x="275" y="25"/>
                      <a:pt x="283" y="28"/>
                      <a:pt x="291" y="33"/>
                    </a:cubicBezTo>
                    <a:cubicBezTo>
                      <a:pt x="298" y="37"/>
                      <a:pt x="310" y="50"/>
                      <a:pt x="305" y="60"/>
                    </a:cubicBezTo>
                    <a:cubicBezTo>
                      <a:pt x="304" y="61"/>
                      <a:pt x="304" y="64"/>
                      <a:pt x="303" y="65"/>
                    </a:cubicBezTo>
                    <a:cubicBezTo>
                      <a:pt x="300" y="73"/>
                      <a:pt x="295" y="80"/>
                      <a:pt x="289" y="86"/>
                    </a:cubicBezTo>
                    <a:cubicBezTo>
                      <a:pt x="278" y="97"/>
                      <a:pt x="266" y="106"/>
                      <a:pt x="252" y="113"/>
                    </a:cubicBezTo>
                    <a:cubicBezTo>
                      <a:pt x="202" y="141"/>
                      <a:pt x="140" y="152"/>
                      <a:pt x="83" y="149"/>
                    </a:cubicBezTo>
                    <a:cubicBezTo>
                      <a:pt x="56" y="148"/>
                      <a:pt x="12" y="143"/>
                      <a:pt x="14" y="108"/>
                    </a:cubicBezTo>
                    <a:cubicBezTo>
                      <a:pt x="15" y="96"/>
                      <a:pt x="20" y="85"/>
                      <a:pt x="27" y="75"/>
                    </a:cubicBezTo>
                    <a:cubicBezTo>
                      <a:pt x="24" y="80"/>
                      <a:pt x="22" y="85"/>
                      <a:pt x="20" y="89"/>
                    </a:cubicBezTo>
                    <a:cubicBezTo>
                      <a:pt x="16" y="101"/>
                      <a:pt x="11" y="113"/>
                      <a:pt x="18" y="125"/>
                    </a:cubicBezTo>
                    <a:cubicBezTo>
                      <a:pt x="24" y="135"/>
                      <a:pt x="36" y="140"/>
                      <a:pt x="47" y="143"/>
                    </a:cubicBezTo>
                    <a:cubicBezTo>
                      <a:pt x="71" y="149"/>
                      <a:pt x="97" y="149"/>
                      <a:pt x="122" y="147"/>
                    </a:cubicBezTo>
                    <a:cubicBezTo>
                      <a:pt x="132" y="147"/>
                      <a:pt x="143" y="146"/>
                      <a:pt x="153" y="144"/>
                    </a:cubicBezTo>
                    <a:cubicBezTo>
                      <a:pt x="155" y="144"/>
                      <a:pt x="163" y="141"/>
                      <a:pt x="169" y="139"/>
                    </a:cubicBezTo>
                    <a:cubicBezTo>
                      <a:pt x="166" y="140"/>
                      <a:pt x="163" y="141"/>
                      <a:pt x="163" y="141"/>
                    </a:cubicBezTo>
                    <a:cubicBezTo>
                      <a:pt x="162" y="139"/>
                      <a:pt x="193" y="135"/>
                      <a:pt x="194" y="134"/>
                    </a:cubicBezTo>
                    <a:cubicBezTo>
                      <a:pt x="194" y="133"/>
                      <a:pt x="191" y="135"/>
                      <a:pt x="191" y="135"/>
                    </a:cubicBezTo>
                    <a:cubicBezTo>
                      <a:pt x="191" y="135"/>
                      <a:pt x="199" y="132"/>
                      <a:pt x="202" y="130"/>
                    </a:cubicBezTo>
                    <a:cubicBezTo>
                      <a:pt x="201" y="131"/>
                      <a:pt x="200" y="132"/>
                      <a:pt x="199" y="133"/>
                    </a:cubicBezTo>
                    <a:cubicBezTo>
                      <a:pt x="199" y="133"/>
                      <a:pt x="213" y="129"/>
                      <a:pt x="213" y="129"/>
                    </a:cubicBezTo>
                    <a:cubicBezTo>
                      <a:pt x="212" y="129"/>
                      <a:pt x="211" y="129"/>
                      <a:pt x="210" y="129"/>
                    </a:cubicBezTo>
                    <a:cubicBezTo>
                      <a:pt x="210" y="127"/>
                      <a:pt x="216" y="126"/>
                      <a:pt x="219" y="126"/>
                    </a:cubicBezTo>
                    <a:cubicBezTo>
                      <a:pt x="219" y="126"/>
                      <a:pt x="218" y="126"/>
                      <a:pt x="217" y="125"/>
                    </a:cubicBezTo>
                    <a:cubicBezTo>
                      <a:pt x="218" y="126"/>
                      <a:pt x="225" y="122"/>
                      <a:pt x="226" y="123"/>
                    </a:cubicBezTo>
                    <a:cubicBezTo>
                      <a:pt x="225" y="124"/>
                      <a:pt x="225" y="124"/>
                      <a:pt x="224" y="125"/>
                    </a:cubicBezTo>
                    <a:cubicBezTo>
                      <a:pt x="224" y="125"/>
                      <a:pt x="235" y="120"/>
                      <a:pt x="242" y="116"/>
                    </a:cubicBezTo>
                    <a:cubicBezTo>
                      <a:pt x="242" y="116"/>
                      <a:pt x="242" y="116"/>
                      <a:pt x="242" y="116"/>
                    </a:cubicBezTo>
                    <a:cubicBezTo>
                      <a:pt x="242" y="116"/>
                      <a:pt x="242" y="116"/>
                      <a:pt x="242" y="116"/>
                    </a:cubicBezTo>
                    <a:cubicBezTo>
                      <a:pt x="244" y="115"/>
                      <a:pt x="246" y="114"/>
                      <a:pt x="248" y="113"/>
                    </a:cubicBezTo>
                    <a:cubicBezTo>
                      <a:pt x="247" y="113"/>
                      <a:pt x="247" y="114"/>
                      <a:pt x="247" y="114"/>
                    </a:cubicBezTo>
                    <a:cubicBezTo>
                      <a:pt x="249" y="113"/>
                      <a:pt x="258" y="107"/>
                      <a:pt x="266" y="102"/>
                    </a:cubicBezTo>
                    <a:cubicBezTo>
                      <a:pt x="268" y="100"/>
                      <a:pt x="288" y="83"/>
                      <a:pt x="287" y="82"/>
                    </a:cubicBezTo>
                    <a:cubicBezTo>
                      <a:pt x="287" y="82"/>
                      <a:pt x="256" y="105"/>
                      <a:pt x="255" y="105"/>
                    </a:cubicBezTo>
                    <a:cubicBezTo>
                      <a:pt x="244" y="113"/>
                      <a:pt x="230" y="116"/>
                      <a:pt x="218" y="123"/>
                    </a:cubicBezTo>
                    <a:cubicBezTo>
                      <a:pt x="209" y="129"/>
                      <a:pt x="195" y="131"/>
                      <a:pt x="185" y="133"/>
                    </a:cubicBezTo>
                    <a:cubicBezTo>
                      <a:pt x="174" y="135"/>
                      <a:pt x="161" y="137"/>
                      <a:pt x="150" y="140"/>
                    </a:cubicBezTo>
                    <a:cubicBezTo>
                      <a:pt x="133" y="145"/>
                      <a:pt x="113" y="140"/>
                      <a:pt x="96" y="144"/>
                    </a:cubicBezTo>
                    <a:cubicBezTo>
                      <a:pt x="85" y="147"/>
                      <a:pt x="68" y="143"/>
                      <a:pt x="58" y="141"/>
                    </a:cubicBezTo>
                    <a:cubicBezTo>
                      <a:pt x="47" y="138"/>
                      <a:pt x="36" y="135"/>
                      <a:pt x="27" y="128"/>
                    </a:cubicBezTo>
                    <a:cubicBezTo>
                      <a:pt x="11" y="115"/>
                      <a:pt x="23" y="90"/>
                      <a:pt x="33" y="76"/>
                    </a:cubicBezTo>
                    <a:cubicBezTo>
                      <a:pt x="42" y="64"/>
                      <a:pt x="55" y="54"/>
                      <a:pt x="68" y="46"/>
                    </a:cubicBezTo>
                    <a:cubicBezTo>
                      <a:pt x="68" y="46"/>
                      <a:pt x="67" y="46"/>
                      <a:pt x="67" y="46"/>
                    </a:cubicBezTo>
                    <a:cubicBezTo>
                      <a:pt x="68" y="45"/>
                      <a:pt x="68" y="45"/>
                      <a:pt x="69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72" y="43"/>
                      <a:pt x="75" y="42"/>
                      <a:pt x="77" y="40"/>
                    </a:cubicBezTo>
                    <a:cubicBezTo>
                      <a:pt x="86" y="35"/>
                      <a:pt x="94" y="30"/>
                      <a:pt x="103" y="26"/>
                    </a:cubicBezTo>
                    <a:cubicBezTo>
                      <a:pt x="105" y="25"/>
                      <a:pt x="120" y="16"/>
                      <a:pt x="121" y="16"/>
                    </a:cubicBezTo>
                    <a:cubicBezTo>
                      <a:pt x="114" y="16"/>
                      <a:pt x="106" y="19"/>
                      <a:pt x="99" y="22"/>
                    </a:cubicBezTo>
                    <a:cubicBezTo>
                      <a:pt x="109" y="17"/>
                      <a:pt x="117" y="13"/>
                      <a:pt x="116" y="11"/>
                    </a:cubicBezTo>
                    <a:cubicBezTo>
                      <a:pt x="115" y="9"/>
                      <a:pt x="126" y="8"/>
                      <a:pt x="124" y="6"/>
                    </a:cubicBezTo>
                    <a:cubicBezTo>
                      <a:pt x="124" y="5"/>
                      <a:pt x="122" y="3"/>
                      <a:pt x="121" y="3"/>
                    </a:cubicBezTo>
                    <a:cubicBezTo>
                      <a:pt x="122" y="2"/>
                      <a:pt x="123" y="0"/>
                      <a:pt x="123" y="0"/>
                    </a:cubicBezTo>
                    <a:cubicBezTo>
                      <a:pt x="122" y="1"/>
                      <a:pt x="118" y="2"/>
                      <a:pt x="114" y="3"/>
                    </a:cubicBezTo>
                    <a:cubicBezTo>
                      <a:pt x="115" y="3"/>
                      <a:pt x="116" y="2"/>
                      <a:pt x="116" y="2"/>
                    </a:cubicBezTo>
                    <a:cubicBezTo>
                      <a:pt x="117" y="1"/>
                      <a:pt x="116" y="1"/>
                      <a:pt x="115" y="1"/>
                    </a:cubicBezTo>
                    <a:cubicBezTo>
                      <a:pt x="107" y="2"/>
                      <a:pt x="98" y="8"/>
                      <a:pt x="91" y="11"/>
                    </a:cubicBezTo>
                    <a:cubicBezTo>
                      <a:pt x="83" y="15"/>
                      <a:pt x="69" y="20"/>
                      <a:pt x="63" y="27"/>
                    </a:cubicBezTo>
                    <a:cubicBezTo>
                      <a:pt x="64" y="27"/>
                      <a:pt x="65" y="26"/>
                      <a:pt x="66" y="26"/>
                    </a:cubicBezTo>
                    <a:cubicBezTo>
                      <a:pt x="66" y="26"/>
                      <a:pt x="61" y="29"/>
                      <a:pt x="60" y="30"/>
                    </a:cubicBezTo>
                    <a:cubicBezTo>
                      <a:pt x="60" y="29"/>
                      <a:pt x="61" y="29"/>
                      <a:pt x="61" y="29"/>
                    </a:cubicBezTo>
                    <a:cubicBezTo>
                      <a:pt x="59" y="31"/>
                      <a:pt x="47" y="37"/>
                      <a:pt x="46" y="38"/>
                    </a:cubicBezTo>
                    <a:cubicBezTo>
                      <a:pt x="39" y="44"/>
                      <a:pt x="32" y="50"/>
                      <a:pt x="26" y="57"/>
                    </a:cubicBezTo>
                    <a:cubicBezTo>
                      <a:pt x="17" y="68"/>
                      <a:pt x="8" y="80"/>
                      <a:pt x="4" y="95"/>
                    </a:cubicBezTo>
                    <a:cubicBezTo>
                      <a:pt x="0" y="109"/>
                      <a:pt x="0" y="125"/>
                      <a:pt x="11" y="137"/>
                    </a:cubicBezTo>
                    <a:cubicBezTo>
                      <a:pt x="13" y="139"/>
                      <a:pt x="29" y="151"/>
                      <a:pt x="33" y="152"/>
                    </a:cubicBezTo>
                    <a:cubicBezTo>
                      <a:pt x="42" y="161"/>
                      <a:pt x="123" y="162"/>
                      <a:pt x="134" y="160"/>
                    </a:cubicBezTo>
                    <a:cubicBezTo>
                      <a:pt x="137" y="161"/>
                      <a:pt x="144" y="155"/>
                      <a:pt x="146" y="157"/>
                    </a:cubicBezTo>
                    <a:cubicBezTo>
                      <a:pt x="145" y="158"/>
                      <a:pt x="144" y="158"/>
                      <a:pt x="143" y="158"/>
                    </a:cubicBezTo>
                    <a:cubicBezTo>
                      <a:pt x="144" y="160"/>
                      <a:pt x="149" y="158"/>
                      <a:pt x="152" y="157"/>
                    </a:cubicBezTo>
                    <a:cubicBezTo>
                      <a:pt x="158" y="158"/>
                      <a:pt x="169" y="155"/>
                      <a:pt x="173" y="154"/>
                    </a:cubicBezTo>
                    <a:cubicBezTo>
                      <a:pt x="181" y="151"/>
                      <a:pt x="190" y="149"/>
                      <a:pt x="198" y="147"/>
                    </a:cubicBezTo>
                    <a:cubicBezTo>
                      <a:pt x="201" y="147"/>
                      <a:pt x="219" y="140"/>
                      <a:pt x="228" y="137"/>
                    </a:cubicBezTo>
                    <a:cubicBezTo>
                      <a:pt x="229" y="137"/>
                      <a:pt x="229" y="137"/>
                      <a:pt x="230" y="136"/>
                    </a:cubicBezTo>
                    <a:cubicBezTo>
                      <a:pt x="230" y="136"/>
                      <a:pt x="230" y="136"/>
                      <a:pt x="230" y="136"/>
                    </a:cubicBezTo>
                    <a:cubicBezTo>
                      <a:pt x="232" y="135"/>
                      <a:pt x="233" y="135"/>
                      <a:pt x="233" y="135"/>
                    </a:cubicBezTo>
                    <a:cubicBezTo>
                      <a:pt x="234" y="137"/>
                      <a:pt x="245" y="128"/>
                      <a:pt x="246" y="128"/>
                    </a:cubicBezTo>
                    <a:cubicBezTo>
                      <a:pt x="238" y="129"/>
                      <a:pt x="229" y="135"/>
                      <a:pt x="221" y="138"/>
                    </a:cubicBezTo>
                    <a:cubicBezTo>
                      <a:pt x="211" y="141"/>
                      <a:pt x="201" y="145"/>
                      <a:pt x="191" y="147"/>
                    </a:cubicBezTo>
                    <a:cubicBezTo>
                      <a:pt x="184" y="149"/>
                      <a:pt x="180" y="150"/>
                      <a:pt x="173" y="152"/>
                    </a:cubicBezTo>
                    <a:cubicBezTo>
                      <a:pt x="172" y="152"/>
                      <a:pt x="170" y="152"/>
                      <a:pt x="168" y="152"/>
                    </a:cubicBezTo>
                    <a:cubicBezTo>
                      <a:pt x="169" y="152"/>
                      <a:pt x="169" y="152"/>
                      <a:pt x="170" y="152"/>
                    </a:cubicBezTo>
                    <a:cubicBezTo>
                      <a:pt x="169" y="152"/>
                      <a:pt x="169" y="152"/>
                      <a:pt x="168" y="152"/>
                    </a:cubicBezTo>
                    <a:cubicBezTo>
                      <a:pt x="163" y="153"/>
                      <a:pt x="158" y="153"/>
                      <a:pt x="155" y="154"/>
                    </a:cubicBezTo>
                    <a:cubicBezTo>
                      <a:pt x="150" y="155"/>
                      <a:pt x="143" y="155"/>
                      <a:pt x="139" y="155"/>
                    </a:cubicBezTo>
                    <a:cubicBezTo>
                      <a:pt x="148" y="154"/>
                      <a:pt x="158" y="153"/>
                      <a:pt x="167" y="151"/>
                    </a:cubicBezTo>
                    <a:cubicBezTo>
                      <a:pt x="202" y="143"/>
                      <a:pt x="239" y="132"/>
                      <a:pt x="269" y="111"/>
                    </a:cubicBezTo>
                    <a:cubicBezTo>
                      <a:pt x="280" y="103"/>
                      <a:pt x="293" y="94"/>
                      <a:pt x="301" y="83"/>
                    </a:cubicBezTo>
                    <a:cubicBezTo>
                      <a:pt x="305" y="76"/>
                      <a:pt x="307" y="71"/>
                      <a:pt x="309" y="64"/>
                    </a:cubicBezTo>
                    <a:cubicBezTo>
                      <a:pt x="310" y="60"/>
                      <a:pt x="311" y="56"/>
                      <a:pt x="312" y="55"/>
                    </a:cubicBezTo>
                    <a:cubicBezTo>
                      <a:pt x="313" y="54"/>
                      <a:pt x="310" y="45"/>
                      <a:pt x="309" y="44"/>
                    </a:cubicBezTo>
                    <a:cubicBezTo>
                      <a:pt x="305" y="33"/>
                      <a:pt x="294" y="26"/>
                      <a:pt x="284" y="22"/>
                    </a:cubicBezTo>
                    <a:close/>
                    <a:moveTo>
                      <a:pt x="121" y="45"/>
                    </a:moveTo>
                    <a:cubicBezTo>
                      <a:pt x="122" y="45"/>
                      <a:pt x="122" y="45"/>
                      <a:pt x="123" y="44"/>
                    </a:cubicBezTo>
                    <a:cubicBezTo>
                      <a:pt x="122" y="45"/>
                      <a:pt x="122" y="45"/>
                      <a:pt x="121" y="45"/>
                    </a:cubicBezTo>
                    <a:close/>
                    <a:moveTo>
                      <a:pt x="154" y="33"/>
                    </a:moveTo>
                    <a:cubicBezTo>
                      <a:pt x="154" y="34"/>
                      <a:pt x="153" y="34"/>
                      <a:pt x="152" y="34"/>
                    </a:cubicBezTo>
                    <a:cubicBezTo>
                      <a:pt x="153" y="34"/>
                      <a:pt x="154" y="33"/>
                      <a:pt x="154" y="33"/>
                    </a:cubicBezTo>
                    <a:close/>
                    <a:moveTo>
                      <a:pt x="142" y="34"/>
                    </a:moveTo>
                    <a:cubicBezTo>
                      <a:pt x="143" y="34"/>
                      <a:pt x="144" y="34"/>
                      <a:pt x="145" y="34"/>
                    </a:cubicBezTo>
                    <a:cubicBezTo>
                      <a:pt x="145" y="35"/>
                      <a:pt x="142" y="35"/>
                      <a:pt x="142" y="34"/>
                    </a:cubicBezTo>
                    <a:close/>
                    <a:moveTo>
                      <a:pt x="144" y="37"/>
                    </a:moveTo>
                    <a:cubicBezTo>
                      <a:pt x="144" y="36"/>
                      <a:pt x="145" y="36"/>
                      <a:pt x="146" y="36"/>
                    </a:cubicBezTo>
                    <a:cubicBezTo>
                      <a:pt x="145" y="37"/>
                      <a:pt x="145" y="37"/>
                      <a:pt x="144" y="37"/>
                    </a:cubicBezTo>
                    <a:close/>
                    <a:moveTo>
                      <a:pt x="152" y="37"/>
                    </a:moveTo>
                    <a:cubicBezTo>
                      <a:pt x="153" y="36"/>
                      <a:pt x="155" y="35"/>
                      <a:pt x="156" y="35"/>
                    </a:cubicBezTo>
                    <a:cubicBezTo>
                      <a:pt x="156" y="35"/>
                      <a:pt x="152" y="37"/>
                      <a:pt x="152" y="37"/>
                    </a:cubicBezTo>
                    <a:close/>
                    <a:moveTo>
                      <a:pt x="166" y="29"/>
                    </a:moveTo>
                    <a:cubicBezTo>
                      <a:pt x="166" y="28"/>
                      <a:pt x="167" y="31"/>
                      <a:pt x="166" y="29"/>
                    </a:cubicBezTo>
                    <a:close/>
                    <a:moveTo>
                      <a:pt x="168" y="28"/>
                    </a:moveTo>
                    <a:cubicBezTo>
                      <a:pt x="167" y="27"/>
                      <a:pt x="168" y="28"/>
                      <a:pt x="168" y="28"/>
                    </a:cubicBezTo>
                    <a:close/>
                    <a:moveTo>
                      <a:pt x="169" y="32"/>
                    </a:moveTo>
                    <a:cubicBezTo>
                      <a:pt x="169" y="31"/>
                      <a:pt x="172" y="31"/>
                      <a:pt x="172" y="31"/>
                    </a:cubicBezTo>
                    <a:cubicBezTo>
                      <a:pt x="171" y="32"/>
                      <a:pt x="170" y="32"/>
                      <a:pt x="169" y="32"/>
                    </a:cubicBezTo>
                    <a:close/>
                    <a:moveTo>
                      <a:pt x="179" y="26"/>
                    </a:moveTo>
                    <a:cubicBezTo>
                      <a:pt x="179" y="26"/>
                      <a:pt x="183" y="24"/>
                      <a:pt x="184" y="25"/>
                    </a:cubicBezTo>
                    <a:cubicBezTo>
                      <a:pt x="184" y="27"/>
                      <a:pt x="179" y="26"/>
                      <a:pt x="179" y="26"/>
                    </a:cubicBezTo>
                    <a:close/>
                    <a:moveTo>
                      <a:pt x="191" y="24"/>
                    </a:moveTo>
                    <a:cubicBezTo>
                      <a:pt x="190" y="24"/>
                      <a:pt x="195" y="23"/>
                      <a:pt x="196" y="23"/>
                    </a:cubicBezTo>
                    <a:cubicBezTo>
                      <a:pt x="195" y="23"/>
                      <a:pt x="191" y="25"/>
                      <a:pt x="191" y="24"/>
                    </a:cubicBezTo>
                    <a:close/>
                    <a:moveTo>
                      <a:pt x="201" y="22"/>
                    </a:moveTo>
                    <a:cubicBezTo>
                      <a:pt x="200" y="22"/>
                      <a:pt x="199" y="23"/>
                      <a:pt x="198" y="22"/>
                    </a:cubicBezTo>
                    <a:cubicBezTo>
                      <a:pt x="197" y="22"/>
                      <a:pt x="202" y="22"/>
                      <a:pt x="201" y="22"/>
                    </a:cubicBezTo>
                    <a:close/>
                    <a:moveTo>
                      <a:pt x="203" y="22"/>
                    </a:moveTo>
                    <a:cubicBezTo>
                      <a:pt x="204" y="21"/>
                      <a:pt x="212" y="20"/>
                      <a:pt x="212" y="20"/>
                    </a:cubicBezTo>
                    <a:cubicBezTo>
                      <a:pt x="213" y="22"/>
                      <a:pt x="204" y="21"/>
                      <a:pt x="203" y="22"/>
                    </a:cubicBezTo>
                    <a:close/>
                    <a:moveTo>
                      <a:pt x="223" y="16"/>
                    </a:moveTo>
                    <a:cubicBezTo>
                      <a:pt x="223" y="15"/>
                      <a:pt x="223" y="17"/>
                      <a:pt x="223" y="16"/>
                    </a:cubicBezTo>
                    <a:close/>
                    <a:moveTo>
                      <a:pt x="215" y="22"/>
                    </a:moveTo>
                    <a:cubicBezTo>
                      <a:pt x="211" y="21"/>
                      <a:pt x="218" y="21"/>
                      <a:pt x="218" y="21"/>
                    </a:cubicBezTo>
                    <a:cubicBezTo>
                      <a:pt x="217" y="22"/>
                      <a:pt x="216" y="22"/>
                      <a:pt x="215" y="22"/>
                    </a:cubicBezTo>
                    <a:close/>
                    <a:moveTo>
                      <a:pt x="233" y="19"/>
                    </a:moveTo>
                    <a:cubicBezTo>
                      <a:pt x="233" y="19"/>
                      <a:pt x="233" y="20"/>
                      <a:pt x="234" y="20"/>
                    </a:cubicBezTo>
                    <a:cubicBezTo>
                      <a:pt x="234" y="20"/>
                      <a:pt x="215" y="20"/>
                      <a:pt x="215" y="20"/>
                    </a:cubicBezTo>
                    <a:cubicBezTo>
                      <a:pt x="217" y="20"/>
                      <a:pt x="242" y="17"/>
                      <a:pt x="242" y="18"/>
                    </a:cubicBezTo>
                    <a:cubicBezTo>
                      <a:pt x="242" y="16"/>
                      <a:pt x="247" y="18"/>
                      <a:pt x="248" y="18"/>
                    </a:cubicBezTo>
                    <a:cubicBezTo>
                      <a:pt x="247" y="17"/>
                      <a:pt x="235" y="18"/>
                      <a:pt x="233" y="19"/>
                    </a:cubicBezTo>
                    <a:close/>
                    <a:moveTo>
                      <a:pt x="298" y="30"/>
                    </a:moveTo>
                    <a:cubicBezTo>
                      <a:pt x="298" y="31"/>
                      <a:pt x="297" y="31"/>
                      <a:pt x="297" y="29"/>
                    </a:cubicBezTo>
                    <a:cubicBezTo>
                      <a:pt x="295" y="27"/>
                      <a:pt x="298" y="31"/>
                      <a:pt x="298" y="30"/>
                    </a:cubicBezTo>
                    <a:close/>
                    <a:moveTo>
                      <a:pt x="274" y="24"/>
                    </a:moveTo>
                    <a:cubicBezTo>
                      <a:pt x="273" y="25"/>
                      <a:pt x="264" y="22"/>
                      <a:pt x="264" y="22"/>
                    </a:cubicBezTo>
                    <a:cubicBezTo>
                      <a:pt x="264" y="21"/>
                      <a:pt x="275" y="24"/>
                      <a:pt x="274" y="24"/>
                    </a:cubicBezTo>
                    <a:close/>
                    <a:moveTo>
                      <a:pt x="277" y="20"/>
                    </a:moveTo>
                    <a:cubicBezTo>
                      <a:pt x="276" y="20"/>
                      <a:pt x="275" y="20"/>
                      <a:pt x="275" y="20"/>
                    </a:cubicBezTo>
                    <a:cubicBezTo>
                      <a:pt x="275" y="19"/>
                      <a:pt x="277" y="20"/>
                      <a:pt x="277" y="20"/>
                    </a:cubicBezTo>
                    <a:close/>
                    <a:moveTo>
                      <a:pt x="283" y="25"/>
                    </a:moveTo>
                    <a:cubicBezTo>
                      <a:pt x="284" y="25"/>
                      <a:pt x="285" y="26"/>
                      <a:pt x="286" y="26"/>
                    </a:cubicBezTo>
                    <a:cubicBezTo>
                      <a:pt x="286" y="26"/>
                      <a:pt x="290" y="29"/>
                      <a:pt x="291" y="29"/>
                    </a:cubicBezTo>
                    <a:cubicBezTo>
                      <a:pt x="289" y="29"/>
                      <a:pt x="284" y="27"/>
                      <a:pt x="283" y="25"/>
                    </a:cubicBezTo>
                    <a:close/>
                    <a:moveTo>
                      <a:pt x="296" y="35"/>
                    </a:moveTo>
                    <a:cubicBezTo>
                      <a:pt x="297" y="35"/>
                      <a:pt x="297" y="36"/>
                      <a:pt x="297" y="37"/>
                    </a:cubicBezTo>
                    <a:cubicBezTo>
                      <a:pt x="297" y="36"/>
                      <a:pt x="295" y="36"/>
                      <a:pt x="296" y="35"/>
                    </a:cubicBezTo>
                    <a:close/>
                    <a:moveTo>
                      <a:pt x="295" y="33"/>
                    </a:moveTo>
                    <a:cubicBezTo>
                      <a:pt x="294" y="32"/>
                      <a:pt x="298" y="35"/>
                      <a:pt x="299" y="36"/>
                    </a:cubicBezTo>
                    <a:cubicBezTo>
                      <a:pt x="298" y="34"/>
                      <a:pt x="296" y="34"/>
                      <a:pt x="295" y="33"/>
                    </a:cubicBezTo>
                    <a:close/>
                    <a:moveTo>
                      <a:pt x="235" y="119"/>
                    </a:moveTo>
                    <a:cubicBezTo>
                      <a:pt x="235" y="119"/>
                      <a:pt x="234" y="120"/>
                      <a:pt x="233" y="120"/>
                    </a:cubicBezTo>
                    <a:cubicBezTo>
                      <a:pt x="233" y="121"/>
                      <a:pt x="232" y="121"/>
                      <a:pt x="231" y="121"/>
                    </a:cubicBezTo>
                    <a:cubicBezTo>
                      <a:pt x="229" y="121"/>
                      <a:pt x="237" y="118"/>
                      <a:pt x="235" y="119"/>
                    </a:cubicBezTo>
                    <a:close/>
                    <a:moveTo>
                      <a:pt x="228" y="120"/>
                    </a:moveTo>
                    <a:cubicBezTo>
                      <a:pt x="228" y="121"/>
                      <a:pt x="227" y="121"/>
                      <a:pt x="226" y="121"/>
                    </a:cubicBezTo>
                    <a:cubicBezTo>
                      <a:pt x="227" y="121"/>
                      <a:pt x="227" y="120"/>
                      <a:pt x="228" y="120"/>
                    </a:cubicBezTo>
                    <a:close/>
                    <a:moveTo>
                      <a:pt x="229" y="121"/>
                    </a:moveTo>
                    <a:cubicBezTo>
                      <a:pt x="230" y="123"/>
                      <a:pt x="226" y="122"/>
                      <a:pt x="226" y="122"/>
                    </a:cubicBezTo>
                    <a:cubicBezTo>
                      <a:pt x="227" y="122"/>
                      <a:pt x="228" y="121"/>
                      <a:pt x="229" y="121"/>
                    </a:cubicBezTo>
                    <a:close/>
                    <a:moveTo>
                      <a:pt x="209" y="129"/>
                    </a:moveTo>
                    <a:cubicBezTo>
                      <a:pt x="210" y="129"/>
                      <a:pt x="205" y="130"/>
                      <a:pt x="205" y="130"/>
                    </a:cubicBezTo>
                    <a:cubicBezTo>
                      <a:pt x="207" y="127"/>
                      <a:pt x="210" y="129"/>
                      <a:pt x="209" y="129"/>
                    </a:cubicBezTo>
                    <a:close/>
                    <a:moveTo>
                      <a:pt x="159" y="142"/>
                    </a:moveTo>
                    <a:cubicBezTo>
                      <a:pt x="158" y="142"/>
                      <a:pt x="150" y="144"/>
                      <a:pt x="150" y="143"/>
                    </a:cubicBezTo>
                    <a:cubicBezTo>
                      <a:pt x="150" y="142"/>
                      <a:pt x="164" y="141"/>
                      <a:pt x="159" y="142"/>
                    </a:cubicBezTo>
                    <a:close/>
                    <a:moveTo>
                      <a:pt x="138" y="145"/>
                    </a:moveTo>
                    <a:cubicBezTo>
                      <a:pt x="135" y="145"/>
                      <a:pt x="133" y="145"/>
                      <a:pt x="130" y="146"/>
                    </a:cubicBezTo>
                    <a:cubicBezTo>
                      <a:pt x="133" y="145"/>
                      <a:pt x="136" y="145"/>
                      <a:pt x="138" y="145"/>
                    </a:cubicBezTo>
                    <a:close/>
                    <a:moveTo>
                      <a:pt x="117" y="146"/>
                    </a:moveTo>
                    <a:cubicBezTo>
                      <a:pt x="116" y="146"/>
                      <a:pt x="115" y="146"/>
                      <a:pt x="115" y="146"/>
                    </a:cubicBezTo>
                    <a:cubicBezTo>
                      <a:pt x="115" y="146"/>
                      <a:pt x="116" y="146"/>
                      <a:pt x="117" y="146"/>
                    </a:cubicBezTo>
                    <a:close/>
                    <a:moveTo>
                      <a:pt x="100" y="146"/>
                    </a:moveTo>
                    <a:cubicBezTo>
                      <a:pt x="101" y="146"/>
                      <a:pt x="102" y="146"/>
                      <a:pt x="103" y="146"/>
                    </a:cubicBezTo>
                    <a:cubicBezTo>
                      <a:pt x="103" y="147"/>
                      <a:pt x="100" y="146"/>
                      <a:pt x="100" y="146"/>
                    </a:cubicBezTo>
                    <a:close/>
                    <a:moveTo>
                      <a:pt x="93" y="147"/>
                    </a:moveTo>
                    <a:cubicBezTo>
                      <a:pt x="93" y="147"/>
                      <a:pt x="92" y="147"/>
                      <a:pt x="91" y="147"/>
                    </a:cubicBezTo>
                    <a:cubicBezTo>
                      <a:pt x="92" y="146"/>
                      <a:pt x="93" y="146"/>
                      <a:pt x="93" y="147"/>
                    </a:cubicBezTo>
                    <a:close/>
                    <a:moveTo>
                      <a:pt x="71" y="146"/>
                    </a:moveTo>
                    <a:cubicBezTo>
                      <a:pt x="70" y="146"/>
                      <a:pt x="69" y="146"/>
                      <a:pt x="68" y="146"/>
                    </a:cubicBezTo>
                    <a:cubicBezTo>
                      <a:pt x="69" y="145"/>
                      <a:pt x="70" y="145"/>
                      <a:pt x="71" y="146"/>
                    </a:cubicBezTo>
                    <a:close/>
                    <a:moveTo>
                      <a:pt x="113" y="19"/>
                    </a:moveTo>
                    <a:cubicBezTo>
                      <a:pt x="113" y="19"/>
                      <a:pt x="108" y="21"/>
                      <a:pt x="108" y="21"/>
                    </a:cubicBezTo>
                    <a:cubicBezTo>
                      <a:pt x="107" y="19"/>
                      <a:pt x="113" y="19"/>
                      <a:pt x="113" y="19"/>
                    </a:cubicBezTo>
                    <a:close/>
                    <a:moveTo>
                      <a:pt x="90" y="29"/>
                    </a:moveTo>
                    <a:cubicBezTo>
                      <a:pt x="91" y="28"/>
                      <a:pt x="95" y="28"/>
                      <a:pt x="95" y="27"/>
                    </a:cubicBezTo>
                    <a:cubicBezTo>
                      <a:pt x="95" y="27"/>
                      <a:pt x="89" y="30"/>
                      <a:pt x="90" y="29"/>
                    </a:cubicBezTo>
                    <a:close/>
                    <a:moveTo>
                      <a:pt x="106" y="6"/>
                    </a:moveTo>
                    <a:cubicBezTo>
                      <a:pt x="99" y="8"/>
                      <a:pt x="92" y="12"/>
                      <a:pt x="92" y="13"/>
                    </a:cubicBezTo>
                    <a:cubicBezTo>
                      <a:pt x="93" y="10"/>
                      <a:pt x="100" y="8"/>
                      <a:pt x="106" y="6"/>
                    </a:cubicBezTo>
                    <a:close/>
                    <a:moveTo>
                      <a:pt x="89" y="15"/>
                    </a:moveTo>
                    <a:cubicBezTo>
                      <a:pt x="88" y="16"/>
                      <a:pt x="86" y="17"/>
                      <a:pt x="85" y="17"/>
                    </a:cubicBezTo>
                    <a:cubicBezTo>
                      <a:pt x="85" y="15"/>
                      <a:pt x="89" y="15"/>
                      <a:pt x="89" y="15"/>
                    </a:cubicBezTo>
                    <a:close/>
                    <a:moveTo>
                      <a:pt x="83" y="18"/>
                    </a:moveTo>
                    <a:cubicBezTo>
                      <a:pt x="83" y="18"/>
                      <a:pt x="79" y="21"/>
                      <a:pt x="79" y="20"/>
                    </a:cubicBezTo>
                    <a:cubicBezTo>
                      <a:pt x="78" y="20"/>
                      <a:pt x="83" y="18"/>
                      <a:pt x="83" y="18"/>
                    </a:cubicBezTo>
                    <a:close/>
                    <a:moveTo>
                      <a:pt x="92" y="25"/>
                    </a:moveTo>
                    <a:cubicBezTo>
                      <a:pt x="90" y="26"/>
                      <a:pt x="89" y="27"/>
                      <a:pt x="88" y="28"/>
                    </a:cubicBezTo>
                    <a:cubicBezTo>
                      <a:pt x="85" y="29"/>
                      <a:pt x="81" y="31"/>
                      <a:pt x="77" y="33"/>
                    </a:cubicBezTo>
                    <a:cubicBezTo>
                      <a:pt x="82" y="31"/>
                      <a:pt x="87" y="28"/>
                      <a:pt x="92" y="25"/>
                    </a:cubicBezTo>
                    <a:close/>
                    <a:moveTo>
                      <a:pt x="69" y="26"/>
                    </a:moveTo>
                    <a:cubicBezTo>
                      <a:pt x="70" y="25"/>
                      <a:pt x="72" y="23"/>
                      <a:pt x="74" y="22"/>
                    </a:cubicBezTo>
                    <a:cubicBezTo>
                      <a:pt x="71" y="24"/>
                      <a:pt x="67" y="28"/>
                      <a:pt x="64" y="29"/>
                    </a:cubicBezTo>
                    <a:cubicBezTo>
                      <a:pt x="65" y="29"/>
                      <a:pt x="69" y="26"/>
                      <a:pt x="69" y="26"/>
                    </a:cubicBezTo>
                    <a:close/>
                    <a:moveTo>
                      <a:pt x="58" y="36"/>
                    </a:moveTo>
                    <a:cubicBezTo>
                      <a:pt x="57" y="37"/>
                      <a:pt x="55" y="37"/>
                      <a:pt x="54" y="38"/>
                    </a:cubicBezTo>
                    <a:cubicBezTo>
                      <a:pt x="55" y="37"/>
                      <a:pt x="57" y="36"/>
                      <a:pt x="58" y="36"/>
                    </a:cubicBezTo>
                    <a:close/>
                    <a:moveTo>
                      <a:pt x="29" y="60"/>
                    </a:moveTo>
                    <a:cubicBezTo>
                      <a:pt x="30" y="58"/>
                      <a:pt x="31" y="57"/>
                      <a:pt x="32" y="57"/>
                    </a:cubicBezTo>
                    <a:cubicBezTo>
                      <a:pt x="32" y="57"/>
                      <a:pt x="28" y="61"/>
                      <a:pt x="29" y="60"/>
                    </a:cubicBezTo>
                    <a:close/>
                    <a:moveTo>
                      <a:pt x="23" y="67"/>
                    </a:moveTo>
                    <a:cubicBezTo>
                      <a:pt x="21" y="70"/>
                      <a:pt x="16" y="78"/>
                      <a:pt x="16" y="78"/>
                    </a:cubicBezTo>
                    <a:cubicBezTo>
                      <a:pt x="17" y="74"/>
                      <a:pt x="21" y="71"/>
                      <a:pt x="23" y="67"/>
                    </a:cubicBezTo>
                    <a:close/>
                    <a:moveTo>
                      <a:pt x="12" y="82"/>
                    </a:moveTo>
                    <a:cubicBezTo>
                      <a:pt x="12" y="80"/>
                      <a:pt x="13" y="79"/>
                      <a:pt x="14" y="78"/>
                    </a:cubicBezTo>
                    <a:cubicBezTo>
                      <a:pt x="14" y="79"/>
                      <a:pt x="11" y="84"/>
                      <a:pt x="12" y="82"/>
                    </a:cubicBezTo>
                    <a:close/>
                    <a:moveTo>
                      <a:pt x="28" y="149"/>
                    </a:moveTo>
                    <a:cubicBezTo>
                      <a:pt x="25" y="148"/>
                      <a:pt x="9" y="131"/>
                      <a:pt x="7" y="126"/>
                    </a:cubicBezTo>
                    <a:cubicBezTo>
                      <a:pt x="7" y="127"/>
                      <a:pt x="7" y="127"/>
                      <a:pt x="7" y="128"/>
                    </a:cubicBezTo>
                    <a:cubicBezTo>
                      <a:pt x="4" y="126"/>
                      <a:pt x="5" y="112"/>
                      <a:pt x="5" y="109"/>
                    </a:cubicBezTo>
                    <a:cubicBezTo>
                      <a:pt x="6" y="99"/>
                      <a:pt x="11" y="91"/>
                      <a:pt x="14" y="82"/>
                    </a:cubicBezTo>
                    <a:cubicBezTo>
                      <a:pt x="14" y="87"/>
                      <a:pt x="9" y="95"/>
                      <a:pt x="8" y="99"/>
                    </a:cubicBezTo>
                    <a:cubicBezTo>
                      <a:pt x="5" y="108"/>
                      <a:pt x="5" y="118"/>
                      <a:pt x="9" y="126"/>
                    </a:cubicBezTo>
                    <a:cubicBezTo>
                      <a:pt x="14" y="136"/>
                      <a:pt x="22" y="142"/>
                      <a:pt x="32" y="147"/>
                    </a:cubicBezTo>
                    <a:cubicBezTo>
                      <a:pt x="27" y="145"/>
                      <a:pt x="23" y="143"/>
                      <a:pt x="23" y="143"/>
                    </a:cubicBezTo>
                    <a:cubicBezTo>
                      <a:pt x="25" y="144"/>
                      <a:pt x="32" y="148"/>
                      <a:pt x="33" y="149"/>
                    </a:cubicBezTo>
                    <a:cubicBezTo>
                      <a:pt x="33" y="148"/>
                      <a:pt x="27" y="149"/>
                      <a:pt x="28" y="149"/>
                    </a:cubicBezTo>
                    <a:close/>
                    <a:moveTo>
                      <a:pt x="37" y="150"/>
                    </a:moveTo>
                    <a:cubicBezTo>
                      <a:pt x="37" y="150"/>
                      <a:pt x="42" y="152"/>
                      <a:pt x="41" y="153"/>
                    </a:cubicBezTo>
                    <a:cubicBezTo>
                      <a:pt x="41" y="153"/>
                      <a:pt x="37" y="151"/>
                      <a:pt x="37" y="150"/>
                    </a:cubicBezTo>
                    <a:close/>
                    <a:moveTo>
                      <a:pt x="49" y="156"/>
                    </a:moveTo>
                    <a:cubicBezTo>
                      <a:pt x="48" y="156"/>
                      <a:pt x="47" y="155"/>
                      <a:pt x="46" y="155"/>
                    </a:cubicBezTo>
                    <a:cubicBezTo>
                      <a:pt x="44" y="154"/>
                      <a:pt x="52" y="154"/>
                      <a:pt x="49" y="156"/>
                    </a:cubicBezTo>
                    <a:close/>
                    <a:moveTo>
                      <a:pt x="54" y="155"/>
                    </a:moveTo>
                    <a:cubicBezTo>
                      <a:pt x="55" y="155"/>
                      <a:pt x="56" y="155"/>
                      <a:pt x="57" y="156"/>
                    </a:cubicBezTo>
                    <a:cubicBezTo>
                      <a:pt x="56" y="156"/>
                      <a:pt x="55" y="156"/>
                      <a:pt x="54" y="155"/>
                    </a:cubicBezTo>
                    <a:close/>
                    <a:moveTo>
                      <a:pt x="78" y="158"/>
                    </a:moveTo>
                    <a:cubicBezTo>
                      <a:pt x="79" y="158"/>
                      <a:pt x="80" y="158"/>
                      <a:pt x="82" y="158"/>
                    </a:cubicBezTo>
                    <a:cubicBezTo>
                      <a:pt x="80" y="159"/>
                      <a:pt x="79" y="158"/>
                      <a:pt x="78" y="158"/>
                    </a:cubicBezTo>
                    <a:close/>
                    <a:moveTo>
                      <a:pt x="70" y="158"/>
                    </a:moveTo>
                    <a:cubicBezTo>
                      <a:pt x="67" y="159"/>
                      <a:pt x="54" y="155"/>
                      <a:pt x="42" y="150"/>
                    </a:cubicBezTo>
                    <a:cubicBezTo>
                      <a:pt x="45" y="151"/>
                      <a:pt x="48" y="152"/>
                      <a:pt x="51" y="153"/>
                    </a:cubicBezTo>
                    <a:cubicBezTo>
                      <a:pt x="61" y="155"/>
                      <a:pt x="72" y="157"/>
                      <a:pt x="84" y="157"/>
                    </a:cubicBezTo>
                    <a:cubicBezTo>
                      <a:pt x="79" y="157"/>
                      <a:pt x="73" y="158"/>
                      <a:pt x="70" y="158"/>
                    </a:cubicBezTo>
                    <a:close/>
                    <a:moveTo>
                      <a:pt x="103" y="160"/>
                    </a:moveTo>
                    <a:cubicBezTo>
                      <a:pt x="104" y="160"/>
                      <a:pt x="105" y="160"/>
                      <a:pt x="105" y="160"/>
                    </a:cubicBezTo>
                    <a:cubicBezTo>
                      <a:pt x="107" y="161"/>
                      <a:pt x="103" y="160"/>
                      <a:pt x="103" y="160"/>
                    </a:cubicBezTo>
                    <a:close/>
                    <a:moveTo>
                      <a:pt x="113" y="160"/>
                    </a:moveTo>
                    <a:cubicBezTo>
                      <a:pt x="114" y="160"/>
                      <a:pt x="115" y="160"/>
                      <a:pt x="116" y="160"/>
                    </a:cubicBezTo>
                    <a:cubicBezTo>
                      <a:pt x="116" y="161"/>
                      <a:pt x="113" y="160"/>
                      <a:pt x="113" y="160"/>
                    </a:cubicBezTo>
                    <a:close/>
                    <a:moveTo>
                      <a:pt x="116" y="158"/>
                    </a:moveTo>
                    <a:cubicBezTo>
                      <a:pt x="116" y="158"/>
                      <a:pt x="127" y="158"/>
                      <a:pt x="127" y="157"/>
                    </a:cubicBezTo>
                    <a:cubicBezTo>
                      <a:pt x="127" y="157"/>
                      <a:pt x="114" y="158"/>
                      <a:pt x="113" y="158"/>
                    </a:cubicBezTo>
                    <a:cubicBezTo>
                      <a:pt x="113" y="158"/>
                      <a:pt x="114" y="159"/>
                      <a:pt x="114" y="159"/>
                    </a:cubicBezTo>
                    <a:cubicBezTo>
                      <a:pt x="112" y="159"/>
                      <a:pt x="85" y="160"/>
                      <a:pt x="85" y="158"/>
                    </a:cubicBezTo>
                    <a:cubicBezTo>
                      <a:pt x="85" y="159"/>
                      <a:pt x="89" y="158"/>
                      <a:pt x="89" y="158"/>
                    </a:cubicBezTo>
                    <a:cubicBezTo>
                      <a:pt x="89" y="158"/>
                      <a:pt x="88" y="158"/>
                      <a:pt x="87" y="158"/>
                    </a:cubicBezTo>
                    <a:cubicBezTo>
                      <a:pt x="89" y="158"/>
                      <a:pt x="91" y="158"/>
                      <a:pt x="92" y="158"/>
                    </a:cubicBezTo>
                    <a:cubicBezTo>
                      <a:pt x="92" y="158"/>
                      <a:pt x="92" y="158"/>
                      <a:pt x="91" y="158"/>
                    </a:cubicBezTo>
                    <a:cubicBezTo>
                      <a:pt x="91" y="158"/>
                      <a:pt x="92" y="158"/>
                      <a:pt x="92" y="158"/>
                    </a:cubicBezTo>
                    <a:cubicBezTo>
                      <a:pt x="105" y="158"/>
                      <a:pt x="119" y="158"/>
                      <a:pt x="132" y="156"/>
                    </a:cubicBezTo>
                    <a:cubicBezTo>
                      <a:pt x="131" y="156"/>
                      <a:pt x="131" y="156"/>
                      <a:pt x="131" y="157"/>
                    </a:cubicBezTo>
                    <a:cubicBezTo>
                      <a:pt x="131" y="157"/>
                      <a:pt x="133" y="157"/>
                      <a:pt x="134" y="157"/>
                    </a:cubicBezTo>
                    <a:cubicBezTo>
                      <a:pt x="129" y="158"/>
                      <a:pt x="116" y="160"/>
                      <a:pt x="116" y="158"/>
                    </a:cubicBezTo>
                    <a:close/>
                    <a:moveTo>
                      <a:pt x="222" y="138"/>
                    </a:moveTo>
                    <a:cubicBezTo>
                      <a:pt x="222" y="138"/>
                      <a:pt x="221" y="138"/>
                      <a:pt x="222" y="138"/>
                    </a:cubicBezTo>
                    <a:close/>
                    <a:moveTo>
                      <a:pt x="219" y="140"/>
                    </a:moveTo>
                    <a:cubicBezTo>
                      <a:pt x="219" y="141"/>
                      <a:pt x="219" y="138"/>
                      <a:pt x="219" y="140"/>
                    </a:cubicBezTo>
                    <a:close/>
                    <a:moveTo>
                      <a:pt x="214" y="141"/>
                    </a:moveTo>
                    <a:cubicBezTo>
                      <a:pt x="217" y="141"/>
                      <a:pt x="211" y="142"/>
                      <a:pt x="211" y="142"/>
                    </a:cubicBezTo>
                    <a:cubicBezTo>
                      <a:pt x="212" y="141"/>
                      <a:pt x="213" y="141"/>
                      <a:pt x="214" y="141"/>
                    </a:cubicBezTo>
                    <a:close/>
                    <a:moveTo>
                      <a:pt x="189" y="149"/>
                    </a:moveTo>
                    <a:cubicBezTo>
                      <a:pt x="189" y="149"/>
                      <a:pt x="188" y="150"/>
                      <a:pt x="187" y="150"/>
                    </a:cubicBezTo>
                    <a:cubicBezTo>
                      <a:pt x="188" y="149"/>
                      <a:pt x="188" y="149"/>
                      <a:pt x="189" y="149"/>
                    </a:cubicBezTo>
                    <a:close/>
                    <a:moveTo>
                      <a:pt x="164" y="153"/>
                    </a:moveTo>
                    <a:cubicBezTo>
                      <a:pt x="161" y="154"/>
                      <a:pt x="158" y="154"/>
                      <a:pt x="155" y="154"/>
                    </a:cubicBezTo>
                    <a:cubicBezTo>
                      <a:pt x="157" y="153"/>
                      <a:pt x="161" y="153"/>
                      <a:pt x="164" y="153"/>
                    </a:cubicBezTo>
                    <a:close/>
                    <a:moveTo>
                      <a:pt x="155" y="157"/>
                    </a:moveTo>
                    <a:cubicBezTo>
                      <a:pt x="154" y="157"/>
                      <a:pt x="154" y="157"/>
                      <a:pt x="153" y="157"/>
                    </a:cubicBezTo>
                    <a:cubicBezTo>
                      <a:pt x="154" y="157"/>
                      <a:pt x="155" y="157"/>
                      <a:pt x="155" y="157"/>
                    </a:cubicBezTo>
                    <a:close/>
                    <a:moveTo>
                      <a:pt x="150" y="156"/>
                    </a:moveTo>
                    <a:cubicBezTo>
                      <a:pt x="148" y="156"/>
                      <a:pt x="145" y="157"/>
                      <a:pt x="144" y="156"/>
                    </a:cubicBezTo>
                    <a:cubicBezTo>
                      <a:pt x="143" y="156"/>
                      <a:pt x="153" y="155"/>
                      <a:pt x="150" y="156"/>
                    </a:cubicBezTo>
                    <a:close/>
                    <a:moveTo>
                      <a:pt x="274" y="107"/>
                    </a:moveTo>
                    <a:cubicBezTo>
                      <a:pt x="274" y="108"/>
                      <a:pt x="273" y="108"/>
                      <a:pt x="272" y="108"/>
                    </a:cubicBezTo>
                    <a:cubicBezTo>
                      <a:pt x="272" y="108"/>
                      <a:pt x="275" y="105"/>
                      <a:pt x="274" y="107"/>
                    </a:cubicBezTo>
                    <a:close/>
                    <a:moveTo>
                      <a:pt x="290" y="91"/>
                    </a:moveTo>
                    <a:cubicBezTo>
                      <a:pt x="290" y="90"/>
                      <a:pt x="290" y="90"/>
                      <a:pt x="291" y="90"/>
                    </a:cubicBezTo>
                    <a:cubicBezTo>
                      <a:pt x="291" y="90"/>
                      <a:pt x="290" y="91"/>
                      <a:pt x="290" y="91"/>
                    </a:cubicBezTo>
                    <a:close/>
                    <a:moveTo>
                      <a:pt x="293" y="85"/>
                    </a:moveTo>
                    <a:cubicBezTo>
                      <a:pt x="293" y="84"/>
                      <a:pt x="294" y="84"/>
                      <a:pt x="295" y="84"/>
                    </a:cubicBezTo>
                    <a:cubicBezTo>
                      <a:pt x="296" y="85"/>
                      <a:pt x="293" y="86"/>
                      <a:pt x="293" y="85"/>
                    </a:cubicBezTo>
                    <a:close/>
                    <a:moveTo>
                      <a:pt x="294" y="89"/>
                    </a:moveTo>
                    <a:cubicBezTo>
                      <a:pt x="294" y="88"/>
                      <a:pt x="294" y="88"/>
                      <a:pt x="295" y="87"/>
                    </a:cubicBezTo>
                    <a:cubicBezTo>
                      <a:pt x="295" y="88"/>
                      <a:pt x="294" y="89"/>
                      <a:pt x="294" y="89"/>
                    </a:cubicBezTo>
                    <a:close/>
                    <a:moveTo>
                      <a:pt x="295" y="81"/>
                    </a:moveTo>
                    <a:cubicBezTo>
                      <a:pt x="296" y="80"/>
                      <a:pt x="298" y="77"/>
                      <a:pt x="298" y="78"/>
                    </a:cubicBezTo>
                    <a:cubicBezTo>
                      <a:pt x="299" y="79"/>
                      <a:pt x="296" y="80"/>
                      <a:pt x="295" y="81"/>
                    </a:cubicBezTo>
                    <a:close/>
                    <a:moveTo>
                      <a:pt x="299" y="77"/>
                    </a:moveTo>
                    <a:cubicBezTo>
                      <a:pt x="298" y="77"/>
                      <a:pt x="300" y="73"/>
                      <a:pt x="300" y="74"/>
                    </a:cubicBezTo>
                    <a:cubicBezTo>
                      <a:pt x="300" y="75"/>
                      <a:pt x="299" y="76"/>
                      <a:pt x="299" y="77"/>
                    </a:cubicBezTo>
                    <a:close/>
                    <a:moveTo>
                      <a:pt x="303" y="74"/>
                    </a:moveTo>
                    <a:cubicBezTo>
                      <a:pt x="303" y="76"/>
                      <a:pt x="302" y="76"/>
                      <a:pt x="302" y="76"/>
                    </a:cubicBezTo>
                    <a:cubicBezTo>
                      <a:pt x="302" y="75"/>
                      <a:pt x="302" y="75"/>
                      <a:pt x="303" y="74"/>
                    </a:cubicBezTo>
                    <a:close/>
                    <a:moveTo>
                      <a:pt x="303" y="77"/>
                    </a:moveTo>
                    <a:cubicBezTo>
                      <a:pt x="302" y="78"/>
                      <a:pt x="302" y="78"/>
                      <a:pt x="303" y="76"/>
                    </a:cubicBezTo>
                    <a:cubicBezTo>
                      <a:pt x="304" y="76"/>
                      <a:pt x="304" y="76"/>
                      <a:pt x="303" y="77"/>
                    </a:cubicBezTo>
                    <a:close/>
                    <a:moveTo>
                      <a:pt x="304" y="66"/>
                    </a:moveTo>
                    <a:cubicBezTo>
                      <a:pt x="304" y="68"/>
                      <a:pt x="304" y="66"/>
                      <a:pt x="304" y="66"/>
                    </a:cubicBezTo>
                    <a:close/>
                    <a:moveTo>
                      <a:pt x="306" y="39"/>
                    </a:moveTo>
                    <a:cubicBezTo>
                      <a:pt x="305" y="38"/>
                      <a:pt x="305" y="38"/>
                      <a:pt x="305" y="37"/>
                    </a:cubicBezTo>
                    <a:cubicBezTo>
                      <a:pt x="305" y="37"/>
                      <a:pt x="306" y="38"/>
                      <a:pt x="306" y="39"/>
                    </a:cubicBezTo>
                    <a:close/>
                    <a:moveTo>
                      <a:pt x="306" y="46"/>
                    </a:moveTo>
                    <a:cubicBezTo>
                      <a:pt x="305" y="45"/>
                      <a:pt x="305" y="44"/>
                      <a:pt x="304" y="43"/>
                    </a:cubicBezTo>
                    <a:cubicBezTo>
                      <a:pt x="304" y="41"/>
                      <a:pt x="306" y="46"/>
                      <a:pt x="306" y="46"/>
                    </a:cubicBezTo>
                    <a:close/>
                    <a:moveTo>
                      <a:pt x="305" y="50"/>
                    </a:moveTo>
                    <a:cubicBezTo>
                      <a:pt x="307" y="51"/>
                      <a:pt x="306" y="50"/>
                      <a:pt x="305" y="50"/>
                    </a:cubicBezTo>
                    <a:close/>
                    <a:moveTo>
                      <a:pt x="307" y="62"/>
                    </a:moveTo>
                    <a:cubicBezTo>
                      <a:pt x="307" y="63"/>
                      <a:pt x="307" y="64"/>
                      <a:pt x="306" y="65"/>
                    </a:cubicBezTo>
                    <a:cubicBezTo>
                      <a:pt x="306" y="64"/>
                      <a:pt x="306" y="63"/>
                      <a:pt x="307" y="62"/>
                    </a:cubicBezTo>
                    <a:close/>
                    <a:moveTo>
                      <a:pt x="306" y="69"/>
                    </a:moveTo>
                    <a:cubicBezTo>
                      <a:pt x="306" y="68"/>
                      <a:pt x="306" y="68"/>
                      <a:pt x="307" y="67"/>
                    </a:cubicBezTo>
                    <a:cubicBezTo>
                      <a:pt x="308" y="67"/>
                      <a:pt x="306" y="69"/>
                      <a:pt x="306" y="69"/>
                    </a:cubicBezTo>
                    <a:close/>
                    <a:moveTo>
                      <a:pt x="306" y="47"/>
                    </a:moveTo>
                    <a:cubicBezTo>
                      <a:pt x="307" y="48"/>
                      <a:pt x="307" y="49"/>
                      <a:pt x="307" y="50"/>
                    </a:cubicBezTo>
                    <a:cubicBezTo>
                      <a:pt x="307" y="50"/>
                      <a:pt x="306" y="47"/>
                      <a:pt x="306" y="47"/>
                    </a:cubicBezTo>
                    <a:close/>
                    <a:moveTo>
                      <a:pt x="232" y="27"/>
                    </a:moveTo>
                    <a:cubicBezTo>
                      <a:pt x="232" y="28"/>
                      <a:pt x="237" y="27"/>
                      <a:pt x="237" y="27"/>
                    </a:cubicBezTo>
                    <a:cubicBezTo>
                      <a:pt x="237" y="27"/>
                      <a:pt x="237" y="26"/>
                      <a:pt x="236" y="26"/>
                    </a:cubicBezTo>
                    <a:cubicBezTo>
                      <a:pt x="235" y="26"/>
                      <a:pt x="233" y="26"/>
                      <a:pt x="232" y="27"/>
                    </a:cubicBezTo>
                    <a:cubicBezTo>
                      <a:pt x="232" y="27"/>
                      <a:pt x="232" y="27"/>
                      <a:pt x="233" y="27"/>
                    </a:cubicBezTo>
                    <a:cubicBezTo>
                      <a:pt x="233" y="27"/>
                      <a:pt x="233" y="27"/>
                      <a:pt x="232" y="27"/>
                    </a:cubicBezTo>
                    <a:close/>
                    <a:moveTo>
                      <a:pt x="63" y="156"/>
                    </a:moveTo>
                    <a:cubicBezTo>
                      <a:pt x="63" y="157"/>
                      <a:pt x="63" y="156"/>
                      <a:pt x="63" y="156"/>
                    </a:cubicBezTo>
                    <a:close/>
                    <a:moveTo>
                      <a:pt x="66" y="157"/>
                    </a:moveTo>
                    <a:cubicBezTo>
                      <a:pt x="67" y="157"/>
                      <a:pt x="68" y="158"/>
                      <a:pt x="70" y="158"/>
                    </a:cubicBezTo>
                    <a:cubicBezTo>
                      <a:pt x="70" y="158"/>
                      <a:pt x="70" y="158"/>
                      <a:pt x="70" y="158"/>
                    </a:cubicBezTo>
                    <a:cubicBezTo>
                      <a:pt x="69" y="157"/>
                      <a:pt x="68" y="157"/>
                      <a:pt x="66" y="157"/>
                    </a:cubicBezTo>
                    <a:close/>
                    <a:moveTo>
                      <a:pt x="75" y="158"/>
                    </a:moveTo>
                    <a:cubicBezTo>
                      <a:pt x="74" y="157"/>
                      <a:pt x="73" y="157"/>
                      <a:pt x="73" y="158"/>
                    </a:cubicBezTo>
                    <a:cubicBezTo>
                      <a:pt x="73" y="158"/>
                      <a:pt x="74" y="158"/>
                      <a:pt x="75" y="158"/>
                    </a:cubicBezTo>
                    <a:close/>
                    <a:moveTo>
                      <a:pt x="97" y="158"/>
                    </a:moveTo>
                    <a:cubicBezTo>
                      <a:pt x="98" y="159"/>
                      <a:pt x="100" y="159"/>
                      <a:pt x="102" y="158"/>
                    </a:cubicBezTo>
                    <a:cubicBezTo>
                      <a:pt x="101" y="158"/>
                      <a:pt x="97" y="158"/>
                      <a:pt x="97" y="158"/>
                    </a:cubicBezTo>
                    <a:close/>
                    <a:moveTo>
                      <a:pt x="59" y="52"/>
                    </a:moveTo>
                    <a:cubicBezTo>
                      <a:pt x="58" y="52"/>
                      <a:pt x="58" y="53"/>
                      <a:pt x="57" y="54"/>
                    </a:cubicBezTo>
                    <a:cubicBezTo>
                      <a:pt x="58" y="54"/>
                      <a:pt x="59" y="53"/>
                      <a:pt x="59" y="52"/>
                    </a:cubicBezTo>
                    <a:close/>
                    <a:moveTo>
                      <a:pt x="95" y="30"/>
                    </a:moveTo>
                    <a:cubicBezTo>
                      <a:pt x="95" y="31"/>
                      <a:pt x="93" y="33"/>
                      <a:pt x="95" y="30"/>
                    </a:cubicBezTo>
                    <a:close/>
                    <a:moveTo>
                      <a:pt x="213" y="28"/>
                    </a:moveTo>
                    <a:cubicBezTo>
                      <a:pt x="220" y="28"/>
                      <a:pt x="226" y="27"/>
                      <a:pt x="232" y="27"/>
                    </a:cubicBezTo>
                    <a:cubicBezTo>
                      <a:pt x="227" y="26"/>
                      <a:pt x="219" y="27"/>
                      <a:pt x="213" y="28"/>
                    </a:cubicBezTo>
                    <a:close/>
                    <a:moveTo>
                      <a:pt x="99" y="29"/>
                    </a:moveTo>
                    <a:cubicBezTo>
                      <a:pt x="100" y="28"/>
                      <a:pt x="101" y="28"/>
                      <a:pt x="102" y="27"/>
                    </a:cubicBezTo>
                    <a:cubicBezTo>
                      <a:pt x="101" y="27"/>
                      <a:pt x="100" y="28"/>
                      <a:pt x="99" y="29"/>
                    </a:cubicBezTo>
                    <a:close/>
                    <a:moveTo>
                      <a:pt x="191" y="146"/>
                    </a:moveTo>
                    <a:cubicBezTo>
                      <a:pt x="190" y="146"/>
                      <a:pt x="183" y="147"/>
                      <a:pt x="183" y="148"/>
                    </a:cubicBezTo>
                    <a:cubicBezTo>
                      <a:pt x="183" y="148"/>
                      <a:pt x="191" y="146"/>
                      <a:pt x="191" y="146"/>
                    </a:cubicBezTo>
                    <a:close/>
                    <a:moveTo>
                      <a:pt x="236" y="26"/>
                    </a:moveTo>
                    <a:cubicBezTo>
                      <a:pt x="236" y="26"/>
                      <a:pt x="236" y="26"/>
                      <a:pt x="236" y="26"/>
                    </a:cubicBezTo>
                    <a:cubicBezTo>
                      <a:pt x="239" y="26"/>
                      <a:pt x="240" y="26"/>
                      <a:pt x="241" y="26"/>
                    </a:cubicBezTo>
                    <a:cubicBezTo>
                      <a:pt x="240" y="26"/>
                      <a:pt x="236" y="26"/>
                      <a:pt x="236" y="26"/>
                    </a:cubicBezTo>
                    <a:close/>
                    <a:moveTo>
                      <a:pt x="180" y="149"/>
                    </a:moveTo>
                    <a:cubicBezTo>
                      <a:pt x="180" y="149"/>
                      <a:pt x="174" y="150"/>
                      <a:pt x="174" y="150"/>
                    </a:cubicBezTo>
                    <a:cubicBezTo>
                      <a:pt x="175" y="150"/>
                      <a:pt x="180" y="150"/>
                      <a:pt x="180" y="1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汉仪丫丫体简" panose="02010604000101010101" pitchFamily="2" charset="-122"/>
                </a:endParaRPr>
              </a:p>
            </p:txBody>
          </p:sp>
        </p:grpSp>
        <p:sp>
          <p:nvSpPr>
            <p:cNvPr id="97" name="文本框 44">
              <a:extLst>
                <a:ext uri="{FF2B5EF4-FFF2-40B4-BE49-F238E27FC236}">
                  <a16:creationId xmlns:a16="http://schemas.microsoft.com/office/drawing/2014/main" id="{B49FEA49-97EE-4A2E-B5BE-0F77059B0353}"/>
                </a:ext>
              </a:extLst>
            </p:cNvPr>
            <p:cNvSpPr txBox="1"/>
            <p:nvPr/>
          </p:nvSpPr>
          <p:spPr>
            <a:xfrm>
              <a:off x="6319286" y="5043468"/>
              <a:ext cx="619201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285750" indent="-285750">
                <a:lnSpc>
                  <a:spcPts val="3000"/>
                </a:lnSpc>
                <a:buFont typeface="Wingdings" panose="05000000000000000000" pitchFamily="2" charset="2"/>
                <a:buChar char="q"/>
                <a:defRPr sz="1600">
                  <a:solidFill>
                    <a:schemeClr val="bg1">
                      <a:lumMod val="95000"/>
                    </a:schemeClr>
                  </a:solidFill>
                  <a:ea typeface="汉仪丫丫体简" panose="02010604000101010101" pitchFamily="2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dirty="0"/>
                <a:t>Need to pay more attention to version saving. Instead of cleaning data in Excel, leaving records of all the conduction in Rstudio could be helpful for further model testing.</a:t>
              </a:r>
              <a:endParaRPr lang="zh-CN" altLang="en-US" dirty="0"/>
            </a:p>
            <a:p>
              <a:pPr>
                <a:lnSpc>
                  <a:spcPct val="100000"/>
                </a:lnSpc>
              </a:pPr>
              <a:endParaRPr lang="zh-CN" altLang="en-US" dirty="0"/>
            </a:p>
          </p:txBody>
        </p:sp>
        <p:sp>
          <p:nvSpPr>
            <p:cNvPr id="98" name="文本框 49">
              <a:extLst>
                <a:ext uri="{FF2B5EF4-FFF2-40B4-BE49-F238E27FC236}">
                  <a16:creationId xmlns:a16="http://schemas.microsoft.com/office/drawing/2014/main" id="{6D375D3A-2B96-4751-B88E-564057C0F6E1}"/>
                </a:ext>
              </a:extLst>
            </p:cNvPr>
            <p:cNvSpPr txBox="1"/>
            <p:nvPr/>
          </p:nvSpPr>
          <p:spPr>
            <a:xfrm>
              <a:off x="6319286" y="4657377"/>
              <a:ext cx="19477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>
                      <a:lumMod val="95000"/>
                    </a:schemeClr>
                  </a:solidFill>
                  <a:latin typeface="Berlin Sans FB Demi" panose="020E0802020502020306" pitchFamily="34" charset="0"/>
                  <a:ea typeface="汉仪丫丫体简" panose="02010604000101010101" pitchFamily="2" charset="-122"/>
                </a:defRPr>
              </a:lvl1pPr>
            </a:lstStyle>
            <a:p>
              <a:r>
                <a:rPr lang="en-US" altLang="zh-CN" dirty="0"/>
                <a:t>Missteps</a:t>
              </a:r>
              <a:endParaRPr lang="zh-CN" alt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CADAA76-D474-45C8-A044-7559F66C4D3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45554"/>
          <a:stretch/>
        </p:blipFill>
        <p:spPr>
          <a:xfrm>
            <a:off x="8673160" y="1032202"/>
            <a:ext cx="3353599" cy="1607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873C91-673A-4AB3-A1F4-6F634BF1B913}"/>
              </a:ext>
            </a:extLst>
          </p:cNvPr>
          <p:cNvSpPr txBox="1"/>
          <p:nvPr/>
        </p:nvSpPr>
        <p:spPr>
          <a:xfrm>
            <a:off x="10145507" y="3293814"/>
            <a:ext cx="19205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Improvement: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Try different parameters;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CV with xgboost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Look for methods to improve speed of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46031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321</Words>
  <Application>Microsoft Office PowerPoint</Application>
  <PresentationFormat>Widescreen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等线</vt:lpstr>
      <vt:lpstr>汉仪丫丫体简</vt:lpstr>
      <vt:lpstr>Arial</vt:lpstr>
      <vt:lpstr>Berlin Sans FB</vt:lpstr>
      <vt:lpstr>Berlin Sans FB Demi</vt:lpstr>
      <vt:lpstr>Calibri</vt:lpstr>
      <vt:lpstr>Calibri Light</vt:lpstr>
      <vt:lpstr>Cooper Black</vt:lpstr>
      <vt:lpstr>Harlow Solid Italic</vt:lpstr>
      <vt:lpstr>Wingdings</vt:lpstr>
      <vt:lpstr>Office 主题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雨邃</dc:creator>
  <cp:keywords>http:/www.ypppt.com</cp:keywords>
  <dc:description>http://www.ypppt.com/</dc:description>
  <cp:lastModifiedBy>mianchun lu</cp:lastModifiedBy>
  <cp:revision>112</cp:revision>
  <dcterms:created xsi:type="dcterms:W3CDTF">2016-01-27T01:50:00Z</dcterms:created>
  <dcterms:modified xsi:type="dcterms:W3CDTF">2018-12-01T05:27:40Z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