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F25-8210-4A57-994F-EC6EF382D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CEE3-C8CB-45F6-B49E-A04334632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2EFC-43D8-44F5-9A4E-93389D8B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C709-C41A-417D-A16A-9925DEC3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2A0C-ACC0-410D-9477-2C8FD76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364-5128-48C4-9718-9503ACF7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BFBEC-49B1-4C42-9301-A466C01E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E3E0-D789-4008-9E4B-9EE113F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7B07-09DD-4E60-8079-9B9C937B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1C2A-36D5-487D-9B2E-16D0B3D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3E2D-DDE3-4BA9-83C4-8E8D093F8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18F11-CB0F-4354-9371-E3F17416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E152-4C20-4CE6-AA95-8288B0A2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F79E-211A-434B-ACEA-D01B5A3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E690-CCDF-42C8-8427-D907D8C9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DE75-94E9-4800-B0AC-87E26B90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5194-D392-40B3-8350-502E1340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A419-A196-410B-A544-1FFBBF0B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814D-C036-455A-8653-3016862C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21E0-D5D8-4EBC-8788-8F5E90A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DAF1-5678-4A09-947B-CB91AB62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B168-970E-465D-90A6-B88EE647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C483-F2DC-4F30-B2FB-039922AA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0692-16DA-41A2-819E-0DEE0169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D678-6C95-4A0A-944E-85D4B26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C2CA-CAF0-4D1E-8BE6-E338807F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0291-E264-407D-91AB-BAF03135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B0C9-D2D3-4AE0-B0C8-00E475B7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FB27E-779C-41F9-9DC9-9707D39D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3858-F0E7-47F1-9EFD-7FD6805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1802-3E68-4F88-988D-B902C426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5A50-81DA-4FB5-A911-AAF71EE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FD29-228E-4348-85AC-87A616F6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E451-215B-4B2F-8175-BF263E2B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8816C-C95D-4947-8DE1-C4546058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6DD79-069D-4472-B009-33D716874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7CA59-EFD9-4B3A-9AE9-163C6B38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894CD-3F7A-4B9D-A027-C2062F07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F8D9-0488-4307-B243-5C8DE527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7F6-CF66-4180-927A-24159C09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62894-078F-4688-93A1-A92A7F21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444A-7239-447A-9A89-FF66F260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4A053-6633-48CF-9B1D-48BDD17B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7C704-6661-4EE4-BB49-D805E384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82B2-D9D3-49F0-B837-4DBDEC0F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78CAB-B2C8-4895-AB9D-B23270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711E-9C70-439A-B952-7FF62447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A595-060C-42E1-89F9-36DF8259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F9F5-4CB0-4C33-9F6D-D0673D90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5DC7-B923-4703-85A1-819E046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182EE-56C2-44DD-8EB8-B74EAB7B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5B67-8799-4AA3-AA76-5C112EE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A00D-42ED-4865-85CD-4249793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938A2-7940-4248-A1F5-1DEA14E80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06F1-63D9-4847-BBAA-56CA0408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353E-FA56-4B98-BB2B-A101E000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58D5-4227-4F23-9146-5179ABF5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4C17-A44E-480F-BC48-C384747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EE53E-7CBF-41D2-AD2D-05611F5C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4756-956A-46AD-B8DC-D1B16BD0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A6D0-8983-4520-85DA-A961DC156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ACFB-F057-4768-9DE4-52E1CD3264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EE5C-B7A7-490C-B5A4-6AE43836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2B76-A744-4BE7-8124-3CEE84992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04B3-D032-4524-ABAC-7FB49712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542-2E23-43B1-A9CE-760608CA3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7EAD3-50D6-418C-ABED-35E66BC83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E534B-D911-49BD-ADCF-BE401924E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3" r="1000"/>
          <a:stretch/>
        </p:blipFill>
        <p:spPr>
          <a:xfrm>
            <a:off x="0" y="827314"/>
            <a:ext cx="12070080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Mung'ora</dc:creator>
  <cp:lastModifiedBy>Elias Mung'ora</cp:lastModifiedBy>
  <cp:revision>1</cp:revision>
  <dcterms:created xsi:type="dcterms:W3CDTF">2023-12-27T12:28:24Z</dcterms:created>
  <dcterms:modified xsi:type="dcterms:W3CDTF">2023-12-27T12:28:54Z</dcterms:modified>
</cp:coreProperties>
</file>