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9" r:id="rId9"/>
    <p:sldId id="270" r:id="rId10"/>
    <p:sldId id="271" r:id="rId11"/>
    <p:sldId id="27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2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5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6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4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5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F581-0672-4E4C-B4A6-D9968033A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Text Summarization	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8BBF4-FADC-4ADD-9BF0-D3C09C30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Presented by: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Niaz Ullah (cu-450-2018)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/>
              <a:t>Main Shahbaz </a:t>
            </a:r>
            <a:r>
              <a:rPr lang="en-US" dirty="0"/>
              <a:t>R</a:t>
            </a:r>
            <a:r>
              <a:rPr lang="en-US"/>
              <a:t>ahim </a:t>
            </a:r>
            <a:r>
              <a:rPr lang="en-US" dirty="0"/>
              <a:t>(cu-475-2018)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Mohammad Haseeb (cu-444-2018)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6144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BE6F-2337-4AE3-A2F4-F4C044F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Word frequency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04E8D-3F1A-49A7-B9D8-71E919E7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4" y="1863254"/>
            <a:ext cx="9415848" cy="43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927B-7AA5-4C10-BDD2-519890CC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Weight of word frequency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EA0D-9918-49F1-8EB8-F57AED92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2877"/>
            <a:ext cx="9905999" cy="1478570"/>
          </a:xfrm>
        </p:spPr>
        <p:txBody>
          <a:bodyPr>
            <a:normAutofit/>
          </a:bodyPr>
          <a:lstStyle/>
          <a:p>
            <a:r>
              <a:rPr lang="en-US" sz="2800" b="1" dirty="0"/>
              <a:t>Formula used</a:t>
            </a:r>
          </a:p>
          <a:p>
            <a:pPr lvl="3"/>
            <a:r>
              <a:rPr lang="en-US" sz="1800" b="1" dirty="0"/>
              <a:t>No . of times word appears(f)/ highest value</a:t>
            </a:r>
            <a:endParaRPr lang="en-PK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03335-A99C-4954-9F3A-B7D23418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85" y="2432162"/>
            <a:ext cx="981126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0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3537-2175-4B8E-83A8-9DD2369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Sentence tokenization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D24F4-E77B-4023-AE19-5E794CC97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412" y="1853514"/>
            <a:ext cx="8514640" cy="4242486"/>
          </a:xfrm>
        </p:spPr>
      </p:pic>
    </p:spTree>
    <p:extLst>
      <p:ext uri="{BB962C8B-B14F-4D97-AF65-F5344CB8AC3E}">
        <p14:creationId xmlns:p14="http://schemas.microsoft.com/office/powerpoint/2010/main" val="110223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8DE8-9535-413F-B54D-FC5BB57A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Score for the sentences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50DFDC-E13F-43C2-9DE3-B8AEC56A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246" y="2071407"/>
            <a:ext cx="8202170" cy="4010585"/>
          </a:xfrm>
        </p:spPr>
      </p:pic>
    </p:spTree>
    <p:extLst>
      <p:ext uri="{BB962C8B-B14F-4D97-AF65-F5344CB8AC3E}">
        <p14:creationId xmlns:p14="http://schemas.microsoft.com/office/powerpoint/2010/main" val="97968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6975-C45A-4CDC-86EE-1744F25E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Order the sentences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E1E16-0ACE-4AC3-BDFA-2F5E854A5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779373"/>
            <a:ext cx="9757246" cy="4794421"/>
          </a:xfrm>
        </p:spPr>
      </p:pic>
    </p:spTree>
    <p:extLst>
      <p:ext uri="{BB962C8B-B14F-4D97-AF65-F5344CB8AC3E}">
        <p14:creationId xmlns:p14="http://schemas.microsoft.com/office/powerpoint/2010/main" val="102640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C834-C174-40D2-921A-86702762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Generate the summary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095C9-52E3-42EA-864F-689C4E9B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543" y="1965960"/>
            <a:ext cx="9020433" cy="4056273"/>
          </a:xfrm>
        </p:spPr>
      </p:pic>
    </p:spTree>
    <p:extLst>
      <p:ext uri="{BB962C8B-B14F-4D97-AF65-F5344CB8AC3E}">
        <p14:creationId xmlns:p14="http://schemas.microsoft.com/office/powerpoint/2010/main" val="41676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FAFD-CF61-4C8D-B63F-1AA3AC71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2414-11E4-4F9E-BB7C-6C662F55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3515"/>
            <a:ext cx="9905999" cy="1285102"/>
          </a:xfrm>
        </p:spPr>
        <p:txBody>
          <a:bodyPr>
            <a:normAutofit/>
          </a:bodyPr>
          <a:lstStyle/>
          <a:p>
            <a:r>
              <a:rPr lang="en-US" dirty="0"/>
              <a:t>To develop the algorithm to summarize the texts.</a:t>
            </a:r>
          </a:p>
          <a:p>
            <a:r>
              <a:rPr lang="en-US" dirty="0"/>
              <a:t>Original doc </a:t>
            </a:r>
            <a:r>
              <a:rPr lang="en-US" dirty="0">
                <a:sym typeface="Wingdings" panose="05000000000000000000" pitchFamily="2" charset="2"/>
              </a:rPr>
              <a:t> Summary text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69BC-82C5-45F2-9645-C1936EC4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02" y="2903838"/>
            <a:ext cx="8233484" cy="37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2766-4595-4712-B08D-02FBCCB8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applications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D561B-B087-4F18-840D-A5D306221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77639"/>
            <a:ext cx="9559538" cy="4317538"/>
          </a:xfrm>
        </p:spPr>
      </p:pic>
    </p:spTree>
    <p:extLst>
      <p:ext uri="{BB962C8B-B14F-4D97-AF65-F5344CB8AC3E}">
        <p14:creationId xmlns:p14="http://schemas.microsoft.com/office/powerpoint/2010/main" val="173620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7050-06D4-48CD-96B3-A9CD823C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	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C738-8BEF-4150-AB8C-F2E01CAE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Python</a:t>
            </a:r>
          </a:p>
          <a:p>
            <a:r>
              <a:rPr lang="en-US" sz="2400" dirty="0"/>
              <a:t>VS Code</a:t>
            </a:r>
          </a:p>
          <a:p>
            <a:r>
              <a:rPr lang="en-US" sz="2400" dirty="0"/>
              <a:t>Jupiter</a:t>
            </a:r>
          </a:p>
          <a:p>
            <a:r>
              <a:rPr lang="en-US" sz="2400" dirty="0"/>
              <a:t>Google Collab</a:t>
            </a:r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A068D-2D77-47A3-815B-1B70597D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9" y="-603863"/>
            <a:ext cx="6830699" cy="4829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6332F-222D-4E01-81F8-2463AB3E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123" y="836346"/>
            <a:ext cx="2259227" cy="2259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BA578-411F-41F5-AC06-A54364815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46" y="3429000"/>
            <a:ext cx="3630840" cy="1909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174671-5AA9-412C-A14E-46FBA779E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212" y="3187850"/>
            <a:ext cx="5410322" cy="23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7989-944C-4291-8F35-246B8129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6174-8BD8-4A30-B1D5-F731EFAC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Sumy</a:t>
            </a:r>
          </a:p>
          <a:p>
            <a:r>
              <a:rPr lang="en-US" sz="2400" dirty="0"/>
              <a:t>PySummarization</a:t>
            </a:r>
          </a:p>
          <a:p>
            <a:r>
              <a:rPr lang="en-US" sz="2400" dirty="0"/>
              <a:t>BERT Summarizer</a:t>
            </a:r>
            <a:endParaRPr lang="en-PK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A137F-16BD-475D-8BD4-BFA44E06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23" y="1603675"/>
            <a:ext cx="4255487" cy="42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B065-EF87-4B7D-BF65-6ECE8168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Algorithms Used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33AC-9E82-486D-8BEA-D8DB26E8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Frequency based algorithm</a:t>
            </a:r>
            <a:r>
              <a:rPr lang="en-US" sz="2400" dirty="0"/>
              <a:t>	</a:t>
            </a:r>
          </a:p>
          <a:p>
            <a:r>
              <a:rPr lang="en-US" sz="2400" dirty="0"/>
              <a:t>Luhn algorithm</a:t>
            </a:r>
          </a:p>
          <a:p>
            <a:r>
              <a:rPr lang="en-US" sz="2400" dirty="0"/>
              <a:t>Cosine similarity</a:t>
            </a:r>
            <a:endParaRPr lang="en-PK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1B3CC-FE66-4A95-BD82-7F515589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293" y="1287780"/>
            <a:ext cx="4702578" cy="46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38B9-7E64-4B4E-97F9-92194026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 Frequency-based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2C78-EA74-4967-B61B-EF1B5182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sentence will have score.</a:t>
            </a:r>
          </a:p>
          <a:p>
            <a:r>
              <a:rPr lang="en-US" sz="2400" dirty="0"/>
              <a:t>Sentence with highest score will be selected as most important.</a:t>
            </a:r>
            <a:endParaRPr lang="en-P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CE77C-68F6-4BB0-96FE-26AECFB4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17" y="3510425"/>
            <a:ext cx="5071766" cy="26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6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F378-F6AC-4E1B-AB68-53981E8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 Frequency-based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150B-0853-44E5-845C-0F4BD3BB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25361"/>
            <a:ext cx="9905999" cy="36658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Preprocessing of the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Calculate word frequency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Calculate word weight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Sentence tokenization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Score for the sentence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Order the sentences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Generate the summary</a:t>
            </a: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78127-4B0D-46B5-A545-B76C27E7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06" y="1877267"/>
            <a:ext cx="3653943" cy="41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5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F846-F4B7-4C7F-A1EE-A5DB6959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Preprocessing the text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EC911-2821-409C-9F2C-333207C5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76" y="1705234"/>
            <a:ext cx="9570248" cy="48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6076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189</TotalTime>
  <Words>160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Basis</vt:lpstr>
      <vt:lpstr>Text Summarization </vt:lpstr>
      <vt:lpstr>introduction</vt:lpstr>
      <vt:lpstr>Natural language processing applications</vt:lpstr>
      <vt:lpstr>Tools  </vt:lpstr>
      <vt:lpstr>Libraries used</vt:lpstr>
      <vt:lpstr>3 Algorithms Used</vt:lpstr>
      <vt:lpstr>Working of  Frequency-based algorithm</vt:lpstr>
      <vt:lpstr>steps of  Frequency-based algorithm</vt:lpstr>
      <vt:lpstr>Preprocessing the text</vt:lpstr>
      <vt:lpstr>2. Word frequency</vt:lpstr>
      <vt:lpstr>3. Weight of word frequency</vt:lpstr>
      <vt:lpstr>4. Sentence tokenization</vt:lpstr>
      <vt:lpstr>5. Score for the sentences</vt:lpstr>
      <vt:lpstr>6. Order the sentences</vt:lpstr>
      <vt:lpstr>7. Generate the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Mian Shahbaz Rahim</dc:creator>
  <cp:lastModifiedBy>Mian Shahbaz Rahim</cp:lastModifiedBy>
  <cp:revision>13</cp:revision>
  <dcterms:created xsi:type="dcterms:W3CDTF">2022-02-08T11:58:29Z</dcterms:created>
  <dcterms:modified xsi:type="dcterms:W3CDTF">2022-02-14T07:48:08Z</dcterms:modified>
</cp:coreProperties>
</file>