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9E4A0-7F33-D943-8721-22A721ACC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B159C3-DB1B-4D4A-807D-2FD976816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CEB35-3FFB-2D4E-B4A3-73E5C849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12B5-CCF2-3842-828C-2218ED133B4E}" type="datetimeFigureOut">
              <a:rPr kumimoji="1" lang="zh-CN" altLang="en-US" smtClean="0"/>
              <a:t>2021/7/13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10450-1EDF-134F-BFAF-BD7B3CC1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AFEC1-E7B7-5D46-A573-B2C25681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92BB-12D6-894B-B220-1280CED094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40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676A-68BF-AD4B-899E-DB557981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B82D9E-A90E-374D-BC78-21FC8835E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D6F4D-272B-2B49-9612-65D985F2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12B5-CCF2-3842-828C-2218ED133B4E}" type="datetimeFigureOut">
              <a:rPr kumimoji="1" lang="zh-CN" altLang="en-US" smtClean="0"/>
              <a:t>2021/7/13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2434E-19B7-4B44-8ECB-710135BB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3E1FE-C4CB-3148-BB06-D0A7F8BC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92BB-12D6-894B-B220-1280CED094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28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D842F5-E45D-F142-B787-4414185FA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D7B090-4BD0-4B44-AFAB-3154D08C2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54AB5-FD40-AD4B-9FF7-2F0D3879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12B5-CCF2-3842-828C-2218ED133B4E}" type="datetimeFigureOut">
              <a:rPr kumimoji="1" lang="zh-CN" altLang="en-US" smtClean="0"/>
              <a:t>2021/7/13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5975A-3E1A-814E-8013-5CD8D5AE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FF51B-1C81-204E-BE0E-E2369B24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92BB-12D6-894B-B220-1280CED094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53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00C3A-E170-8A4F-AACF-699D412B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2AE7C-6593-3745-9F5D-28E9AD70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1618B-51A1-AF4C-B83F-35A0AA3A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12B5-CCF2-3842-828C-2218ED133B4E}" type="datetimeFigureOut">
              <a:rPr kumimoji="1" lang="zh-CN" altLang="en-US" smtClean="0"/>
              <a:t>2021/7/13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659FC-1086-D042-8B1E-F7991058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31666-3F42-E64F-8893-53584D17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92BB-12D6-894B-B220-1280CED094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18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793B6-171D-8F41-B25E-BCB41773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19FAF-62F2-3F4F-A0A2-B033CE4A6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6F79E-998E-3B45-9024-DAF0ECD7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12B5-CCF2-3842-828C-2218ED133B4E}" type="datetimeFigureOut">
              <a:rPr kumimoji="1" lang="zh-CN" altLang="en-US" smtClean="0"/>
              <a:t>2021/7/13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FAB84-1517-1448-914B-50946049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2013B-9EB9-334B-8557-2CC0A323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92BB-12D6-894B-B220-1280CED094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96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79BBA-03B7-AD47-8A84-16309A26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241A8-A162-9046-82EB-E730F950B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A97C4A-5A0E-8B4E-917F-A8ADA4923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255799-7820-ED48-9A1D-38B6A1C9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12B5-CCF2-3842-828C-2218ED133B4E}" type="datetimeFigureOut">
              <a:rPr kumimoji="1" lang="zh-CN" altLang="en-US" smtClean="0"/>
              <a:t>2021/7/13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36A25-6504-EC4B-A0EF-00FBC5ED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EB5E2-81F5-BA49-B20C-258FD257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92BB-12D6-894B-B220-1280CED094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7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A3A80-A18D-9845-9802-26E3C23A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90E4B-8DB3-5940-9FC4-BE71FFA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ECAC0-168F-CD4D-A0E2-97B87799D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AED94C-CC42-4943-AE0B-E7FFD61E9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41FA98-512C-364C-9BA8-D3EBE02F8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5CEB7A-0FE8-E14C-B828-E2C5A4A8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12B5-CCF2-3842-828C-2218ED133B4E}" type="datetimeFigureOut">
              <a:rPr kumimoji="1" lang="zh-CN" altLang="en-US" smtClean="0"/>
              <a:t>2021/7/13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1271F4-601B-9B48-969E-DEAD6476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B63562-8A6F-5848-8CD1-18F4F8C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92BB-12D6-894B-B220-1280CED094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0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5A2D2-3701-8A4E-9779-15F6D9D2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D1D822-EF62-C545-A064-5C57D190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12B5-CCF2-3842-828C-2218ED133B4E}" type="datetimeFigureOut">
              <a:rPr kumimoji="1" lang="zh-CN" altLang="en-US" smtClean="0"/>
              <a:t>2021/7/13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9B0FC9-2EC6-8A40-9A85-0E4CF78B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8537A9-1CDF-C84E-B770-1FC7DFE1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92BB-12D6-894B-B220-1280CED094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4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53FD96-1885-B64C-B129-D0A982B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12B5-CCF2-3842-828C-2218ED133B4E}" type="datetimeFigureOut">
              <a:rPr kumimoji="1" lang="zh-CN" altLang="en-US" smtClean="0"/>
              <a:t>2021/7/13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AE5AE-0DE3-7849-9EDC-1EEB35E6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F909F-E19B-EE40-BDB5-A8C12E7F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92BB-12D6-894B-B220-1280CED094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32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603C3-0AA9-A742-AB88-8861461E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9C2D9-486F-A941-A86F-F79B8DC1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DE2C79-EC0C-394D-8A73-1F3FF4751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2BD8A-A4C2-A645-9F58-38254726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12B5-CCF2-3842-828C-2218ED133B4E}" type="datetimeFigureOut">
              <a:rPr kumimoji="1" lang="zh-CN" altLang="en-US" smtClean="0"/>
              <a:t>2021/7/13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B9080F-90F1-4D44-BB96-3937A59A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CFDF1F-A88D-C040-A864-11362221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92BB-12D6-894B-B220-1280CED094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95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AE7A9-EBB6-2B49-AC65-B51F400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28EA5C-458E-7B4F-A809-AABC0B32F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2906A-09FF-1248-9AE7-D5503198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0D1B71-318E-B840-999C-11B25237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12B5-CCF2-3842-828C-2218ED133B4E}" type="datetimeFigureOut">
              <a:rPr kumimoji="1" lang="zh-CN" altLang="en-US" smtClean="0"/>
              <a:t>2021/7/13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CA78E-1705-2142-B3C0-F323A3E4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5CFADA-17A9-E04A-8493-C95CD5D3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92BB-12D6-894B-B220-1280CED094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2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433110-4A1E-FD4F-80C2-9A2751A0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1E9A4-5F04-F343-9F66-00591AC7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4D140-7CF6-5045-98E0-0C784F3DF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12B5-CCF2-3842-828C-2218ED133B4E}" type="datetimeFigureOut">
              <a:rPr kumimoji="1" lang="zh-CN" altLang="en-US" smtClean="0"/>
              <a:t>2021/7/13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E1F29-389F-394C-B15D-C3A43100F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1C9FC-EEF1-1F47-82CF-EE77061D0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92BB-12D6-894B-B220-1280CED094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48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6DB448-905E-E043-8936-E242906D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17" y="1"/>
            <a:ext cx="12232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5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2021-07-13T07:04:09Z</dcterms:created>
  <dcterms:modified xsi:type="dcterms:W3CDTF">2021-07-13T07:20:58Z</dcterms:modified>
</cp:coreProperties>
</file>