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02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6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34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25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F606-88D7-7D46-9F8D-2EEB9E6E093E}" type="datetimeFigureOut">
              <a:rPr lang="en-US" smtClean="0"/>
              <a:t>5/7/18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F5282-6D97-2649-BC43-AD063A843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FB60-2CD5-E941-B0AB-2ED8277D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1223683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DATS 6401 – Final Project</a:t>
            </a:r>
            <a:br>
              <a:rPr lang="en-US" sz="4800" dirty="0"/>
            </a:br>
            <a:r>
              <a:rPr lang="en-US" sz="3200" dirty="0"/>
              <a:t>Video Games Sales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2EA17-30C3-364C-8617-B1C11FF3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3927526"/>
            <a:ext cx="8915399" cy="1126283"/>
          </a:xfrm>
        </p:spPr>
        <p:txBody>
          <a:bodyPr>
            <a:normAutofit lnSpcReduction="10000"/>
          </a:bodyPr>
          <a:lstStyle/>
          <a:p>
            <a:endParaRPr lang="en-US" altLang="zh-Hans" dirty="0"/>
          </a:p>
          <a:p>
            <a:r>
              <a:rPr lang="en-US" altLang="zh-Hans" dirty="0"/>
              <a:t>Student: Cheng Miao</a:t>
            </a:r>
          </a:p>
          <a:p>
            <a:r>
              <a:rPr lang="en-US" dirty="0"/>
              <a:t>Professor: Nima </a:t>
            </a:r>
            <a:r>
              <a:rPr lang="en-US" altLang="zh-Hans" dirty="0"/>
              <a:t>Zahadat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7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8506-591A-0A4D-BF1C-B923B44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Object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21A7-8AA4-7242-84E4-921C296C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Video Games Sales</a:t>
            </a:r>
          </a:p>
          <a:p>
            <a:r>
              <a:rPr lang="en-US" dirty="0"/>
              <a:t>Data Visualization: Google API, Html, JavaScript, Tableau, D3</a:t>
            </a:r>
          </a:p>
          <a:p>
            <a:r>
              <a:rPr lang="en-US" dirty="0"/>
              <a:t>Data Mining: Python</a:t>
            </a:r>
          </a:p>
        </p:txBody>
      </p:sp>
    </p:spTree>
    <p:extLst>
      <p:ext uri="{BB962C8B-B14F-4D97-AF65-F5344CB8AC3E}">
        <p14:creationId xmlns:p14="http://schemas.microsoft.com/office/powerpoint/2010/main" val="305050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13E2-FA7F-1942-B3B9-F203578B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33600"/>
            <a:ext cx="8911687" cy="2915156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4B3A-E660-7A48-913C-0F301B76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189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{22714C50-C2F4-B54D-94F2-D4B76757DF59}tf10001069</Template>
  <TotalTime>223</TotalTime>
  <Words>37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幼圆</vt:lpstr>
      <vt:lpstr>Arial</vt:lpstr>
      <vt:lpstr>Century Gothic</vt:lpstr>
      <vt:lpstr>Wingdings 3</vt:lpstr>
      <vt:lpstr>Wisp</vt:lpstr>
      <vt:lpstr>DATS 6401 – Final Project Video Games Sales</vt:lpstr>
      <vt:lpstr>Object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6401 - Individual Project</dc:title>
  <dc:creator>Miao, Cheng</dc:creator>
  <cp:lastModifiedBy>Miao, Cheng</cp:lastModifiedBy>
  <cp:revision>10</cp:revision>
  <dcterms:created xsi:type="dcterms:W3CDTF">2018-03-12T02:37:59Z</dcterms:created>
  <dcterms:modified xsi:type="dcterms:W3CDTF">2018-05-08T02:15:21Z</dcterms:modified>
</cp:coreProperties>
</file>