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11"/>
  </p:notesMasterIdLst>
  <p:handoutMasterIdLst>
    <p:handoutMasterId r:id="rId12"/>
  </p:handoutMasterIdLst>
  <p:sldIdLst>
    <p:sldId id="1735" r:id="rId3"/>
    <p:sldId id="2008" r:id="rId4"/>
    <p:sldId id="2022" r:id="rId5"/>
    <p:sldId id="1713" r:id="rId6"/>
    <p:sldId id="2020" r:id="rId7"/>
    <p:sldId id="2019" r:id="rId8"/>
    <p:sldId id="2021" r:id="rId9"/>
    <p:sldId id="2018" r:id="rId1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35"/>
            <p14:sldId id="2008"/>
            <p14:sldId id="2022"/>
            <p14:sldId id="1713"/>
            <p14:sldId id="2020"/>
            <p14:sldId id="2019"/>
            <p14:sldId id="2021"/>
            <p14:sldId id="20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676" autoAdjust="0"/>
  </p:normalViewPr>
  <p:slideViewPr>
    <p:cSldViewPr>
      <p:cViewPr varScale="1">
        <p:scale>
          <a:sx n="83" d="100"/>
          <a:sy n="83" d="100"/>
        </p:scale>
        <p:origin x="708" y="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feilee@163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92315-9886-4AEE-B396-C3E0190B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B3C81-D24D-4365-80C7-138C79F6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阅读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《</a:t>
            </a:r>
            <a:r>
              <a:rPr lang="zh-CN" altLang="en-US" dirty="0"/>
              <a:t>数据库系统概念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习题</a:t>
            </a:r>
            <a:r>
              <a:rPr lang="en-US" altLang="zh-CN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3.8, 3.9, 3.15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日之前发到邮箱</a:t>
            </a:r>
            <a:r>
              <a:rPr lang="en-US" altLang="zh-CN" dirty="0">
                <a:hlinkClick r:id="rId2"/>
              </a:rPr>
              <a:t>pfeilee@163.com</a:t>
            </a:r>
            <a:r>
              <a:rPr lang="en-US" altLang="zh-CN" dirty="0"/>
              <a:t> (</a:t>
            </a:r>
            <a:r>
              <a:rPr lang="zh-CN" altLang="en-US" dirty="0"/>
              <a:t>助教：李鹏飞</a:t>
            </a:r>
            <a:r>
              <a:rPr lang="en-US" altLang="zh-CN" dirty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大数据管理系统作业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34091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55D8-5E79-4E7F-8F8A-4D28201A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A42FF-6A55-467E-BDF1-212434A2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85"/>
          <a:stretch/>
        </p:blipFill>
        <p:spPr>
          <a:xfrm>
            <a:off x="35496" y="627535"/>
            <a:ext cx="7380312" cy="936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CEBA3-97EB-4EEB-BC05-BF8E5CCBC532}"/>
              </a:ext>
            </a:extLst>
          </p:cNvPr>
          <p:cNvPicPr/>
          <p:nvPr/>
        </p:nvPicPr>
        <p:blipFill rotWithShape="1">
          <a:blip r:embed="rId3"/>
          <a:srcRect l="17481" t="13601" r="13251" b="19200"/>
          <a:stretch/>
        </p:blipFill>
        <p:spPr>
          <a:xfrm>
            <a:off x="4765338" y="1683072"/>
            <a:ext cx="4384998" cy="3157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E8159E-35E9-436D-95EF-684D67BB1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8" t="41070" r="22922"/>
          <a:stretch/>
        </p:blipFill>
        <p:spPr>
          <a:xfrm>
            <a:off x="196228" y="1543401"/>
            <a:ext cx="3816424" cy="1358238"/>
          </a:xfrm>
          <a:prstGeom prst="rect">
            <a:avLst/>
          </a:prstGeom>
        </p:spPr>
      </p:pic>
      <p:pic>
        <p:nvPicPr>
          <p:cNvPr id="7" name="Picture 2051">
            <a:extLst>
              <a:ext uri="{FF2B5EF4-FFF2-40B4-BE49-F238E27FC236}">
                <a16:creationId xmlns:a16="http://schemas.microsoft.com/office/drawing/2014/main" id="{26E1A6DF-4685-4D0B-BBE5-EF70B5DA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3056" r="722" b="23056"/>
          <a:stretch>
            <a:fillRect/>
          </a:stretch>
        </p:blipFill>
        <p:spPr bwMode="auto">
          <a:xfrm>
            <a:off x="107504" y="3040186"/>
            <a:ext cx="4384997" cy="18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06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6F58-DFA1-4E7E-B9A8-A9B0DA26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F593E-574E-4DE2-A67C-71591BF0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5"/>
          <a:stretch/>
        </p:blipFill>
        <p:spPr>
          <a:xfrm>
            <a:off x="2375" y="641177"/>
            <a:ext cx="5580112" cy="2434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E6BF3-5A30-4F61-AC99-00E3279E87E7}"/>
              </a:ext>
            </a:extLst>
          </p:cNvPr>
          <p:cNvPicPr/>
          <p:nvPr/>
        </p:nvPicPr>
        <p:blipFill rotWithShape="1">
          <a:blip r:embed="rId3"/>
          <a:srcRect t="12201" r="18500" b="37400"/>
          <a:stretch/>
        </p:blipFill>
        <p:spPr>
          <a:xfrm>
            <a:off x="0" y="3147814"/>
            <a:ext cx="4248472" cy="16561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6F079-88FA-43B2-9D31-275E5726C48F}"/>
              </a:ext>
            </a:extLst>
          </p:cNvPr>
          <p:cNvPicPr/>
          <p:nvPr/>
        </p:nvPicPr>
        <p:blipFill rotWithShape="1">
          <a:blip r:embed="rId4"/>
          <a:srcRect l="4851" t="13600" r="25850" b="58400"/>
          <a:stretch/>
        </p:blipFill>
        <p:spPr>
          <a:xfrm>
            <a:off x="5668442" y="1851670"/>
            <a:ext cx="3456384" cy="93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8F0CCB-576B-4A1D-B791-143464ECD31B}"/>
              </a:ext>
            </a:extLst>
          </p:cNvPr>
          <p:cNvPicPr/>
          <p:nvPr/>
        </p:nvPicPr>
        <p:blipFill rotWithShape="1">
          <a:blip r:embed="rId5"/>
          <a:srcRect l="5900" t="10801" r="22700" b="61200"/>
          <a:stretch/>
        </p:blipFill>
        <p:spPr>
          <a:xfrm>
            <a:off x="5722391" y="2859782"/>
            <a:ext cx="3348486" cy="9300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B36058-D830-41AF-BD01-D03086030D28}"/>
              </a:ext>
            </a:extLst>
          </p:cNvPr>
          <p:cNvPicPr/>
          <p:nvPr/>
        </p:nvPicPr>
        <p:blipFill rotWithShape="1">
          <a:blip r:embed="rId6"/>
          <a:srcRect l="3800" t="12467" r="27951" b="50487"/>
          <a:stretch/>
        </p:blipFill>
        <p:spPr>
          <a:xfrm>
            <a:off x="5652120" y="3832309"/>
            <a:ext cx="3348487" cy="1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2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0E74-9C9D-4AF5-8421-FDFF8F9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查询举例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9CFDD-33DD-4867-A346-2AB0586F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dirty="0"/>
              <a:t>We can write “relation A contains relation B” as “not exists (B except A)” </a:t>
            </a:r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find all students who have taken all the courses offered by the department of Biology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EAC055-FC86-4F30-9A1C-683D102F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3184"/>
            <a:ext cx="47101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1826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8EEFA-561C-4776-8166-97D2579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D1BF8A-DD79-4299-BD1D-8107FFB657D0}"/>
              </a:ext>
            </a:extLst>
          </p:cNvPr>
          <p:cNvPicPr/>
          <p:nvPr/>
        </p:nvPicPr>
        <p:blipFill rotWithShape="1">
          <a:blip r:embed="rId2"/>
          <a:srcRect l="4851" t="13601" r="26901" b="58400"/>
          <a:stretch/>
        </p:blipFill>
        <p:spPr>
          <a:xfrm>
            <a:off x="4463480" y="3199924"/>
            <a:ext cx="4680520" cy="1440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9A5B79-0B93-481C-A738-8C28E4A86421}"/>
              </a:ext>
            </a:extLst>
          </p:cNvPr>
          <p:cNvPicPr/>
          <p:nvPr/>
        </p:nvPicPr>
        <p:blipFill rotWithShape="1">
          <a:blip r:embed="rId3"/>
          <a:srcRect l="3800" t="55327" r="27951" b="15097"/>
          <a:stretch/>
        </p:blipFill>
        <p:spPr>
          <a:xfrm>
            <a:off x="107504" y="3199924"/>
            <a:ext cx="4248472" cy="1440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3C829A-38DD-4798-8CF5-7DB44C5D1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75"/>
          <a:stretch/>
        </p:blipFill>
        <p:spPr>
          <a:xfrm>
            <a:off x="2375" y="641177"/>
            <a:ext cx="5580112" cy="24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76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F0918-7CEC-4BB6-93F5-B3899956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AF53E-72A7-4796-BE99-831D4C05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8316416" cy="1390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9EF6D-96CD-4A7A-8FA6-5D899B334EBA}"/>
              </a:ext>
            </a:extLst>
          </p:cNvPr>
          <p:cNvPicPr/>
          <p:nvPr/>
        </p:nvPicPr>
        <p:blipFill rotWithShape="1">
          <a:blip r:embed="rId3"/>
          <a:srcRect l="4200" t="12638" r="30701" b="43161"/>
          <a:stretch/>
        </p:blipFill>
        <p:spPr>
          <a:xfrm>
            <a:off x="611560" y="2283718"/>
            <a:ext cx="5328592" cy="28597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2266DB-18CF-4AE7-846C-45D49538D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68" t="41070" r="22922"/>
          <a:stretch/>
        </p:blipFill>
        <p:spPr>
          <a:xfrm>
            <a:off x="4860032" y="2258265"/>
            <a:ext cx="3816424" cy="13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F0918-7CEC-4BB6-93F5-B3899956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AF53E-72A7-4796-BE99-831D4C05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8316416" cy="1390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9EF6D-96CD-4A7A-8FA6-5D899B334EBA}"/>
              </a:ext>
            </a:extLst>
          </p:cNvPr>
          <p:cNvPicPr/>
          <p:nvPr/>
        </p:nvPicPr>
        <p:blipFill rotWithShape="1">
          <a:blip r:embed="rId3"/>
          <a:srcRect l="4200" t="58539" r="30701" b="22760"/>
          <a:stretch/>
        </p:blipFill>
        <p:spPr>
          <a:xfrm>
            <a:off x="755576" y="2283718"/>
            <a:ext cx="4392488" cy="1102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88FA7-A0C3-40DF-B971-91ECA41225B7}"/>
              </a:ext>
            </a:extLst>
          </p:cNvPr>
          <p:cNvPicPr/>
          <p:nvPr/>
        </p:nvPicPr>
        <p:blipFill rotWithShape="1">
          <a:blip r:embed="rId4"/>
          <a:srcRect l="4850" t="12200" r="44750" b="58400"/>
          <a:stretch/>
        </p:blipFill>
        <p:spPr>
          <a:xfrm>
            <a:off x="3779912" y="2355726"/>
            <a:ext cx="3979376" cy="17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62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6604-C3BB-4B30-83AE-100EE80A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698D4-C1E2-4D6A-B5E5-BD649FB7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542"/>
            <a:ext cx="7740352" cy="1122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B775D-8A85-43C1-99B2-0B648C1AD958}"/>
              </a:ext>
            </a:extLst>
          </p:cNvPr>
          <p:cNvPicPr/>
          <p:nvPr/>
        </p:nvPicPr>
        <p:blipFill rotWithShape="1">
          <a:blip r:embed="rId3"/>
          <a:srcRect l="4850" t="13601" r="21651" b="65994"/>
          <a:stretch/>
        </p:blipFill>
        <p:spPr>
          <a:xfrm>
            <a:off x="395536" y="1904108"/>
            <a:ext cx="4464496" cy="1326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F7A6E0-1F5E-4E60-9B04-90B59EBB8B35}"/>
              </a:ext>
            </a:extLst>
          </p:cNvPr>
          <p:cNvPicPr/>
          <p:nvPr/>
        </p:nvPicPr>
        <p:blipFill rotWithShape="1">
          <a:blip r:embed="rId3"/>
          <a:srcRect l="4850" t="34510" r="21651" b="12200"/>
          <a:stretch/>
        </p:blipFill>
        <p:spPr>
          <a:xfrm>
            <a:off x="3347864" y="1821608"/>
            <a:ext cx="4680520" cy="29103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8DF234-40DA-4AC6-9FDF-E2CE3883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21" t="62693" r="23271" b="7075"/>
          <a:stretch/>
        </p:blipFill>
        <p:spPr>
          <a:xfrm>
            <a:off x="5436096" y="1480355"/>
            <a:ext cx="3531142" cy="9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30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20401</TotalTime>
  <Words>89</Words>
  <Application>Microsoft Office PowerPoint</Application>
  <PresentationFormat>全屏显示(16:9)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课后作业</vt:lpstr>
      <vt:lpstr>SQL</vt:lpstr>
      <vt:lpstr>SQL</vt:lpstr>
      <vt:lpstr>查询举例</vt:lpstr>
      <vt:lpstr>SQL</vt:lpstr>
      <vt:lpstr>SQL</vt:lpstr>
      <vt:lpstr>SQL</vt:lpstr>
      <vt:lpstr>SQL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1526</cp:revision>
  <dcterms:created xsi:type="dcterms:W3CDTF">2007-09-26T12:04:45Z</dcterms:created>
  <dcterms:modified xsi:type="dcterms:W3CDTF">2021-10-14T02:38:12Z</dcterms:modified>
</cp:coreProperties>
</file>