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9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9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9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5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1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8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14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5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7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0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2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1B1B-D6B1-4E9B-93BD-ED56AD6C8C56}" type="datetimeFigureOut">
              <a:rPr lang="zh-CN" altLang="en-US" smtClean="0"/>
              <a:t>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57D0-3BFA-40E0-8BD6-6A1A69FA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1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67" y="2281683"/>
            <a:ext cx="1107499" cy="10118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500" y="2195574"/>
            <a:ext cx="1000000" cy="10952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657" y="2326879"/>
            <a:ext cx="978993" cy="9639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15384" y="2356739"/>
            <a:ext cx="14157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Orphan </a:t>
            </a:r>
          </a:p>
          <a:p>
            <a:r>
              <a:rPr lang="en-US" altLang="zh-CN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branches:</a:t>
            </a:r>
            <a:endParaRPr lang="zh-CN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6025" y="3293570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source_files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7755" y="3290811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hexo_template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49430" y="3290811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master/publishing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00042" y="-64349"/>
            <a:ext cx="2686914" cy="1753980"/>
            <a:chOff x="3800043" y="383457"/>
            <a:chExt cx="2686914" cy="17539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043" y="383457"/>
              <a:ext cx="2686914" cy="13691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3865746" y="1660383"/>
              <a:ext cx="255550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MiaoDX.github.io</a:t>
              </a:r>
              <a:endParaRPr lang="zh-CN" altLang="en-US" sz="2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接连接符 19"/>
          <p:cNvCxnSpPr>
            <a:endCxn id="15" idx="2"/>
          </p:cNvCxnSpPr>
          <p:nvPr/>
        </p:nvCxnSpPr>
        <p:spPr>
          <a:xfrm flipV="1">
            <a:off x="5141988" y="1689631"/>
            <a:ext cx="1511" cy="62703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5" idx="2"/>
          </p:cNvCxnSpPr>
          <p:nvPr/>
        </p:nvCxnSpPr>
        <p:spPr>
          <a:xfrm flipH="1" flipV="1">
            <a:off x="5143499" y="1689631"/>
            <a:ext cx="1623499" cy="63724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5" idx="2"/>
          </p:cNvCxnSpPr>
          <p:nvPr/>
        </p:nvCxnSpPr>
        <p:spPr>
          <a:xfrm flipV="1">
            <a:off x="3381463" y="1689631"/>
            <a:ext cx="1762036" cy="53106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5400000" flipH="1" flipV="1">
            <a:off x="4155133" y="3271679"/>
            <a:ext cx="2759" cy="1867184"/>
          </a:xfrm>
          <a:prstGeom prst="curvedConnector3">
            <a:avLst>
              <a:gd name="adj1" fmla="val -9666582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69465" y="4538261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Trigger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366" y="3699124"/>
            <a:ext cx="1108700" cy="41036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7638" y="3699124"/>
            <a:ext cx="1108700" cy="410363"/>
          </a:xfrm>
          <a:prstGeom prst="rect">
            <a:avLst/>
          </a:prstGeom>
        </p:spPr>
      </p:pic>
      <p:cxnSp>
        <p:nvCxnSpPr>
          <p:cNvPr id="39" name="曲线连接符 38"/>
          <p:cNvCxnSpPr/>
          <p:nvPr/>
        </p:nvCxnSpPr>
        <p:spPr>
          <a:xfrm flipV="1">
            <a:off x="5248963" y="3796755"/>
            <a:ext cx="1518035" cy="368790"/>
          </a:xfrm>
          <a:prstGeom prst="curvedConnector3">
            <a:avLst>
              <a:gd name="adj1" fmla="val 117765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608931" y="40239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Push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7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</dc:creator>
  <cp:lastModifiedBy>miao</cp:lastModifiedBy>
  <cp:revision>16</cp:revision>
  <dcterms:created xsi:type="dcterms:W3CDTF">2018-12-01T08:36:20Z</dcterms:created>
  <dcterms:modified xsi:type="dcterms:W3CDTF">2018-12-01T10:56:34Z</dcterms:modified>
</cp:coreProperties>
</file>