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57"/>
  </p:notesMasterIdLst>
  <p:sldIdLst>
    <p:sldId id="293" r:id="rId3"/>
    <p:sldId id="294" r:id="rId4"/>
    <p:sldId id="296" r:id="rId5"/>
    <p:sldId id="277" r:id="rId6"/>
    <p:sldId id="332" r:id="rId7"/>
    <p:sldId id="256" r:id="rId8"/>
    <p:sldId id="307" r:id="rId9"/>
    <p:sldId id="308" r:id="rId10"/>
    <p:sldId id="276" r:id="rId11"/>
    <p:sldId id="334" r:id="rId12"/>
    <p:sldId id="335" r:id="rId13"/>
    <p:sldId id="310" r:id="rId14"/>
    <p:sldId id="311" r:id="rId15"/>
    <p:sldId id="364" r:id="rId16"/>
    <p:sldId id="336" r:id="rId17"/>
    <p:sldId id="354" r:id="rId18"/>
    <p:sldId id="394" r:id="rId19"/>
    <p:sldId id="387" r:id="rId20"/>
    <p:sldId id="392" r:id="rId21"/>
    <p:sldId id="393" r:id="rId22"/>
    <p:sldId id="338" r:id="rId23"/>
    <p:sldId id="395" r:id="rId24"/>
    <p:sldId id="341" r:id="rId25"/>
    <p:sldId id="372" r:id="rId26"/>
    <p:sldId id="342" r:id="rId27"/>
    <p:sldId id="371" r:id="rId28"/>
    <p:sldId id="337" r:id="rId29"/>
    <p:sldId id="402" r:id="rId30"/>
    <p:sldId id="333" r:id="rId31"/>
    <p:sldId id="367" r:id="rId32"/>
    <p:sldId id="381" r:id="rId33"/>
    <p:sldId id="382" r:id="rId34"/>
    <p:sldId id="383" r:id="rId35"/>
    <p:sldId id="384" r:id="rId36"/>
    <p:sldId id="385" r:id="rId37"/>
    <p:sldId id="386" r:id="rId38"/>
    <p:sldId id="314" r:id="rId39"/>
    <p:sldId id="396" r:id="rId40"/>
    <p:sldId id="368" r:id="rId41"/>
    <p:sldId id="390" r:id="rId42"/>
    <p:sldId id="391" r:id="rId43"/>
    <p:sldId id="265" r:id="rId44"/>
    <p:sldId id="365" r:id="rId45"/>
    <p:sldId id="401" r:id="rId46"/>
    <p:sldId id="379" r:id="rId47"/>
    <p:sldId id="355" r:id="rId48"/>
    <p:sldId id="357" r:id="rId49"/>
    <p:sldId id="358" r:id="rId50"/>
    <p:sldId id="343" r:id="rId51"/>
    <p:sldId id="344" r:id="rId52"/>
    <p:sldId id="345" r:id="rId53"/>
    <p:sldId id="346" r:id="rId54"/>
    <p:sldId id="347" r:id="rId55"/>
    <p:sldId id="348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7" autoAdjust="0"/>
    <p:restoredTop sz="94660"/>
  </p:normalViewPr>
  <p:slideViewPr>
    <p:cSldViewPr>
      <p:cViewPr varScale="1">
        <p:scale>
          <a:sx n="119" d="100"/>
          <a:sy n="119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6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image" Target="../media/image103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12" Type="http://schemas.openxmlformats.org/officeDocument/2006/relationships/image" Target="../media/image102.emf"/><Relationship Id="rId2" Type="http://schemas.openxmlformats.org/officeDocument/2006/relationships/image" Target="../media/image92.emf"/><Relationship Id="rId1" Type="http://schemas.openxmlformats.org/officeDocument/2006/relationships/image" Target="../media/image88.emf"/><Relationship Id="rId6" Type="http://schemas.openxmlformats.org/officeDocument/2006/relationships/image" Target="../media/image96.emf"/><Relationship Id="rId11" Type="http://schemas.openxmlformats.org/officeDocument/2006/relationships/image" Target="../media/image101.emf"/><Relationship Id="rId5" Type="http://schemas.openxmlformats.org/officeDocument/2006/relationships/image" Target="../media/image95.e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8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88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9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12" Type="http://schemas.openxmlformats.org/officeDocument/2006/relationships/image" Target="../media/image124.emf"/><Relationship Id="rId2" Type="http://schemas.openxmlformats.org/officeDocument/2006/relationships/image" Target="../media/image114.emf"/><Relationship Id="rId1" Type="http://schemas.openxmlformats.org/officeDocument/2006/relationships/image" Target="../media/image88.e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45.emf"/><Relationship Id="rId18" Type="http://schemas.openxmlformats.org/officeDocument/2006/relationships/image" Target="../media/image150.emf"/><Relationship Id="rId3" Type="http://schemas.openxmlformats.org/officeDocument/2006/relationships/image" Target="../media/image133.emf"/><Relationship Id="rId7" Type="http://schemas.openxmlformats.org/officeDocument/2006/relationships/image" Target="../media/image140.emf"/><Relationship Id="rId12" Type="http://schemas.openxmlformats.org/officeDocument/2006/relationships/image" Target="../media/image144.emf"/><Relationship Id="rId17" Type="http://schemas.openxmlformats.org/officeDocument/2006/relationships/image" Target="../media/image149.emf"/><Relationship Id="rId2" Type="http://schemas.openxmlformats.org/officeDocument/2006/relationships/image" Target="../media/image132.emf"/><Relationship Id="rId16" Type="http://schemas.openxmlformats.org/officeDocument/2006/relationships/image" Target="../media/image148.emf"/><Relationship Id="rId1" Type="http://schemas.openxmlformats.org/officeDocument/2006/relationships/image" Target="../media/image131.emf"/><Relationship Id="rId6" Type="http://schemas.openxmlformats.org/officeDocument/2006/relationships/image" Target="../media/image139.emf"/><Relationship Id="rId11" Type="http://schemas.openxmlformats.org/officeDocument/2006/relationships/image" Target="../media/image143.emf"/><Relationship Id="rId5" Type="http://schemas.openxmlformats.org/officeDocument/2006/relationships/image" Target="../media/image136.emf"/><Relationship Id="rId15" Type="http://schemas.openxmlformats.org/officeDocument/2006/relationships/image" Target="../media/image147.emf"/><Relationship Id="rId10" Type="http://schemas.openxmlformats.org/officeDocument/2006/relationships/image" Target="../media/image142.emf"/><Relationship Id="rId4" Type="http://schemas.openxmlformats.org/officeDocument/2006/relationships/image" Target="../media/image135.emf"/><Relationship Id="rId9" Type="http://schemas.openxmlformats.org/officeDocument/2006/relationships/image" Target="../media/image141.emf"/><Relationship Id="rId14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18" Type="http://schemas.openxmlformats.org/officeDocument/2006/relationships/image" Target="../media/image16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17" Type="http://schemas.openxmlformats.org/officeDocument/2006/relationships/image" Target="../media/image167.emf"/><Relationship Id="rId2" Type="http://schemas.openxmlformats.org/officeDocument/2006/relationships/image" Target="../media/image152.emf"/><Relationship Id="rId16" Type="http://schemas.openxmlformats.org/officeDocument/2006/relationships/image" Target="../media/image166.emf"/><Relationship Id="rId20" Type="http://schemas.openxmlformats.org/officeDocument/2006/relationships/image" Target="../media/image170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65.emf"/><Relationship Id="rId10" Type="http://schemas.openxmlformats.org/officeDocument/2006/relationships/image" Target="../media/image160.emf"/><Relationship Id="rId19" Type="http://schemas.openxmlformats.org/officeDocument/2006/relationships/image" Target="../media/image169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6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18" Type="http://schemas.openxmlformats.org/officeDocument/2006/relationships/image" Target="../media/image175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17" Type="http://schemas.openxmlformats.org/officeDocument/2006/relationships/image" Target="../media/image174.emf"/><Relationship Id="rId2" Type="http://schemas.openxmlformats.org/officeDocument/2006/relationships/image" Target="../media/image152.emf"/><Relationship Id="rId16" Type="http://schemas.openxmlformats.org/officeDocument/2006/relationships/image" Target="../media/image173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5" Type="http://schemas.openxmlformats.org/officeDocument/2006/relationships/image" Target="../media/image172.emf"/><Relationship Id="rId10" Type="http://schemas.openxmlformats.org/officeDocument/2006/relationships/image" Target="../media/image160.emf"/><Relationship Id="rId19" Type="http://schemas.openxmlformats.org/officeDocument/2006/relationships/image" Target="../media/image176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Relationship Id="rId14" Type="http://schemas.openxmlformats.org/officeDocument/2006/relationships/image" Target="../media/image17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image" Target="../media/image179.emf"/><Relationship Id="rId7" Type="http://schemas.openxmlformats.org/officeDocument/2006/relationships/image" Target="../media/image183.png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image" Target="../media/image187.emf"/><Relationship Id="rId7" Type="http://schemas.openxmlformats.org/officeDocument/2006/relationships/image" Target="../media/image191.png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7.emf"/><Relationship Id="rId5" Type="http://schemas.openxmlformats.org/officeDocument/2006/relationships/image" Target="../media/image192.emf"/><Relationship Id="rId4" Type="http://schemas.openxmlformats.org/officeDocument/2006/relationships/image" Target="../media/image196.png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image" Target="../media/image19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4" Type="http://schemas.openxmlformats.org/officeDocument/2006/relationships/image" Target="../media/image20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image" Target="../media/image206.emf"/><Relationship Id="rId7" Type="http://schemas.openxmlformats.org/officeDocument/2006/relationships/image" Target="../media/image208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7.emf"/><Relationship Id="rId5" Type="http://schemas.openxmlformats.org/officeDocument/2006/relationships/image" Target="../media/image203.emf"/><Relationship Id="rId4" Type="http://schemas.openxmlformats.org/officeDocument/2006/relationships/image" Target="../media/image198.emf"/><Relationship Id="rId9" Type="http://schemas.openxmlformats.org/officeDocument/2006/relationships/image" Target="../media/image21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7" Type="http://schemas.openxmlformats.org/officeDocument/2006/relationships/image" Target="../media/image215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0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198.emf"/><Relationship Id="rId7" Type="http://schemas.openxmlformats.org/officeDocument/2006/relationships/image" Target="../media/image219.emf"/><Relationship Id="rId2" Type="http://schemas.openxmlformats.org/officeDocument/2006/relationships/image" Target="../media/image211.emf"/><Relationship Id="rId1" Type="http://schemas.openxmlformats.org/officeDocument/2006/relationships/image" Target="../media/image216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4" Type="http://schemas.openxmlformats.org/officeDocument/2006/relationships/image" Target="../media/image20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3" Type="http://schemas.openxmlformats.org/officeDocument/2006/relationships/image" Target="../media/image223.emf"/><Relationship Id="rId7" Type="http://schemas.openxmlformats.org/officeDocument/2006/relationships/image" Target="../media/image215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6" Type="http://schemas.openxmlformats.org/officeDocument/2006/relationships/image" Target="../media/image203.emf"/><Relationship Id="rId5" Type="http://schemas.openxmlformats.org/officeDocument/2006/relationships/image" Target="../media/image198.emf"/><Relationship Id="rId4" Type="http://schemas.openxmlformats.org/officeDocument/2006/relationships/image" Target="../media/image22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18" Type="http://schemas.openxmlformats.org/officeDocument/2006/relationships/image" Target="../media/image3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20" Type="http://schemas.openxmlformats.org/officeDocument/2006/relationships/image" Target="../media/image34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19" Type="http://schemas.openxmlformats.org/officeDocument/2006/relationships/image" Target="../media/image33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16.emf"/><Relationship Id="rId18" Type="http://schemas.openxmlformats.org/officeDocument/2006/relationships/image" Target="../media/image41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8.emf"/><Relationship Id="rId17" Type="http://schemas.openxmlformats.org/officeDocument/2006/relationships/image" Target="../media/image40.emf"/><Relationship Id="rId2" Type="http://schemas.openxmlformats.org/officeDocument/2006/relationships/image" Target="../media/image26.emf"/><Relationship Id="rId16" Type="http://schemas.openxmlformats.org/officeDocument/2006/relationships/image" Target="../media/image24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7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19" Type="http://schemas.openxmlformats.org/officeDocument/2006/relationships/image" Target="../media/image42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D580755-3C90-1646-8473-338CCEED59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E32521D-5885-184A-8C37-6B6F8A6EC3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4B4DF05-FF01-EA46-8E44-82A44A39E6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2EE724C-B3AD-4045-988E-ABDA9C9ABB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394019DC-8DA1-5044-B9AB-A41BF2D0C7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8AC657C3-A6D9-DD4F-9DE5-0A19176AB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5664A4-1A0B-6645-A708-8F64C42C84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615E42F3-9961-BF42-866C-FB20B9F019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4EFBEB9C-EC58-214E-897F-C5D1BDA7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7B9D2CDF-5BA9-2D43-A94D-7DD49A864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CDA451-D395-104D-B419-BFD6B8AFCDD7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1E6A059-A826-3348-9E20-BFF0B9E4A0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A78D068C-45E6-6048-BC44-FC61D7DB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6D160E54-17A0-424C-9D64-E6657463E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E85422-FE6A-FE4B-8B30-A6E2AA4FD4F5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79CF5AE-85C1-0547-B8B2-844B7CD77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1850BB-7058-E249-B1DC-9ECB064D28C8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0BDABAA-5808-0444-83E4-466412410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C84E43F-ACFF-5442-BCA3-179AE361E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FFD223F-DA76-1C4E-9304-710CD6135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47D524-E9AE-8445-A2E1-6D42D059C746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55FF0F0-535B-364C-98E8-2EEFDAE0A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C70E248-E174-E744-9126-98EA58F01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0A30D0FF-8A5D-E642-9194-2AB7832D16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D15C64E0-848F-4D48-B710-EC92A0958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EF35DF41-8A6B-0D4D-8337-919333FE3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BA790-DCBB-584E-ACAB-A6E38348982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A1D1E2-D760-0140-9A08-B7F1D8AA9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3023A6-4588-424C-A183-6123B14FF2BB}" type="datetime1">
              <a:rPr lang="zh-CN" altLang="en-US"/>
              <a:pPr>
                <a:defRPr/>
              </a:pPr>
              <a:t>2020/2/23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BAD32B-CC31-5745-8814-C90DBDA6F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77EBEC-F4B8-F043-BE5C-ABC92621F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8CCD727-1964-1E4B-A2F7-EDF410A731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3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4A1A8A-66E2-904A-A6CA-DFC71DC5D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4A0B-B0BA-F541-89B8-1F588462763B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903C0E-7866-6941-9934-865504FC4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359B43-11C4-654B-9460-F4C38FE15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25D8A-8535-AD48-9EBE-0B21D11A71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8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419A24-EC66-2D47-BB21-2B402984D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BAEC-5588-DD43-81B4-7CBEAFB48294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FF5CCC-60B5-BE46-ADE7-148A4587C0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D6BF72-049D-4E4F-8652-4A73D5F62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8C71-9287-A14F-9851-58E674082C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34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7A71F0-5098-7B4F-8B54-93776F058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40B0E6-7557-6D4A-AE0F-2BDF36CFA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9C4AA7-F82E-3C42-AE25-AF91C0523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9593C-A123-FC4E-822C-5D0B6AE63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30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2C1FBF-546D-9F4D-B657-F1B639B09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FFD5A5-67DA-F944-B95E-855AE8652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F6FF62-7058-3743-91EE-3A2F5DA70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46281-1404-0546-B560-F408992A2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81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1CB904-F7E1-574C-ADA0-3DB9DC1B3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79D328-39A5-594E-BFED-286C3D3C2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F31F0-258A-3E4B-A5C0-05742FADC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29AD0-EE6B-1D4E-9DE6-767503F02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27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5BE28-13DC-3442-A43A-2F1E3CC87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09F08-8852-6C47-B355-243F952BD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B0514-E4D2-7D4D-A57F-E271FBAA9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CF17D-C68B-D248-86E3-0451684EE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59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014031-50B2-1D4E-BC78-26023907A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9C7A5F-8001-F849-80B9-E67105748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21CAFE-A110-0D4B-AAAC-ADD4572C2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50DFF-D075-B342-8755-3AC952FDF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286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337E2B-92DF-C447-ADE7-A0FFB4D27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7A6353-FB5E-0643-BC79-EC97CF6AD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514EC8-9B8F-5644-9DCD-568060718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C6F3-FB9F-CA43-8F0E-85071F593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27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9DCED2-BD29-AA49-AAA9-E6D547057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2FFF67-EBA6-0B43-B6DC-A5FBB9819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2D14AB-EBB5-6540-9F7A-2ED6436EC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AC41C-04D6-504B-BE1A-FBC69733C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91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1E833-5828-8F4E-AA25-FF5A653450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8C99B-0C25-5648-BD58-2A9E9AEBF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2FE49-00BA-4D4A-AD83-481CF8283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2BBC-27CE-174A-BB19-96457E2751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36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E5735C-9124-EC48-88ED-2B3D508C0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3B6696B-CD6D-C84E-AA64-912C44124BAE}" type="datetime1">
              <a:rPr lang="zh-CN" altLang="en-US"/>
              <a:pPr>
                <a:defRPr/>
              </a:pPr>
              <a:t>2020/2/23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A0703D-8353-AB49-854A-B4A386C15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5FC979-F783-D448-BD81-42A51496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04DFC4-4462-674C-A086-19A9B3CE99D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029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52628-AA2A-2847-B331-E22FFED2B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30A8E-0623-1A43-9D4C-B4F806AF44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ED9CA-57EE-9C47-81D7-CC0E9962E2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4AB4-FE16-D14A-8B16-F2B781ED6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660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259DC5-BD3B-5D48-A625-905E37BA1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50F90F-DABE-5D40-BECC-028BE2366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747E86-F4BA-B543-B5E0-749B265C6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7B864-AACC-B841-93A0-B85CAACABB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665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B4CB07-0931-7B48-961C-26F9346ED3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B9B934-712C-2B40-8E3E-CE83C069D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E0FE5C-53B8-1542-82D6-EFD5BCF9A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67285-DE1E-B841-B675-B0062A179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368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B5DD4A4-1FAE-CC4A-A73D-BD52263F6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47C034-A185-9A4D-85B7-3995007361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12281D-C462-7C4A-B4C8-E835E236D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BAB97-3CF8-9C41-A72D-6304CE41F3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820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2F174B-3E22-8E42-849E-CFB819F14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CF5E37-E624-DD41-AD3C-D6EB4A23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B5FCC6-44A5-D047-904A-CF0D50725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25CBE-C5D4-DB41-90EC-B5FAE31AFC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1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9392D1-DB80-7743-9442-C04D0D5BC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807524-6D4F-DD40-A17D-33CA0FB9A619}" type="datetime1">
              <a:rPr lang="zh-CN" altLang="en-US"/>
              <a:pPr>
                <a:defRPr/>
              </a:pPr>
              <a:t>2020/2/23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E0292E-CB99-7440-9A9F-4E9E18B850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D02BB4-5B2D-8940-9D1D-8718F70F3A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282666F-0925-0548-A392-9DC4D1686BC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0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3FB70-E18F-7147-AA70-0CEAD7901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ECEE-8CE5-B645-8F56-72C839DFB81C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08E2B-E04C-E942-B946-8B480DB0E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B197D-AE0C-8945-999B-5C2457660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E0FC-72C1-6640-85A9-50CAE3A28E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3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F0EDCC-8244-A94F-9877-71F1C53E3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F1C02-5E6C-C649-B41C-A395A8ECF19C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617B1DC-2CA4-3944-BB5A-407BE4190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BC2FB1-C3DF-FB47-B02C-2C3780BFC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41F77-12F7-3244-A052-1B146C19A1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41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9CF7DD-7FB3-2A4B-A201-8757C8CFB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99FD143-1011-3142-B11A-FCF697D934A7}" type="datetime1">
              <a:rPr lang="zh-CN" altLang="en-US"/>
              <a:pPr>
                <a:defRPr/>
              </a:pPr>
              <a:t>2020/2/23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3BDFBE-7A99-F64C-896C-1260488C7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58AC49-E7DA-2F45-B181-F1082DA6A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DF8B3EA-B674-7149-9B8B-00DBACBC8D0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4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9CE667-0049-E645-831A-654A03A93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50A0A42-3470-3A43-AF42-D3DB15F8B553}" type="datetime1">
              <a:rPr lang="zh-CN" altLang="en-US"/>
              <a:pPr>
                <a:defRPr/>
              </a:pPr>
              <a:t>2020/2/23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8B53817-530E-0B46-AFCD-092E83ED54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B32865-508C-3D4B-910B-A2ABB3239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8B8E702-5683-2E48-AFB9-9D40E6278F4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454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58CC5-8D09-524D-AB35-60DFB6AB72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C7E1E-E3B0-AA4B-95B6-D1CCB696762F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E4940-469D-1544-94FF-D9D577BAB8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B5C18-522C-1840-B63D-20ADCCC02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18276-BE42-9D41-B120-A941D1906F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0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52D6A-E860-D742-BE56-090D8C5FB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70267-F59D-C945-A5BF-091590BA52A6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455BD-5F65-A94A-A43A-807DFD14E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33590-30EA-EF4E-BB95-4B5A6C183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F0990-1A23-7D43-B562-AF932A0515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6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CC69D1-C94D-A74F-AE78-E2BC15B16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B782FB-CE3D-D54E-8839-77D949312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D831E24-3FB9-DB42-BC6E-F86064ABFD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EFA895BD-48BD-2942-9645-0518648D23F8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7CC651A-EAFC-2040-8198-280FCAC411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CCA7586-96C3-6B4C-B521-2E4EAE042A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12D50C9-0140-2545-A363-0F2846F1BC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78879CA1-D1F8-3E48-A0D2-B1307C2D59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697" r:id="rId4"/>
    <p:sldLayoutId id="2147483698" r:id="rId5"/>
    <p:sldLayoutId id="2147483706" r:id="rId6"/>
    <p:sldLayoutId id="2147483707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60EA04-D029-3A44-AB51-0D9A8D29F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8D26F9-A7A7-9142-8787-0D5E3BD21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C8BC0E-422B-F24F-BE95-7A4005B97A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7EB049-3800-2647-98B5-F588825B80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446EF6-431F-9A40-BF26-D172F35B94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689C7C-3B67-BA44-83D2-F012FAAE9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7CE88776-A065-D448-8F2F-FF3AEC7435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9">
            <a:extLst>
              <a:ext uri="{FF2B5EF4-FFF2-40B4-BE49-F238E27FC236}">
                <a16:creationId xmlns:a16="http://schemas.microsoft.com/office/drawing/2014/main" id="{4A52F7AC-D228-254A-9CA7-F6A23B33C2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5738" y="6451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FFFF66"/>
                </a:solidFill>
                <a:ea typeface="华文行楷" panose="02010800040101010101" pitchFamily="2" charset="-122"/>
              </a:rPr>
              <a:t>第一章</a:t>
            </a:r>
          </a:p>
        </p:txBody>
      </p:sp>
    </p:spTree>
    <p:extLst>
      <p:ext uri="{BB962C8B-B14F-4D97-AF65-F5344CB8AC3E}">
        <p14:creationId xmlns:p14="http://schemas.microsoft.com/office/powerpoint/2010/main" val="184745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9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28.emf"/><Relationship Id="rId42" Type="http://schemas.openxmlformats.org/officeDocument/2006/relationships/image" Target="../media/image32.e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29.bin"/><Relationship Id="rId38" Type="http://schemas.openxmlformats.org/officeDocument/2006/relationships/image" Target="../media/image30.emf"/><Relationship Id="rId46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png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37" Type="http://schemas.openxmlformats.org/officeDocument/2006/relationships/oleObject" Target="../embeddings/oleObject31.bin"/><Relationship Id="rId40" Type="http://schemas.openxmlformats.org/officeDocument/2006/relationships/image" Target="../media/image31.emf"/><Relationship Id="rId45" Type="http://schemas.openxmlformats.org/officeDocument/2006/relationships/oleObject" Target="../embeddings/oleObject35.bin"/><Relationship Id="rId5" Type="http://schemas.openxmlformats.org/officeDocument/2006/relationships/image" Target="../media/image36.png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4" Type="http://schemas.openxmlformats.org/officeDocument/2006/relationships/image" Target="../media/image33.e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6.emf"/><Relationship Id="rId35" Type="http://schemas.openxmlformats.org/officeDocument/2006/relationships/oleObject" Target="../embeddings/oleObject30.bin"/><Relationship Id="rId43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9" Type="http://schemas.openxmlformats.org/officeDocument/2006/relationships/image" Target="../media/image41.e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3.emf"/><Relationship Id="rId34" Type="http://schemas.openxmlformats.org/officeDocument/2006/relationships/oleObject" Target="../embeddings/oleObject51.bin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1.emf"/><Relationship Id="rId25" Type="http://schemas.openxmlformats.org/officeDocument/2006/relationships/image" Target="../media/image37.emf"/><Relationship Id="rId33" Type="http://schemas.openxmlformats.org/officeDocument/2006/relationships/image" Target="../media/image39.emf"/><Relationship Id="rId38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16.emf"/><Relationship Id="rId41" Type="http://schemas.openxmlformats.org/officeDocument/2006/relationships/image" Target="../media/image42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8.e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image" Target="../media/image40.emf"/><Relationship Id="rId40" Type="http://schemas.openxmlformats.org/officeDocument/2006/relationships/oleObject" Target="../embeddings/oleObject54.bin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32.emf"/><Relationship Id="rId31" Type="http://schemas.openxmlformats.org/officeDocument/2006/relationships/image" Target="../media/image17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38.e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audio" Target="../media/audio1.wav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55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46.emf"/><Relationship Id="rId24" Type="http://schemas.openxmlformats.org/officeDocument/2006/relationships/oleObject" Target="../embeddings/oleObject65.bin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28" Type="http://schemas.openxmlformats.org/officeDocument/2006/relationships/oleObject" Target="../embeddings/oleObject67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50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54.emf"/><Relationship Id="rId30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png"/><Relationship Id="rId11" Type="http://schemas.openxmlformats.org/officeDocument/2006/relationships/image" Target="../media/image64.png"/><Relationship Id="rId5" Type="http://schemas.openxmlformats.org/officeDocument/2006/relationships/image" Target="../media/image56.emf"/><Relationship Id="rId10" Type="http://schemas.openxmlformats.org/officeDocument/2006/relationships/image" Target="../media/image57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emf"/><Relationship Id="rId11" Type="http://schemas.openxmlformats.org/officeDocument/2006/relationships/image" Target="../media/image71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emf"/><Relationship Id="rId11" Type="http://schemas.openxmlformats.org/officeDocument/2006/relationships/image" Target="../media/image72.png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72.e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8.emf"/><Relationship Id="rId17" Type="http://schemas.openxmlformats.org/officeDocument/2006/relationships/image" Target="../media/image70.emf"/><Relationship Id="rId25" Type="http://schemas.openxmlformats.org/officeDocument/2006/relationships/image" Target="../media/image74.emf"/><Relationship Id="rId33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7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80.bin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79.png"/><Relationship Id="rId23" Type="http://schemas.openxmlformats.org/officeDocument/2006/relationships/image" Target="../media/image73.emf"/><Relationship Id="rId28" Type="http://schemas.openxmlformats.org/officeDocument/2006/relationships/oleObject" Target="../embeddings/oleObject88.bin"/><Relationship Id="rId10" Type="http://schemas.openxmlformats.org/officeDocument/2006/relationships/image" Target="../media/image67.emf"/><Relationship Id="rId19" Type="http://schemas.openxmlformats.org/officeDocument/2006/relationships/image" Target="../media/image71.emf"/><Relationship Id="rId31" Type="http://schemas.openxmlformats.org/officeDocument/2006/relationships/image" Target="../media/image7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69.emf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75.emf"/><Relationship Id="rId30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%E5%90%84%E9%97%A8%E8%AF%BE%E4%BB%B6/2010%E7%90%86%E5%8A%9B/%E7%AC%AC%E4%B8%80%E7%AB%A0/1-3%20%E8%87%AA%E7%84%B6%E5%9D%90%E6%A0%87%E6%8F%8F%E8%BF%B0%E6%B3%95.ppt" TargetMode="External"/><Relationship Id="rId2" Type="http://schemas.openxmlformats.org/officeDocument/2006/relationships/hyperlink" Target="../../../../../%E5%90%84%E9%97%A8%E8%AF%BE%E4%BB%B6/2010%E7%90%86%E5%8A%9B/%E7%AC%AC%E4%B8%80%E7%AB%A0/1-1%20%E5%90%91%E9%87%8F%E6%8F%8F%E8%BF%B0%E6%B3%95.pp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../%E5%90%84%E9%97%A8%E8%AF%BE%E4%BB%B6/2010%E7%90%86%E5%8A%9B/%E7%AC%AC%E4%B8%80%E7%AB%A0/1-5%20%E6%9B%B2%E7%BA%BF%E5%9D%90%E6%A0%87%E6%8F%8F%E8%BF%B0%E6%B3%95.ppt" TargetMode="External"/><Relationship Id="rId4" Type="http://schemas.openxmlformats.org/officeDocument/2006/relationships/hyperlink" Target="../../../../../%E5%90%84%E9%97%A8%E8%AF%BE%E4%BB%B6/2010%E7%90%86%E5%8A%9B/%E7%AC%AC%E4%B8%80%E7%AB%A0/1-4%20%E6%9E%81%E5%9D%90%E6%A0%87%E6%8F%8F%E8%BF%B0%E6%B3%95.pp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85.emf"/><Relationship Id="rId3" Type="http://schemas.openxmlformats.org/officeDocument/2006/relationships/audio" Target="../media/audio1.wav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410.png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8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94.emf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09.bin"/><Relationship Id="rId3" Type="http://schemas.openxmlformats.org/officeDocument/2006/relationships/audio" Target="../media/audio1.wav"/><Relationship Id="rId21" Type="http://schemas.openxmlformats.org/officeDocument/2006/relationships/image" Target="../media/image98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96.emf"/><Relationship Id="rId25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29" Type="http://schemas.openxmlformats.org/officeDocument/2006/relationships/image" Target="../media/image102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3.emf"/><Relationship Id="rId24" Type="http://schemas.openxmlformats.org/officeDocument/2006/relationships/oleObject" Target="../embeddings/oleObject108.bin"/><Relationship Id="rId5" Type="http://schemas.openxmlformats.org/officeDocument/2006/relationships/image" Target="../media/image91.png"/><Relationship Id="rId15" Type="http://schemas.openxmlformats.org/officeDocument/2006/relationships/image" Target="../media/image95.emf"/><Relationship Id="rId23" Type="http://schemas.openxmlformats.org/officeDocument/2006/relationships/image" Target="../media/image99.emf"/><Relationship Id="rId28" Type="http://schemas.openxmlformats.org/officeDocument/2006/relationships/oleObject" Target="../embeddings/oleObject110.bin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97.emf"/><Relationship Id="rId31" Type="http://schemas.openxmlformats.org/officeDocument/2006/relationships/image" Target="../media/image103.emf"/><Relationship Id="rId4" Type="http://schemas.openxmlformats.org/officeDocument/2006/relationships/image" Target="../media/image90.png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Relationship Id="rId27" Type="http://schemas.openxmlformats.org/officeDocument/2006/relationships/image" Target="../media/image101.emf"/><Relationship Id="rId30" Type="http://schemas.openxmlformats.org/officeDocument/2006/relationships/oleObject" Target="../embeddings/oleObject1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17.bin"/><Relationship Id="rId18" Type="http://schemas.openxmlformats.org/officeDocument/2006/relationships/oleObject" Target="../embeddings/oleObject119.bin"/><Relationship Id="rId26" Type="http://schemas.openxmlformats.org/officeDocument/2006/relationships/image" Target="../media/image90.png"/><Relationship Id="rId3" Type="http://schemas.openxmlformats.org/officeDocument/2006/relationships/oleObject" Target="../embeddings/oleObject112.bin"/><Relationship Id="rId21" Type="http://schemas.openxmlformats.org/officeDocument/2006/relationships/image" Target="../media/image110.e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6.emf"/><Relationship Id="rId17" Type="http://schemas.openxmlformats.org/officeDocument/2006/relationships/image" Target="../media/image113.png"/><Relationship Id="rId25" Type="http://schemas.openxmlformats.org/officeDocument/2006/relationships/image" Target="../media/image112.emf"/><Relationship Id="rId33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8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116.bin"/><Relationship Id="rId24" Type="http://schemas.openxmlformats.org/officeDocument/2006/relationships/oleObject" Target="../embeddings/oleObject122.bin"/><Relationship Id="rId32" Type="http://schemas.openxmlformats.org/officeDocument/2006/relationships/oleObject" Target="../embeddings/oleObject125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image" Target="../media/image111.emf"/><Relationship Id="rId28" Type="http://schemas.openxmlformats.org/officeDocument/2006/relationships/oleObject" Target="../embeddings/oleObject123.bin"/><Relationship Id="rId10" Type="http://schemas.openxmlformats.org/officeDocument/2006/relationships/image" Target="../media/image105.emf"/><Relationship Id="rId19" Type="http://schemas.openxmlformats.org/officeDocument/2006/relationships/image" Target="../media/image109.emf"/><Relationship Id="rId31" Type="http://schemas.openxmlformats.org/officeDocument/2006/relationships/image" Target="../media/image89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7.emf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91.png"/><Relationship Id="rId30" Type="http://schemas.openxmlformats.org/officeDocument/2006/relationships/oleObject" Target="../embeddings/oleObject12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22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91.png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3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oleObject" Target="../embeddings/oleObject138.bin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28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4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1.png"/><Relationship Id="rId7" Type="http://schemas.openxmlformats.org/officeDocument/2006/relationships/image" Target="../media/image10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1.png"/><Relationship Id="rId4" Type="http://schemas.openxmlformats.org/officeDocument/2006/relationships/image" Target="../media/image991.png"/><Relationship Id="rId9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openxmlformats.org/officeDocument/2006/relationships/image" Target="../media/image82.png"/><Relationship Id="rId4" Type="http://schemas.openxmlformats.org/officeDocument/2006/relationships/image" Target="../media/image8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9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70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0.png"/><Relationship Id="rId5" Type="http://schemas.openxmlformats.org/officeDocument/2006/relationships/image" Target="../media/image1000.png"/><Relationship Id="rId10" Type="http://schemas.openxmlformats.org/officeDocument/2006/relationships/image" Target="../media/image910.png"/><Relationship Id="rId4" Type="http://schemas.openxmlformats.org/officeDocument/2006/relationships/image" Target="../media/image990.png"/><Relationship Id="rId9" Type="http://schemas.openxmlformats.org/officeDocument/2006/relationships/image" Target="../media/image9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4.e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34.emf"/><Relationship Id="rId26" Type="http://schemas.openxmlformats.org/officeDocument/2006/relationships/image" Target="../media/image144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48.e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50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0.emf"/><Relationship Id="rId20" Type="http://schemas.openxmlformats.org/officeDocument/2006/relationships/image" Target="../media/image141.e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43.emf"/><Relationship Id="rId32" Type="http://schemas.openxmlformats.org/officeDocument/2006/relationships/image" Target="../media/image147.emf"/><Relationship Id="rId37" Type="http://schemas.openxmlformats.org/officeDocument/2006/relationships/oleObject" Target="../embeddings/oleObject166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45.emf"/><Relationship Id="rId36" Type="http://schemas.openxmlformats.org/officeDocument/2006/relationships/image" Target="../media/image149.emf"/><Relationship Id="rId10" Type="http://schemas.openxmlformats.org/officeDocument/2006/relationships/image" Target="../media/image135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39.emf"/><Relationship Id="rId22" Type="http://schemas.openxmlformats.org/officeDocument/2006/relationships/image" Target="../media/image142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46.emf"/><Relationship Id="rId35" Type="http://schemas.openxmlformats.org/officeDocument/2006/relationships/oleObject" Target="../embeddings/oleObject16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9" Type="http://schemas.openxmlformats.org/officeDocument/2006/relationships/oleObject" Target="../embeddings/oleObject185.bin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34" Type="http://schemas.openxmlformats.org/officeDocument/2006/relationships/image" Target="../media/image166.emf"/><Relationship Id="rId42" Type="http://schemas.openxmlformats.org/officeDocument/2006/relationships/image" Target="../media/image170.emf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33" Type="http://schemas.openxmlformats.org/officeDocument/2006/relationships/oleObject" Target="../embeddings/oleObject182.bin"/><Relationship Id="rId38" Type="http://schemas.openxmlformats.org/officeDocument/2006/relationships/image" Target="../media/image16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180.bin"/><Relationship Id="rId41" Type="http://schemas.openxmlformats.org/officeDocument/2006/relationships/oleObject" Target="../embeddings/oleObject18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61.emf"/><Relationship Id="rId32" Type="http://schemas.openxmlformats.org/officeDocument/2006/relationships/image" Target="../media/image165.emf"/><Relationship Id="rId37" Type="http://schemas.openxmlformats.org/officeDocument/2006/relationships/oleObject" Target="../embeddings/oleObject184.bin"/><Relationship Id="rId40" Type="http://schemas.openxmlformats.org/officeDocument/2006/relationships/image" Target="../media/image169.e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63.emf"/><Relationship Id="rId36" Type="http://schemas.openxmlformats.org/officeDocument/2006/relationships/image" Target="../media/image167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64.emf"/><Relationship Id="rId35" Type="http://schemas.openxmlformats.org/officeDocument/2006/relationships/oleObject" Target="../embeddings/oleObject18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9" Type="http://schemas.openxmlformats.org/officeDocument/2006/relationships/oleObject" Target="../embeddings/oleObject205.bin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34" Type="http://schemas.openxmlformats.org/officeDocument/2006/relationships/image" Target="../media/image173.emf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2.bin"/><Relationship Id="rId38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oleObject" Target="../embeddings/oleObject20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61.emf"/><Relationship Id="rId32" Type="http://schemas.openxmlformats.org/officeDocument/2006/relationships/image" Target="../media/image172.emf"/><Relationship Id="rId37" Type="http://schemas.openxmlformats.org/officeDocument/2006/relationships/oleObject" Target="../embeddings/oleObject204.bin"/><Relationship Id="rId40" Type="http://schemas.openxmlformats.org/officeDocument/2006/relationships/image" Target="../media/image176.e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163.emf"/><Relationship Id="rId36" Type="http://schemas.openxmlformats.org/officeDocument/2006/relationships/image" Target="../media/image174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1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171.emf"/><Relationship Id="rId35" Type="http://schemas.openxmlformats.org/officeDocument/2006/relationships/oleObject" Target="../embeddings/oleObject20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181.emf"/><Relationship Id="rId18" Type="http://schemas.openxmlformats.org/officeDocument/2006/relationships/oleObject" Target="../embeddings/oleObject213.bin"/><Relationship Id="rId3" Type="http://schemas.openxmlformats.org/officeDocument/2006/relationships/image" Target="../media/image1.jpeg"/><Relationship Id="rId7" Type="http://schemas.openxmlformats.org/officeDocument/2006/relationships/image" Target="../media/image178.emf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183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184.e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79.emf"/><Relationship Id="rId14" Type="http://schemas.openxmlformats.org/officeDocument/2006/relationships/oleObject" Target="../embeddings/oleObject21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89.emf"/><Relationship Id="rId18" Type="http://schemas.openxmlformats.org/officeDocument/2006/relationships/oleObject" Target="../embeddings/oleObject221.bin"/><Relationship Id="rId3" Type="http://schemas.openxmlformats.org/officeDocument/2006/relationships/image" Target="../media/image1.jpeg"/><Relationship Id="rId7" Type="http://schemas.openxmlformats.org/officeDocument/2006/relationships/image" Target="../media/image186.e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191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88.emf"/><Relationship Id="rId5" Type="http://schemas.openxmlformats.org/officeDocument/2006/relationships/image" Target="../media/image185.emf"/><Relationship Id="rId15" Type="http://schemas.openxmlformats.org/officeDocument/2006/relationships/image" Target="../media/image190.e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192.e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87.emf"/><Relationship Id="rId14" Type="http://schemas.openxmlformats.org/officeDocument/2006/relationships/oleObject" Target="../embeddings/oleObject21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192.emf"/><Relationship Id="rId3" Type="http://schemas.openxmlformats.org/officeDocument/2006/relationships/image" Target="../media/image1.jpeg"/><Relationship Id="rId7" Type="http://schemas.openxmlformats.org/officeDocument/2006/relationships/image" Target="../media/image194.emf"/><Relationship Id="rId12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196.png"/><Relationship Id="rId5" Type="http://schemas.openxmlformats.org/officeDocument/2006/relationships/image" Target="../media/image193.emf"/><Relationship Id="rId15" Type="http://schemas.openxmlformats.org/officeDocument/2006/relationships/image" Target="../media/image197.emf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195.emf"/><Relationship Id="rId14" Type="http://schemas.openxmlformats.org/officeDocument/2006/relationships/oleObject" Target="../embeddings/oleObject22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3" Type="http://schemas.openxmlformats.org/officeDocument/2006/relationships/audio" Target="../media/audio2.wav"/><Relationship Id="rId7" Type="http://schemas.openxmlformats.org/officeDocument/2006/relationships/image" Target="../media/image2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03.emf"/><Relationship Id="rId5" Type="http://schemas.openxmlformats.org/officeDocument/2006/relationships/image" Target="../media/image201.emf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198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08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emf"/><Relationship Id="rId20" Type="http://schemas.openxmlformats.org/officeDocument/2006/relationships/image" Target="../media/image209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24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03.emf"/><Relationship Id="rId22" Type="http://schemas.openxmlformats.org/officeDocument/2006/relationships/image" Target="../media/image21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13.emf"/><Relationship Id="rId3" Type="http://schemas.openxmlformats.org/officeDocument/2006/relationships/audio" Target="../media/audio1.wav"/><Relationship Id="rId7" Type="http://schemas.openxmlformats.org/officeDocument/2006/relationships/image" Target="../media/image212.e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03.emf"/><Relationship Id="rId5" Type="http://schemas.openxmlformats.org/officeDocument/2006/relationships/image" Target="../media/image211.emf"/><Relationship Id="rId15" Type="http://schemas.openxmlformats.org/officeDocument/2006/relationships/image" Target="../media/image214.emf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4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217.emf"/><Relationship Id="rId18" Type="http://schemas.openxmlformats.org/officeDocument/2006/relationships/oleObject" Target="../embeddings/oleObject257.bin"/><Relationship Id="rId3" Type="http://schemas.openxmlformats.org/officeDocument/2006/relationships/audio" Target="../media/audio1.wav"/><Relationship Id="rId7" Type="http://schemas.openxmlformats.org/officeDocument/2006/relationships/image" Target="../media/image211.e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6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203.emf"/><Relationship Id="rId5" Type="http://schemas.openxmlformats.org/officeDocument/2006/relationships/image" Target="../media/image216.emf"/><Relationship Id="rId15" Type="http://schemas.openxmlformats.org/officeDocument/2006/relationships/image" Target="../media/image218.emf"/><Relationship Id="rId10" Type="http://schemas.openxmlformats.org/officeDocument/2006/relationships/oleObject" Target="../embeddings/oleObject253.bin"/><Relationship Id="rId19" Type="http://schemas.openxmlformats.org/officeDocument/2006/relationships/image" Target="../media/image220.emf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5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198.emf"/><Relationship Id="rId18" Type="http://schemas.openxmlformats.org/officeDocument/2006/relationships/oleObject" Target="../embeddings/oleObject265.bin"/><Relationship Id="rId3" Type="http://schemas.openxmlformats.org/officeDocument/2006/relationships/audio" Target="../media/audio1.wav"/><Relationship Id="rId7" Type="http://schemas.openxmlformats.org/officeDocument/2006/relationships/image" Target="../media/image222.emf"/><Relationship Id="rId12" Type="http://schemas.openxmlformats.org/officeDocument/2006/relationships/oleObject" Target="../embeddings/oleObject262.bin"/><Relationship Id="rId17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4.bin"/><Relationship Id="rId20" Type="http://schemas.openxmlformats.org/officeDocument/2006/relationships/image" Target="../media/image226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24.emf"/><Relationship Id="rId5" Type="http://schemas.openxmlformats.org/officeDocument/2006/relationships/image" Target="../media/image221.emf"/><Relationship Id="rId15" Type="http://schemas.openxmlformats.org/officeDocument/2006/relationships/image" Target="../media/image203.emf"/><Relationship Id="rId10" Type="http://schemas.openxmlformats.org/officeDocument/2006/relationships/oleObject" Target="../embeddings/oleObject261.bin"/><Relationship Id="rId19" Type="http://schemas.openxmlformats.org/officeDocument/2006/relationships/image" Target="../media/image225.emf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23.emf"/><Relationship Id="rId14" Type="http://schemas.openxmlformats.org/officeDocument/2006/relationships/oleObject" Target="../embeddings/oleObject26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4.e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0.emf"/><Relationship Id="rId3" Type="http://schemas.openxmlformats.org/officeDocument/2006/relationships/audio" Target="../media/audio1.wav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g216213403">
            <a:extLst>
              <a:ext uri="{FF2B5EF4-FFF2-40B4-BE49-F238E27FC236}">
                <a16:creationId xmlns:a16="http://schemas.microsoft.com/office/drawing/2014/main" id="{1B210464-06DA-7444-BD35-94B9F0065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33D9C7BE-1AF4-8A47-A56D-7F47A43C5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752600"/>
            <a:ext cx="5060950" cy="30194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96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第一章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96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质点力学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639972C4-D174-D94B-893B-4ECD44D9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24B0F9-984F-E148-9377-25CE95704780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D38FB6D-1CF5-394B-87C1-7FBE1E71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22531" name="AutoShap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6FE2F5-BE4C-7C4D-8105-D207E99E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Text Box 14">
                <a:extLst>
                  <a:ext uri="{FF2B5EF4-FFF2-40B4-BE49-F238E27FC236}">
                    <a16:creationId xmlns:a16="http://schemas.microsoft.com/office/drawing/2014/main" id="{34D51DA2-64C1-6F40-BDFF-8F619C96A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0" y="2803"/>
                <a:ext cx="8938061" cy="1015663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FF3300"/>
                    </a:solidFill>
                    <a:ea typeface="黑体" panose="02010609060101010101" pitchFamily="49" charset="-122"/>
                  </a:rPr>
                  <a:t>例题1. </a:t>
                </a:r>
                <a:r>
                  <a:rPr lang="en-US" altLang="zh-CN" sz="2000" dirty="0">
                    <a:solidFill>
                      <a:srgbClr val="FF330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椭圆规尺由十字形轨道和直尺组成，直尺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A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端在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x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轨道中运动，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B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端在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y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轨道中以匀速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运动，求直尺上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M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点的轨道方程、速度和加速度。已知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M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点与</a:t>
                </a:r>
                <a:r>
                  <a:rPr lang="en-US" altLang="zh-CN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A/B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的距离分别为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532" name="Text Box 14">
                <a:extLst>
                  <a:ext uri="{FF2B5EF4-FFF2-40B4-BE49-F238E27FC236}">
                    <a16:creationId xmlns:a16="http://schemas.microsoft.com/office/drawing/2014/main" id="{34D51DA2-64C1-6F40-BDFF-8F619C96A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10" y="2803"/>
                <a:ext cx="8938061" cy="1015663"/>
              </a:xfrm>
              <a:prstGeom prst="rect">
                <a:avLst/>
              </a:prstGeom>
              <a:blipFill>
                <a:blip r:embed="rId4"/>
                <a:stretch>
                  <a:fillRect l="-750" t="-4192" b="-1018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223" name="Text Box 15">
                <a:extLst>
                  <a:ext uri="{FF2B5EF4-FFF2-40B4-BE49-F238E27FC236}">
                    <a16:creationId xmlns:a16="http://schemas.microsoft.com/office/drawing/2014/main" id="{1EE6BC93-BE73-6446-930D-371059F08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0" y="1052736"/>
                <a:ext cx="8283575" cy="74853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分析：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选取合适的坐标系，写出位矢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表达式</a:t>
                </a:r>
                <a:endParaRPr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轨道方程（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坐标消去参数），速度（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），   加速度（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</a:p>
            </p:txBody>
          </p:sp>
        </mc:Choice>
        <mc:Fallback>
          <p:sp>
            <p:nvSpPr>
              <p:cNvPr id="94223" name="Text Box 15">
                <a:extLst>
                  <a:ext uri="{FF2B5EF4-FFF2-40B4-BE49-F238E27FC236}">
                    <a16:creationId xmlns:a16="http://schemas.microsoft.com/office/drawing/2014/main" id="{1EE6BC93-BE73-6446-930D-371059F0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10" y="1052736"/>
                <a:ext cx="8283575" cy="748538"/>
              </a:xfrm>
              <a:prstGeom prst="rect">
                <a:avLst/>
              </a:prstGeom>
              <a:blipFill>
                <a:blip r:embed="rId5"/>
                <a:stretch>
                  <a:fillRect l="-809" t="-8197" b="-1229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45" name="Object 37">
                <a:extLst>
                  <a:ext uri="{FF2B5EF4-FFF2-40B4-BE49-F238E27FC236}">
                    <a16:creationId xmlns:a16="http://schemas.microsoft.com/office/drawing/2014/main" id="{69A9CD8F-32B8-CC4D-8C1D-C136484C1E72}"/>
                  </a:ext>
                </a:extLst>
              </p:cNvPr>
              <p:cNvSpPr txBox="1"/>
              <p:nvPr/>
            </p:nvSpPr>
            <p:spPr bwMode="auto">
              <a:xfrm>
                <a:off x="315904" y="1796863"/>
                <a:ext cx="6293536" cy="52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altLang="zh-CN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245" name="Object 37">
                <a:extLst>
                  <a:ext uri="{FF2B5EF4-FFF2-40B4-BE49-F238E27FC236}">
                    <a16:creationId xmlns:a16="http://schemas.microsoft.com/office/drawing/2014/main" id="{69A9CD8F-32B8-CC4D-8C1D-C136484C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04" y="1796863"/>
                <a:ext cx="6293536" cy="523875"/>
              </a:xfrm>
              <a:prstGeom prst="rect">
                <a:avLst/>
              </a:prstGeom>
              <a:blipFill>
                <a:blip r:embed="rId6"/>
                <a:stretch>
                  <a:fillRect t="-162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E7554EF-D3E8-2F43-B96F-9888552F2994}"/>
              </a:ext>
            </a:extLst>
          </p:cNvPr>
          <p:cNvGrpSpPr/>
          <p:nvPr/>
        </p:nvGrpSpPr>
        <p:grpSpPr>
          <a:xfrm>
            <a:off x="914400" y="2286000"/>
            <a:ext cx="3232150" cy="1304925"/>
            <a:chOff x="914400" y="2286000"/>
            <a:chExt cx="3232150" cy="1304925"/>
          </a:xfrm>
        </p:grpSpPr>
        <p:sp>
          <p:nvSpPr>
            <p:cNvPr id="94224" name="Text Box 16">
              <a:extLst>
                <a:ext uri="{FF2B5EF4-FFF2-40B4-BE49-F238E27FC236}">
                  <a16:creationId xmlns:a16="http://schemas.microsoft.com/office/drawing/2014/main" id="{C37938DC-291D-4644-A3F0-7FBE8C249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286000"/>
              <a:ext cx="32321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000FF"/>
                  </a:solidFill>
                  <a:ea typeface="黑体" panose="02010609060101010101" pitchFamily="49" charset="-122"/>
                </a:rPr>
                <a:t>消去参数</a:t>
              </a:r>
              <a:r>
                <a:rPr lang="en-US" altLang="zh-CN" sz="2400" dirty="0" err="1">
                  <a:solidFill>
                    <a:srgbClr val="0000FF"/>
                  </a:solidFill>
                  <a:ea typeface="黑体" panose="02010609060101010101" pitchFamily="49" charset="-122"/>
                </a:rPr>
                <a:t>θ</a:t>
              </a:r>
              <a:r>
                <a:rPr lang="zh-CN" altLang="en-US" sz="2400" dirty="0">
                  <a:solidFill>
                    <a:srgbClr val="0000FF"/>
                  </a:solidFill>
                  <a:ea typeface="黑体" panose="02010609060101010101" pitchFamily="49" charset="-122"/>
                </a:rPr>
                <a:t>得轨道方程:</a:t>
              </a:r>
              <a:endPara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endParaRPr>
            </a:p>
          </p:txBody>
        </p:sp>
        <p:graphicFrame>
          <p:nvGraphicFramePr>
            <p:cNvPr id="94246" name="Object 38">
              <a:extLst>
                <a:ext uri="{FF2B5EF4-FFF2-40B4-BE49-F238E27FC236}">
                  <a16:creationId xmlns:a16="http://schemas.microsoft.com/office/drawing/2014/main" id="{D3D97073-C773-8B42-B439-EAF77E9222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579401"/>
                </p:ext>
              </p:extLst>
            </p:nvPr>
          </p:nvGraphicFramePr>
          <p:xfrm>
            <a:off x="1219200" y="2667000"/>
            <a:ext cx="1622425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28" name="Equation" r:id="rId7" imgW="16967200" imgH="9652000" progId="Equation.3">
                    <p:embed/>
                  </p:oleObj>
                </mc:Choice>
                <mc:Fallback>
                  <p:oleObj name="Equation" r:id="rId7" imgW="16967200" imgH="96520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2667000"/>
                          <a:ext cx="1622425" cy="923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AA354-ABFE-554D-866B-5067808E3C88}"/>
              </a:ext>
            </a:extLst>
          </p:cNvPr>
          <p:cNvGrpSpPr/>
          <p:nvPr/>
        </p:nvGrpSpPr>
        <p:grpSpPr>
          <a:xfrm>
            <a:off x="838200" y="3505200"/>
            <a:ext cx="6056313" cy="590550"/>
            <a:chOff x="838200" y="3505200"/>
            <a:chExt cx="6056313" cy="590550"/>
          </a:xfrm>
        </p:grpSpPr>
        <p:sp>
          <p:nvSpPr>
            <p:cNvPr id="94225" name="Text Box 17">
              <a:extLst>
                <a:ext uri="{FF2B5EF4-FFF2-40B4-BE49-F238E27FC236}">
                  <a16:creationId xmlns:a16="http://schemas.microsoft.com/office/drawing/2014/main" id="{4A575A4E-F753-2D4D-B4E5-64E458F8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569494"/>
              <a:ext cx="1500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ea typeface="黑体" panose="02010609060101010101" pitchFamily="49" charset="-122"/>
                </a:rPr>
                <a:t>速度分量: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  <p:graphicFrame>
          <p:nvGraphicFramePr>
            <p:cNvPr id="94247" name="Object 39">
              <a:extLst>
                <a:ext uri="{FF2B5EF4-FFF2-40B4-BE49-F238E27FC236}">
                  <a16:creationId xmlns:a16="http://schemas.microsoft.com/office/drawing/2014/main" id="{90DE640E-6571-4E4D-85F6-BD9B8DF30A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17230"/>
                </p:ext>
              </p:extLst>
            </p:nvPr>
          </p:nvGraphicFramePr>
          <p:xfrm>
            <a:off x="2438400" y="3537744"/>
            <a:ext cx="1995488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29" name="Equation" r:id="rId9" imgW="17843500" imgH="4686300" progId="Equation.3">
                    <p:embed/>
                  </p:oleObj>
                </mc:Choice>
                <mc:Fallback>
                  <p:oleObj name="Equation" r:id="rId9" imgW="17843500" imgH="46863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3537744"/>
                          <a:ext cx="1995488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8" name="Object 40">
              <a:extLst>
                <a:ext uri="{FF2B5EF4-FFF2-40B4-BE49-F238E27FC236}">
                  <a16:creationId xmlns:a16="http://schemas.microsoft.com/office/drawing/2014/main" id="{D6579CF1-AC1F-C346-98E9-70E60ABEB7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174946"/>
                </p:ext>
              </p:extLst>
            </p:nvPr>
          </p:nvGraphicFramePr>
          <p:xfrm>
            <a:off x="4702175" y="3505200"/>
            <a:ext cx="2192338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0" name="Equation" r:id="rId11" imgW="19596100" imgH="5270500" progId="Equation.3">
                    <p:embed/>
                  </p:oleObj>
                </mc:Choice>
                <mc:Fallback>
                  <p:oleObj name="Equation" r:id="rId11" imgW="19596100" imgH="52705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175" y="3505200"/>
                          <a:ext cx="2192338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92C026-6602-6B40-9F97-047250366AE1}"/>
              </a:ext>
            </a:extLst>
          </p:cNvPr>
          <p:cNvGrpSpPr/>
          <p:nvPr/>
        </p:nvGrpSpPr>
        <p:grpSpPr>
          <a:xfrm>
            <a:off x="685800" y="4016375"/>
            <a:ext cx="8077200" cy="722313"/>
            <a:chOff x="685800" y="4016375"/>
            <a:chExt cx="8077200" cy="722313"/>
          </a:xfrm>
        </p:grpSpPr>
        <p:sp>
          <p:nvSpPr>
            <p:cNvPr id="94226" name="Text Box 18">
              <a:extLst>
                <a:ext uri="{FF2B5EF4-FFF2-40B4-BE49-F238E27FC236}">
                  <a16:creationId xmlns:a16="http://schemas.microsoft.com/office/drawing/2014/main" id="{806D356F-E9CC-264C-A6B5-75F8D640E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4191000"/>
              <a:ext cx="17732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solidFill>
                    <a:srgbClr val="0000FF"/>
                  </a:solidFill>
                  <a:ea typeface="黑体" panose="02010609060101010101" pitchFamily="49" charset="-122"/>
                </a:rPr>
                <a:t>M </a:t>
              </a:r>
              <a:r>
                <a:rPr lang="zh-CN" altLang="en-US" sz="2400" dirty="0">
                  <a:solidFill>
                    <a:srgbClr val="0000FF"/>
                  </a:solidFill>
                  <a:ea typeface="黑体" panose="02010609060101010101" pitchFamily="49" charset="-122"/>
                </a:rPr>
                <a:t>点的速度</a:t>
              </a:r>
              <a:endParaRPr lang="zh-CN" altLang="en-US" sz="2400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94249" name="Object 41">
              <a:extLst>
                <a:ext uri="{FF2B5EF4-FFF2-40B4-BE49-F238E27FC236}">
                  <a16:creationId xmlns:a16="http://schemas.microsoft.com/office/drawing/2014/main" id="{21656F78-5BBE-5C43-8925-EA5D7B3666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773381"/>
                </p:ext>
              </p:extLst>
            </p:nvPr>
          </p:nvGraphicFramePr>
          <p:xfrm>
            <a:off x="2525713" y="4016375"/>
            <a:ext cx="2125662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1" name="Equation" r:id="rId13" imgW="19011900" imgH="6438900" progId="Equation.3">
                    <p:embed/>
                  </p:oleObj>
                </mc:Choice>
                <mc:Fallback>
                  <p:oleObj name="Equation" r:id="rId13" imgW="19011900" imgH="64389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713" y="4016375"/>
                          <a:ext cx="2125662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0" name="Object 42">
              <a:extLst>
                <a:ext uri="{FF2B5EF4-FFF2-40B4-BE49-F238E27FC236}">
                  <a16:creationId xmlns:a16="http://schemas.microsoft.com/office/drawing/2014/main" id="{DB871C33-60C1-8944-9271-92E7CAB59F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644539"/>
                </p:ext>
              </p:extLst>
            </p:nvPr>
          </p:nvGraphicFramePr>
          <p:xfrm>
            <a:off x="4740275" y="4071938"/>
            <a:ext cx="4022725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2" name="Equation" r:id="rId15" imgW="35991800" imgH="5854700" progId="Equation.3">
                    <p:embed/>
                  </p:oleObj>
                </mc:Choice>
                <mc:Fallback>
                  <p:oleObj name="Equation" r:id="rId15" imgW="35991800" imgH="58547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275" y="4071938"/>
                          <a:ext cx="4022725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51" name="Oval 43">
            <a:extLst>
              <a:ext uri="{FF2B5EF4-FFF2-40B4-BE49-F238E27FC236}">
                <a16:creationId xmlns:a16="http://schemas.microsoft.com/office/drawing/2014/main" id="{4562F2FA-22A5-F344-98F2-CF4E09C1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457200" cy="6096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43EC36-6D42-854A-9EC7-50A201E6CB8E}"/>
              </a:ext>
            </a:extLst>
          </p:cNvPr>
          <p:cNvGrpSpPr/>
          <p:nvPr/>
        </p:nvGrpSpPr>
        <p:grpSpPr>
          <a:xfrm>
            <a:off x="609600" y="4800600"/>
            <a:ext cx="8305800" cy="1763713"/>
            <a:chOff x="609600" y="4800600"/>
            <a:chExt cx="8305800" cy="1763713"/>
          </a:xfrm>
        </p:grpSpPr>
        <p:sp>
          <p:nvSpPr>
            <p:cNvPr id="94252" name="Text Box 44">
              <a:extLst>
                <a:ext uri="{FF2B5EF4-FFF2-40B4-BE49-F238E27FC236}">
                  <a16:creationId xmlns:a16="http://schemas.microsoft.com/office/drawing/2014/main" id="{299F17BD-DADF-EC4E-B76F-8845C2907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800600"/>
              <a:ext cx="406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2"/>
                  </a:solidFill>
                  <a:ea typeface="黑体" panose="02010609060101010101" pitchFamily="49" charset="-122"/>
                </a:rPr>
                <a:t>为此，先求</a:t>
              </a:r>
              <a:r>
                <a:rPr lang="en-US" altLang="zh-CN" sz="2400" i="1" dirty="0">
                  <a:solidFill>
                    <a:schemeClr val="bg2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400" dirty="0">
                  <a:solidFill>
                    <a:schemeClr val="bg2"/>
                  </a:solidFill>
                  <a:ea typeface="黑体" panose="02010609060101010101" pitchFamily="49" charset="-122"/>
                </a:rPr>
                <a:t>点的坐标和速度</a:t>
              </a:r>
            </a:p>
          </p:txBody>
        </p:sp>
        <p:graphicFrame>
          <p:nvGraphicFramePr>
            <p:cNvPr id="94253" name="Object 45">
              <a:extLst>
                <a:ext uri="{FF2B5EF4-FFF2-40B4-BE49-F238E27FC236}">
                  <a16:creationId xmlns:a16="http://schemas.microsoft.com/office/drawing/2014/main" id="{84DC0707-BBE2-5B4A-9A7D-CDF05A85A7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676501"/>
                </p:ext>
              </p:extLst>
            </p:nvPr>
          </p:nvGraphicFramePr>
          <p:xfrm>
            <a:off x="1104900" y="5208588"/>
            <a:ext cx="1014413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3" name="Equation" r:id="rId17" imgW="9067800" imgH="4978400" progId="Equation.3">
                    <p:embed/>
                  </p:oleObj>
                </mc:Choice>
                <mc:Fallback>
                  <p:oleObj name="Equation" r:id="rId17" imgW="9067800" imgH="4978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900" y="5208588"/>
                          <a:ext cx="1014413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4" name="Object 46">
              <a:extLst>
                <a:ext uri="{FF2B5EF4-FFF2-40B4-BE49-F238E27FC236}">
                  <a16:creationId xmlns:a16="http://schemas.microsoft.com/office/drawing/2014/main" id="{3DC2E5A2-2699-794F-8CEA-5FE96C7295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068763"/>
                </p:ext>
              </p:extLst>
            </p:nvPr>
          </p:nvGraphicFramePr>
          <p:xfrm>
            <a:off x="2236788" y="5165725"/>
            <a:ext cx="2716212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4" name="Equation" r:id="rId19" imgW="24282400" imgH="4978400" progId="Equation.3">
                    <p:embed/>
                  </p:oleObj>
                </mc:Choice>
                <mc:Fallback>
                  <p:oleObj name="Equation" r:id="rId19" imgW="24282400" imgH="49784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788" y="5165725"/>
                          <a:ext cx="2716212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5" name="Object 47">
              <a:extLst>
                <a:ext uri="{FF2B5EF4-FFF2-40B4-BE49-F238E27FC236}">
                  <a16:creationId xmlns:a16="http://schemas.microsoft.com/office/drawing/2014/main" id="{495CC0D2-A6D7-674F-96B1-6D9925311D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816335"/>
                </p:ext>
              </p:extLst>
            </p:nvPr>
          </p:nvGraphicFramePr>
          <p:xfrm>
            <a:off x="4986338" y="5089525"/>
            <a:ext cx="3108325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5" name="Equation" r:id="rId21" imgW="27800300" imgH="5270500" progId="Equation.3">
                    <p:embed/>
                  </p:oleObj>
                </mc:Choice>
                <mc:Fallback>
                  <p:oleObj name="Equation" r:id="rId21" imgW="27800300" imgH="52705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338" y="5089525"/>
                          <a:ext cx="3108325" cy="59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6" name="Object 48">
              <a:extLst>
                <a:ext uri="{FF2B5EF4-FFF2-40B4-BE49-F238E27FC236}">
                  <a16:creationId xmlns:a16="http://schemas.microsoft.com/office/drawing/2014/main" id="{1466CD5A-434E-5947-94E2-2711704230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696838"/>
                </p:ext>
              </p:extLst>
            </p:nvPr>
          </p:nvGraphicFramePr>
          <p:xfrm>
            <a:off x="8097838" y="5203825"/>
            <a:ext cx="817562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6" name="Equation" r:id="rId23" imgW="7315200" imgH="3213100" progId="Equation.3">
                    <p:embed/>
                  </p:oleObj>
                </mc:Choice>
                <mc:Fallback>
                  <p:oleObj name="Equation" r:id="rId23" imgW="7315200" imgH="32131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7838" y="5203825"/>
                          <a:ext cx="817562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7" name="Object 49">
              <a:extLst>
                <a:ext uri="{FF2B5EF4-FFF2-40B4-BE49-F238E27FC236}">
                  <a16:creationId xmlns:a16="http://schemas.microsoft.com/office/drawing/2014/main" id="{3978458B-7609-844D-97E5-4048D69552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465264"/>
                </p:ext>
              </p:extLst>
            </p:nvPr>
          </p:nvGraphicFramePr>
          <p:xfrm>
            <a:off x="1752600" y="5638800"/>
            <a:ext cx="2590800" cy="925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7" name="Equation" r:id="rId25" imgW="25450800" imgH="9067800" progId="Equation.3">
                    <p:embed/>
                  </p:oleObj>
                </mc:Choice>
                <mc:Fallback>
                  <p:oleObj name="Equation" r:id="rId25" imgW="25450800" imgH="90678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5638800"/>
                          <a:ext cx="2590800" cy="925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1" name="Text Box 50">
            <a:extLst>
              <a:ext uri="{FF2B5EF4-FFF2-40B4-BE49-F238E27FC236}">
                <a16:creationId xmlns:a16="http://schemas.microsoft.com/office/drawing/2014/main" id="{C3A2FFD7-0D48-A144-A408-371C3426E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grpSp>
        <p:nvGrpSpPr>
          <p:cNvPr id="22552" name="组合 1">
            <a:extLst>
              <a:ext uri="{FF2B5EF4-FFF2-40B4-BE49-F238E27FC236}">
                <a16:creationId xmlns:a16="http://schemas.microsoft.com/office/drawing/2014/main" id="{C5C182D7-DFA6-0F49-9B4F-8513EA52EC6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517650"/>
            <a:ext cx="2133600" cy="2292350"/>
            <a:chOff x="5791200" y="1517650"/>
            <a:chExt cx="2133600" cy="2292350"/>
          </a:xfrm>
        </p:grpSpPr>
        <p:sp>
          <p:nvSpPr>
            <p:cNvPr id="22554" name="Line 19">
              <a:extLst>
                <a:ext uri="{FF2B5EF4-FFF2-40B4-BE49-F238E27FC236}">
                  <a16:creationId xmlns:a16="http://schemas.microsoft.com/office/drawing/2014/main" id="{9A38F9B6-A9EE-8843-B14D-C5A7D664D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5" y="3346450"/>
              <a:ext cx="1066800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0">
              <a:extLst>
                <a:ext uri="{FF2B5EF4-FFF2-40B4-BE49-F238E27FC236}">
                  <a16:creationId xmlns:a16="http://schemas.microsoft.com/office/drawing/2014/main" id="{77EABFCD-D0D5-AE43-8338-D68ECA42B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0825" y="1517650"/>
              <a:ext cx="0" cy="182880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Rectangle 22">
              <a:extLst>
                <a:ext uri="{FF2B5EF4-FFF2-40B4-BE49-F238E27FC236}">
                  <a16:creationId xmlns:a16="http://schemas.microsoft.com/office/drawing/2014/main" id="{9DD55C2F-7E54-E84B-A656-C9E8609422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84349" flipH="1">
              <a:off x="6818313" y="1974850"/>
              <a:ext cx="76200" cy="1371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  <p:graphicFrame>
          <p:nvGraphicFramePr>
            <p:cNvPr id="22557" name="Object 23">
              <a:extLst>
                <a:ext uri="{FF2B5EF4-FFF2-40B4-BE49-F238E27FC236}">
                  <a16:creationId xmlns:a16="http://schemas.microsoft.com/office/drawing/2014/main" id="{4F184EDE-C770-D342-AD43-EA5987729D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81825" y="3346450"/>
            <a:ext cx="217488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8" name="Equation" r:id="rId27" imgW="3505200" imgH="3797300" progId="Equation.3">
                    <p:embed/>
                  </p:oleObj>
                </mc:Choice>
                <mc:Fallback>
                  <p:oleObj name="Equation" r:id="rId27" imgW="3505200" imgH="3797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1825" y="3346450"/>
                          <a:ext cx="217488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24">
              <a:extLst>
                <a:ext uri="{FF2B5EF4-FFF2-40B4-BE49-F238E27FC236}">
                  <a16:creationId xmlns:a16="http://schemas.microsoft.com/office/drawing/2014/main" id="{F969C8B8-D3AD-CD4C-BC2C-98654313C0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6025" y="1822450"/>
            <a:ext cx="217488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9" name="Equation" r:id="rId29" imgW="3505200" imgH="3797300" progId="Equation.3">
                    <p:embed/>
                  </p:oleObj>
                </mc:Choice>
                <mc:Fallback>
                  <p:oleObj name="Equation" r:id="rId29" imgW="3505200" imgH="3797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6025" y="1822450"/>
                          <a:ext cx="217488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9" name="Object 25">
              <a:extLst>
                <a:ext uri="{FF2B5EF4-FFF2-40B4-BE49-F238E27FC236}">
                  <a16:creationId xmlns:a16="http://schemas.microsoft.com/office/drawing/2014/main" id="{3199DD52-1E2F-B449-845D-2ADEAF924F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81825" y="2660650"/>
            <a:ext cx="29051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0" name="Equation" r:id="rId31" imgW="4686300" imgH="3797300" progId="Equation.3">
                    <p:embed/>
                  </p:oleObj>
                </mc:Choice>
                <mc:Fallback>
                  <p:oleObj name="Equation" r:id="rId31" imgW="4686300" imgH="3797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1825" y="2660650"/>
                          <a:ext cx="290513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Oval 26">
              <a:extLst>
                <a:ext uri="{FF2B5EF4-FFF2-40B4-BE49-F238E27FC236}">
                  <a16:creationId xmlns:a16="http://schemas.microsoft.com/office/drawing/2014/main" id="{1EEE5193-87D4-FC44-85B0-FADF7D56C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625" y="2889250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  <p:graphicFrame>
          <p:nvGraphicFramePr>
            <p:cNvPr id="22561" name="Object 27">
              <a:extLst>
                <a:ext uri="{FF2B5EF4-FFF2-40B4-BE49-F238E27FC236}">
                  <a16:creationId xmlns:a16="http://schemas.microsoft.com/office/drawing/2014/main" id="{15553203-962E-FB49-9D0E-5FFA18BBE4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83338" y="3244850"/>
            <a:ext cx="217487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1" name="Equation" r:id="rId33" imgW="3505200" imgH="4102100" progId="Equation.3">
                    <p:embed/>
                  </p:oleObj>
                </mc:Choice>
                <mc:Fallback>
                  <p:oleObj name="Equation" r:id="rId33" imgW="3505200" imgH="41021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3338" y="3244850"/>
                          <a:ext cx="217487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28">
              <a:extLst>
                <a:ext uri="{FF2B5EF4-FFF2-40B4-BE49-F238E27FC236}">
                  <a16:creationId xmlns:a16="http://schemas.microsoft.com/office/drawing/2014/main" id="{70F9AD68-6394-B348-929F-07ED9E2448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43825" y="3270250"/>
            <a:ext cx="180975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2" name="Equation" r:id="rId35" imgW="2921000" imgH="3213100" progId="Equation.3">
                    <p:embed/>
                  </p:oleObj>
                </mc:Choice>
                <mc:Fallback>
                  <p:oleObj name="Equation" r:id="rId35" imgW="2921000" imgH="32131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3825" y="3270250"/>
                          <a:ext cx="180975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3" name="Object 29">
              <a:extLst>
                <a:ext uri="{FF2B5EF4-FFF2-40B4-BE49-F238E27FC236}">
                  <a16:creationId xmlns:a16="http://schemas.microsoft.com/office/drawing/2014/main" id="{EFC3AB67-6FB0-4D40-B5FD-94671A855A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175539"/>
                </p:ext>
              </p:extLst>
            </p:nvPr>
          </p:nvGraphicFramePr>
          <p:xfrm>
            <a:off x="6636386" y="1631735"/>
            <a:ext cx="200025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3" name="Equation" r:id="rId37" imgW="3213100" imgH="3797300" progId="Equation.3">
                    <p:embed/>
                  </p:oleObj>
                </mc:Choice>
                <mc:Fallback>
                  <p:oleObj name="Equation" r:id="rId37" imgW="3213100" imgH="37973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6386" y="1631735"/>
                          <a:ext cx="200025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4" name="Object 30">
              <a:extLst>
                <a:ext uri="{FF2B5EF4-FFF2-40B4-BE49-F238E27FC236}">
                  <a16:creationId xmlns:a16="http://schemas.microsoft.com/office/drawing/2014/main" id="{B360BEA0-D237-4845-831A-F16276CE50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72225" y="2203450"/>
            <a:ext cx="163513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2" name="Equation" r:id="rId39" imgW="2628900" imgH="3213100" progId="Equation.3">
                    <p:embed/>
                  </p:oleObj>
                </mc:Choice>
                <mc:Fallback>
                  <p:oleObj name="Equation" r:id="rId39" imgW="2628900" imgH="3213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25" y="2203450"/>
                          <a:ext cx="163513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5" name="Line 31">
              <a:extLst>
                <a:ext uri="{FF2B5EF4-FFF2-40B4-BE49-F238E27FC236}">
                  <a16:creationId xmlns:a16="http://schemas.microsoft.com/office/drawing/2014/main" id="{46C8D7AC-E7CA-D442-87F5-8404E7ED3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5" y="1974850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566" name="Object 32">
              <a:extLst>
                <a:ext uri="{FF2B5EF4-FFF2-40B4-BE49-F238E27FC236}">
                  <a16:creationId xmlns:a16="http://schemas.microsoft.com/office/drawing/2014/main" id="{4D9D1DC3-E2BC-A749-AC03-261EE77275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58025" y="2965450"/>
            <a:ext cx="180975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3" name="Equation" r:id="rId41" imgW="2921000" imgH="3213100" progId="Equation.3">
                    <p:embed/>
                  </p:oleObj>
                </mc:Choice>
                <mc:Fallback>
                  <p:oleObj name="Equation" r:id="rId41" imgW="2921000" imgH="32131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8025" y="2965450"/>
                          <a:ext cx="180975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7" name="Object 33">
              <a:extLst>
                <a:ext uri="{FF2B5EF4-FFF2-40B4-BE49-F238E27FC236}">
                  <a16:creationId xmlns:a16="http://schemas.microsoft.com/office/drawing/2014/main" id="{94F1B737-25A1-C341-8292-E42AC1579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9425" y="2203450"/>
            <a:ext cx="180975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4" name="Equation" r:id="rId43" imgW="2921000" imgH="4102100" progId="Equation.3">
                    <p:embed/>
                  </p:oleObj>
                </mc:Choice>
                <mc:Fallback>
                  <p:oleObj name="Equation" r:id="rId43" imgW="2921000" imgH="41021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9425" y="2203450"/>
                          <a:ext cx="180975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8" name="Object 34">
              <a:extLst>
                <a:ext uri="{FF2B5EF4-FFF2-40B4-BE49-F238E27FC236}">
                  <a16:creationId xmlns:a16="http://schemas.microsoft.com/office/drawing/2014/main" id="{F01B6603-EEEF-3549-A933-B0047E83B1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00825" y="2279650"/>
            <a:ext cx="180975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5" name="Equation" r:id="rId45" imgW="2921000" imgH="4102100" progId="Equation.3">
                    <p:embed/>
                  </p:oleObj>
                </mc:Choice>
                <mc:Fallback>
                  <p:oleObj name="Equation" r:id="rId45" imgW="2921000" imgH="41021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825" y="2279650"/>
                          <a:ext cx="180975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Oval 51">
              <a:extLst>
                <a:ext uri="{FF2B5EF4-FFF2-40B4-BE49-F238E27FC236}">
                  <a16:creationId xmlns:a16="http://schemas.microsoft.com/office/drawing/2014/main" id="{88097171-3F7E-E846-9605-1FF73C031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2819400"/>
              <a:ext cx="1524000" cy="990600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sp>
        <p:nvSpPr>
          <p:cNvPr id="22553" name="灯片编号占位符 3">
            <a:extLst>
              <a:ext uri="{FF2B5EF4-FFF2-40B4-BE49-F238E27FC236}">
                <a16:creationId xmlns:a16="http://schemas.microsoft.com/office/drawing/2014/main" id="{6154B80D-C197-8943-A4DC-F58EFEF8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F32A6-4A55-5647-BDDD-03EFCC54AC9E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3" grpId="0" animBg="1" autoUpdateAnimBg="0"/>
      <p:bldP spid="942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1C87A2A-30C9-CF4A-AECC-E6DEAE689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24579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A22609-0DD4-4F4F-BD37-94E656D2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grpSp>
        <p:nvGrpSpPr>
          <p:cNvPr id="24580" name="Group 10">
            <a:extLst>
              <a:ext uri="{FF2B5EF4-FFF2-40B4-BE49-F238E27FC236}">
                <a16:creationId xmlns:a16="http://schemas.microsoft.com/office/drawing/2014/main" id="{A7CE49EF-843A-C946-B61D-4D96E174F718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1517650"/>
            <a:ext cx="1628775" cy="2063750"/>
            <a:chOff x="3696" y="528"/>
            <a:chExt cx="1026" cy="1300"/>
          </a:xfrm>
        </p:grpSpPr>
        <p:sp>
          <p:nvSpPr>
            <p:cNvPr id="24593" name="Line 11">
              <a:extLst>
                <a:ext uri="{FF2B5EF4-FFF2-40B4-BE49-F238E27FC236}">
                  <a16:creationId xmlns:a16="http://schemas.microsoft.com/office/drawing/2014/main" id="{1EBC14EB-9FED-3544-9AE1-25E03DEC2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80"/>
              <a:ext cx="672" cy="0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2">
              <a:extLst>
                <a:ext uri="{FF2B5EF4-FFF2-40B4-BE49-F238E27FC236}">
                  <a16:creationId xmlns:a16="http://schemas.microsoft.com/office/drawing/2014/main" id="{8AC8D29B-AC40-7F44-9CD9-35F19496F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528"/>
              <a:ext cx="0" cy="1152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Rectangle 13">
              <a:extLst>
                <a:ext uri="{FF2B5EF4-FFF2-40B4-BE49-F238E27FC236}">
                  <a16:creationId xmlns:a16="http://schemas.microsoft.com/office/drawing/2014/main" id="{263B09CA-04BC-E640-A657-EE822C0D84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84349" flipH="1">
              <a:off x="4025" y="816"/>
              <a:ext cx="48" cy="8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  <p:graphicFrame>
          <p:nvGraphicFramePr>
            <p:cNvPr id="24596" name="Object 14">
              <a:extLst>
                <a:ext uri="{FF2B5EF4-FFF2-40B4-BE49-F238E27FC236}">
                  <a16:creationId xmlns:a16="http://schemas.microsoft.com/office/drawing/2014/main" id="{C4FF222B-0435-DA4A-B73E-DEABBFD91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680"/>
            <a:ext cx="13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87" name="Equation" r:id="rId4" imgW="3505200" imgH="3797300" progId="Equation.3">
                    <p:embed/>
                  </p:oleObj>
                </mc:Choice>
                <mc:Fallback>
                  <p:oleObj name="Equation" r:id="rId4" imgW="3505200" imgH="3797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3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15">
              <a:extLst>
                <a:ext uri="{FF2B5EF4-FFF2-40B4-BE49-F238E27FC236}">
                  <a16:creationId xmlns:a16="http://schemas.microsoft.com/office/drawing/2014/main" id="{77640C69-ABC4-4C49-AE64-3FCE92A451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720"/>
            <a:ext cx="13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88" name="Equation" r:id="rId6" imgW="3505200" imgH="3797300" progId="Equation.3">
                    <p:embed/>
                  </p:oleObj>
                </mc:Choice>
                <mc:Fallback>
                  <p:oleObj name="Equation" r:id="rId6" imgW="3505200" imgH="3797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720"/>
                          <a:ext cx="13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16">
              <a:extLst>
                <a:ext uri="{FF2B5EF4-FFF2-40B4-BE49-F238E27FC236}">
                  <a16:creationId xmlns:a16="http://schemas.microsoft.com/office/drawing/2014/main" id="{9273E710-F44E-0742-AE88-138F9FC30A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248"/>
            <a:ext cx="183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89" name="Equation" r:id="rId8" imgW="4686300" imgH="3797300" progId="Equation.3">
                    <p:embed/>
                  </p:oleObj>
                </mc:Choice>
                <mc:Fallback>
                  <p:oleObj name="Equation" r:id="rId8" imgW="4686300" imgH="3797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48"/>
                          <a:ext cx="183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Oval 17">
              <a:extLst>
                <a:ext uri="{FF2B5EF4-FFF2-40B4-BE49-F238E27FC236}">
                  <a16:creationId xmlns:a16="http://schemas.microsoft.com/office/drawing/2014/main" id="{F64FCD79-00AC-3748-B5BC-BFCB6AD68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  <p:graphicFrame>
          <p:nvGraphicFramePr>
            <p:cNvPr id="24600" name="Object 18">
              <a:extLst>
                <a:ext uri="{FF2B5EF4-FFF2-40B4-BE49-F238E27FC236}">
                  <a16:creationId xmlns:a16="http://schemas.microsoft.com/office/drawing/2014/main" id="{510447B5-7731-5542-BA1A-352DF5F521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1" y="1616"/>
            <a:ext cx="13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0" name="Equation" r:id="rId10" imgW="3505200" imgH="4102100" progId="Equation.3">
                    <p:embed/>
                  </p:oleObj>
                </mc:Choice>
                <mc:Fallback>
                  <p:oleObj name="Equation" r:id="rId10" imgW="3505200" imgH="4102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1616"/>
                          <a:ext cx="13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19">
              <a:extLst>
                <a:ext uri="{FF2B5EF4-FFF2-40B4-BE49-F238E27FC236}">
                  <a16:creationId xmlns:a16="http://schemas.microsoft.com/office/drawing/2014/main" id="{B5865A10-36D1-5143-9871-E6DBE18029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632"/>
            <a:ext cx="114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1" name="Equation" r:id="rId12" imgW="2921000" imgH="3213100" progId="Equation.3">
                    <p:embed/>
                  </p:oleObj>
                </mc:Choice>
                <mc:Fallback>
                  <p:oleObj name="Equation" r:id="rId12" imgW="2921000" imgH="3213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632"/>
                          <a:ext cx="114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20">
              <a:extLst>
                <a:ext uri="{FF2B5EF4-FFF2-40B4-BE49-F238E27FC236}">
                  <a16:creationId xmlns:a16="http://schemas.microsoft.com/office/drawing/2014/main" id="{9558EF37-0905-D940-A249-B4C04930BB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528"/>
            <a:ext cx="126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2" name="Equation" r:id="rId14" imgW="3213100" imgH="3797300" progId="Equation.3">
                    <p:embed/>
                  </p:oleObj>
                </mc:Choice>
                <mc:Fallback>
                  <p:oleObj name="Equation" r:id="rId14" imgW="3213100" imgH="3797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28"/>
                          <a:ext cx="126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21">
              <a:extLst>
                <a:ext uri="{FF2B5EF4-FFF2-40B4-BE49-F238E27FC236}">
                  <a16:creationId xmlns:a16="http://schemas.microsoft.com/office/drawing/2014/main" id="{759B36E4-BBCA-324B-9013-2E95DA83DE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960"/>
            <a:ext cx="10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3" name="Equation" r:id="rId16" imgW="2628900" imgH="3213100" progId="Equation.3">
                    <p:embed/>
                  </p:oleObj>
                </mc:Choice>
                <mc:Fallback>
                  <p:oleObj name="Equation" r:id="rId16" imgW="2628900" imgH="32131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960"/>
                          <a:ext cx="10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Line 22">
              <a:extLst>
                <a:ext uri="{FF2B5EF4-FFF2-40B4-BE49-F238E27FC236}">
                  <a16:creationId xmlns:a16="http://schemas.microsoft.com/office/drawing/2014/main" id="{012E20EE-DB76-A94A-A646-880B90924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16"/>
              <a:ext cx="0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4605" name="Object 23">
              <a:extLst>
                <a:ext uri="{FF2B5EF4-FFF2-40B4-BE49-F238E27FC236}">
                  <a16:creationId xmlns:a16="http://schemas.microsoft.com/office/drawing/2014/main" id="{34246029-7CDF-984C-A9D5-67D28A1DC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440"/>
            <a:ext cx="114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4" name="Equation" r:id="rId18" imgW="2921000" imgH="3213100" progId="Equation.3">
                    <p:embed/>
                  </p:oleObj>
                </mc:Choice>
                <mc:Fallback>
                  <p:oleObj name="Equation" r:id="rId18" imgW="2921000" imgH="32131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40"/>
                          <a:ext cx="114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6" name="Object 24">
              <a:extLst>
                <a:ext uri="{FF2B5EF4-FFF2-40B4-BE49-F238E27FC236}">
                  <a16:creationId xmlns:a16="http://schemas.microsoft.com/office/drawing/2014/main" id="{39ECA2BE-86AE-674A-A932-079274394E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960"/>
            <a:ext cx="11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5" name="Equation" r:id="rId20" imgW="2921000" imgH="4102100" progId="Equation.3">
                    <p:embed/>
                  </p:oleObj>
                </mc:Choice>
                <mc:Fallback>
                  <p:oleObj name="Equation" r:id="rId20" imgW="2921000" imgH="4102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60"/>
                          <a:ext cx="11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25">
              <a:extLst>
                <a:ext uri="{FF2B5EF4-FFF2-40B4-BE49-F238E27FC236}">
                  <a16:creationId xmlns:a16="http://schemas.microsoft.com/office/drawing/2014/main" id="{5A901F91-0361-5F4F-B780-C21F44B55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008"/>
            <a:ext cx="11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996" name="Equation" r:id="rId22" imgW="2921000" imgH="4102100" progId="Equation.3">
                    <p:embed/>
                  </p:oleObj>
                </mc:Choice>
                <mc:Fallback>
                  <p:oleObj name="Equation" r:id="rId22" imgW="2921000" imgH="4102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08"/>
                          <a:ext cx="11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82" name="Object 26">
            <a:extLst>
              <a:ext uri="{FF2B5EF4-FFF2-40B4-BE49-F238E27FC236}">
                <a16:creationId xmlns:a16="http://schemas.microsoft.com/office/drawing/2014/main" id="{72EC5388-CF5A-254C-8D44-6CEDB4F9B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36146"/>
              </p:ext>
            </p:extLst>
          </p:nvPr>
        </p:nvGraphicFramePr>
        <p:xfrm>
          <a:off x="193677" y="3363551"/>
          <a:ext cx="27162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97" name="Equation" r:id="rId24" imgW="24282400" imgH="10236200" progId="Equation.3">
                  <p:embed/>
                </p:oleObj>
              </mc:Choice>
              <mc:Fallback>
                <p:oleObj name="Equation" r:id="rId24" imgW="24282400" imgH="10236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7" y="3363551"/>
                        <a:ext cx="27162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27">
            <a:extLst>
              <a:ext uri="{FF2B5EF4-FFF2-40B4-BE49-F238E27FC236}">
                <a16:creationId xmlns:a16="http://schemas.microsoft.com/office/drawing/2014/main" id="{1B85E40B-F348-8845-B377-4F343E4ED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54062"/>
              </p:ext>
            </p:extLst>
          </p:nvPr>
        </p:nvGraphicFramePr>
        <p:xfrm>
          <a:off x="3884614" y="3630251"/>
          <a:ext cx="9159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98" name="Equation" r:id="rId26" imgW="8191500" imgH="4686300" progId="Equation.3">
                  <p:embed/>
                </p:oleObj>
              </mc:Choice>
              <mc:Fallback>
                <p:oleObj name="Equation" r:id="rId26" imgW="8191500" imgH="4686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4" y="3630251"/>
                        <a:ext cx="9159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7" name="Object 41">
            <a:extLst>
              <a:ext uri="{FF2B5EF4-FFF2-40B4-BE49-F238E27FC236}">
                <a16:creationId xmlns:a16="http://schemas.microsoft.com/office/drawing/2014/main" id="{3D7F4C92-274A-D346-BD70-6AFBB67CD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5708"/>
              </p:ext>
            </p:extLst>
          </p:nvPr>
        </p:nvGraphicFramePr>
        <p:xfrm>
          <a:off x="935831" y="1762125"/>
          <a:ext cx="19954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99" name="Equation" r:id="rId28" imgW="17843500" imgH="4686300" progId="Equation.3">
                  <p:embed/>
                </p:oleObj>
              </mc:Choice>
              <mc:Fallback>
                <p:oleObj name="Equation" r:id="rId28" imgW="17843500" imgH="4686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31" y="1762125"/>
                        <a:ext cx="1995488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>
            <a:extLst>
              <a:ext uri="{FF2B5EF4-FFF2-40B4-BE49-F238E27FC236}">
                <a16:creationId xmlns:a16="http://schemas.microsoft.com/office/drawing/2014/main" id="{768E505F-3A76-8A4E-ACC1-6EA89184B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299623"/>
              </p:ext>
            </p:extLst>
          </p:nvPr>
        </p:nvGraphicFramePr>
        <p:xfrm>
          <a:off x="3199606" y="1762125"/>
          <a:ext cx="2192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00" name="Equation" r:id="rId30" imgW="19596100" imgH="5270500" progId="Equation.3">
                  <p:embed/>
                </p:oleObj>
              </mc:Choice>
              <mc:Fallback>
                <p:oleObj name="Equation" r:id="rId30" imgW="19596100" imgH="52705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606" y="1762125"/>
                        <a:ext cx="2192338" cy="590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238B61C-8466-494F-8B4C-87D7D6A2A2E8}"/>
              </a:ext>
            </a:extLst>
          </p:cNvPr>
          <p:cNvGrpSpPr/>
          <p:nvPr/>
        </p:nvGrpSpPr>
        <p:grpSpPr>
          <a:xfrm>
            <a:off x="763005" y="289141"/>
            <a:ext cx="7596704" cy="1016000"/>
            <a:chOff x="757237" y="93232"/>
            <a:chExt cx="7596704" cy="1016000"/>
          </a:xfrm>
        </p:grpSpPr>
        <p:graphicFrame>
          <p:nvGraphicFramePr>
            <p:cNvPr id="96296" name="Object 40">
              <a:extLst>
                <a:ext uri="{FF2B5EF4-FFF2-40B4-BE49-F238E27FC236}">
                  <a16:creationId xmlns:a16="http://schemas.microsoft.com/office/drawing/2014/main" id="{02526794-35BB-EE4A-A923-384CACF1A4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0095444"/>
                </p:ext>
              </p:extLst>
            </p:nvPr>
          </p:nvGraphicFramePr>
          <p:xfrm>
            <a:off x="4035941" y="93232"/>
            <a:ext cx="43180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1" name="Equation" r:id="rId32" imgW="38620700" imgH="9067800" progId="Equation.3">
                    <p:embed/>
                  </p:oleObj>
                </mc:Choice>
                <mc:Fallback>
                  <p:oleObj name="Equation" r:id="rId32" imgW="38620700" imgH="90678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941" y="93232"/>
                          <a:ext cx="4318000" cy="1016000"/>
                        </a:xfrm>
                        <a:prstGeom prst="rect">
                          <a:avLst/>
                        </a:prstGeom>
                        <a:solidFill>
                          <a:srgbClr val="BEE3B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0" name="Object 44">
              <a:extLst>
                <a:ext uri="{FF2B5EF4-FFF2-40B4-BE49-F238E27FC236}">
                  <a16:creationId xmlns:a16="http://schemas.microsoft.com/office/drawing/2014/main" id="{DB140B67-0DD0-AB48-A9CD-98308C54A9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495441"/>
                </p:ext>
              </p:extLst>
            </p:nvPr>
          </p:nvGraphicFramePr>
          <p:xfrm>
            <a:off x="757237" y="146411"/>
            <a:ext cx="2590800" cy="925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2" name="Equation" r:id="rId34" imgW="25450800" imgH="9067800" progId="Equation.3">
                    <p:embed/>
                  </p:oleObj>
                </mc:Choice>
                <mc:Fallback>
                  <p:oleObj name="Equation" r:id="rId34" imgW="25450800" imgH="9067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7" y="146411"/>
                          <a:ext cx="2590800" cy="92551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301" name="Object 45">
            <a:extLst>
              <a:ext uri="{FF2B5EF4-FFF2-40B4-BE49-F238E27FC236}">
                <a16:creationId xmlns:a16="http://schemas.microsoft.com/office/drawing/2014/main" id="{1FCBD562-1052-FB4E-A1E8-3C89CD3F6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27757"/>
              </p:ext>
            </p:extLst>
          </p:nvPr>
        </p:nvGraphicFramePr>
        <p:xfrm>
          <a:off x="93254" y="2430503"/>
          <a:ext cx="66452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03" name="公式" r:id="rId36" imgW="59397900" imgH="10236200" progId="Equation.3">
                  <p:embed/>
                </p:oleObj>
              </mc:Choice>
              <mc:Fallback>
                <p:oleObj name="公式" r:id="rId36" imgW="59397900" imgH="10236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54" y="2430503"/>
                        <a:ext cx="66452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CE52908-BDE5-1A4D-97EF-79C0ABF52C58}"/>
              </a:ext>
            </a:extLst>
          </p:cNvPr>
          <p:cNvGrpSpPr/>
          <p:nvPr/>
        </p:nvGrpSpPr>
        <p:grpSpPr>
          <a:xfrm>
            <a:off x="730224" y="4479563"/>
            <a:ext cx="6400800" cy="1149350"/>
            <a:chOff x="685800" y="3749675"/>
            <a:chExt cx="6400800" cy="1149350"/>
          </a:xfrm>
        </p:grpSpPr>
        <p:sp>
          <p:nvSpPr>
            <p:cNvPr id="96302" name="Text Box 46">
              <a:extLst>
                <a:ext uri="{FF2B5EF4-FFF2-40B4-BE49-F238E27FC236}">
                  <a16:creationId xmlns:a16="http://schemas.microsoft.com/office/drawing/2014/main" id="{57D162B4-2CEE-954F-B441-F5A2AB653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4191000"/>
              <a:ext cx="2082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黑体" panose="02010609060101010101" pitchFamily="49" charset="-122"/>
                </a:rPr>
                <a:t>M </a:t>
              </a:r>
              <a:r>
                <a:rPr lang="zh-CN" altLang="en-US" sz="2400" dirty="0">
                  <a:solidFill>
                    <a:srgbClr val="0000FF"/>
                  </a:solidFill>
                  <a:ea typeface="黑体" panose="02010609060101010101" pitchFamily="49" charset="-122"/>
                </a:rPr>
                <a:t>点的加速度</a:t>
              </a:r>
              <a:endParaRPr lang="zh-CN" altLang="en-US" sz="2400" dirty="0">
                <a:ea typeface="黑体" panose="02010609060101010101" pitchFamily="49" charset="-122"/>
              </a:endParaRPr>
            </a:p>
          </p:txBody>
        </p:sp>
        <p:graphicFrame>
          <p:nvGraphicFramePr>
            <p:cNvPr id="96303" name="Object 47">
              <a:extLst>
                <a:ext uri="{FF2B5EF4-FFF2-40B4-BE49-F238E27FC236}">
                  <a16:creationId xmlns:a16="http://schemas.microsoft.com/office/drawing/2014/main" id="{5D988967-5859-264B-ABAE-5C7E5B6279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210551"/>
                </p:ext>
              </p:extLst>
            </p:nvPr>
          </p:nvGraphicFramePr>
          <p:xfrm>
            <a:off x="2717800" y="4016375"/>
            <a:ext cx="2159000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4" name="Equation" r:id="rId38" imgW="19304000" imgH="6438900" progId="Equation.3">
                    <p:embed/>
                  </p:oleObj>
                </mc:Choice>
                <mc:Fallback>
                  <p:oleObj name="Equation" r:id="rId38" imgW="19304000" imgH="64389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800" y="4016375"/>
                          <a:ext cx="2159000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4" name="Object 48">
              <a:extLst>
                <a:ext uri="{FF2B5EF4-FFF2-40B4-BE49-F238E27FC236}">
                  <a16:creationId xmlns:a16="http://schemas.microsoft.com/office/drawing/2014/main" id="{217E4E2A-6359-6140-8921-3DC1046548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004901"/>
                </p:ext>
              </p:extLst>
            </p:nvPr>
          </p:nvGraphicFramePr>
          <p:xfrm>
            <a:off x="4797425" y="3749675"/>
            <a:ext cx="2289175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05" name="Equation" r:id="rId40" imgW="20485100" imgH="10236200" progId="Equation.3">
                    <p:embed/>
                  </p:oleObj>
                </mc:Choice>
                <mc:Fallback>
                  <p:oleObj name="Equation" r:id="rId40" imgW="20485100" imgH="10236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425" y="3749675"/>
                          <a:ext cx="2289175" cy="1149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1" name="Text Box 49">
            <a:extLst>
              <a:ext uri="{FF2B5EF4-FFF2-40B4-BE49-F238E27FC236}">
                <a16:creationId xmlns:a16="http://schemas.microsoft.com/office/drawing/2014/main" id="{45691901-904B-894F-8232-07AABCC4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24592" name="灯片编号占位符 3">
            <a:extLst>
              <a:ext uri="{FF2B5EF4-FFF2-40B4-BE49-F238E27FC236}">
                <a16:creationId xmlns:a16="http://schemas.microsoft.com/office/drawing/2014/main" id="{AE364D48-EC05-A742-A2ED-2A009113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4A012-1ADA-3C48-B08B-92F93D89FC3D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5" name="Rectangle 37">
            <a:extLst>
              <a:ext uri="{FF2B5EF4-FFF2-40B4-BE49-F238E27FC236}">
                <a16:creationId xmlns:a16="http://schemas.microsoft.com/office/drawing/2014/main" id="{62BB1A13-3A7F-7C42-8886-12182093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74" y="2434969"/>
            <a:ext cx="838200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点</a:t>
            </a:r>
            <a:r>
              <a:rPr kumimoji="0" lang="en-US" altLang="zh-CN" sz="2400" i="1" dirty="0">
                <a:solidFill>
                  <a:schemeClr val="bg2"/>
                </a:solidFill>
                <a:ea typeface="黑体" panose="02010609060101010101" pitchFamily="49" charset="-122"/>
              </a:rPr>
              <a:t>P</a:t>
            </a:r>
            <a:r>
              <a:rPr kumimoji="0"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沿着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平面</a:t>
            </a:r>
            <a:r>
              <a:rPr kumimoji="0" lang="zh-CN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曲线</a:t>
            </a:r>
            <a:r>
              <a:rPr kumimoji="0"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运动，其在任意时刻的位置可以用极坐标表示为：</a:t>
            </a:r>
          </a:p>
        </p:txBody>
      </p:sp>
      <p:sp>
        <p:nvSpPr>
          <p:cNvPr id="68647" name="Text Box 39">
            <a:extLst>
              <a:ext uri="{FF2B5EF4-FFF2-40B4-BE49-F238E27FC236}">
                <a16:creationId xmlns:a16="http://schemas.microsoft.com/office/drawing/2014/main" id="{18B3D30D-5F18-9A49-9280-E85DB0E5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62" y="4420042"/>
            <a:ext cx="1714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i="1" dirty="0">
                <a:solidFill>
                  <a:schemeClr val="bg1"/>
                </a:solidFill>
                <a:ea typeface="黑体" panose="02010609060101010101" pitchFamily="49" charset="-122"/>
              </a:rPr>
              <a:t>P</a:t>
            </a:r>
            <a:r>
              <a:rPr kumimoji="0"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点的位矢: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Text Box 65">
            <a:extLst>
              <a:ext uri="{FF2B5EF4-FFF2-40B4-BE49-F238E27FC236}">
                <a16:creationId xmlns:a16="http://schemas.microsoft.com/office/drawing/2014/main" id="{EC2C2BEB-C7BF-EE4B-9301-F5263173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1980029" cy="52322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2. 极坐标系</a:t>
            </a:r>
            <a:endParaRPr lang="en-US" altLang="zh-CN" sz="2800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26629" name="AutoShape 6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3C2E0EF-6753-864F-84A7-51768A1D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26630" name="AutoShape 7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C94E3EB-348E-8047-8344-EEA10AB4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graphicFrame>
        <p:nvGraphicFramePr>
          <p:cNvPr id="68679" name="Object 71">
            <a:extLst>
              <a:ext uri="{FF2B5EF4-FFF2-40B4-BE49-F238E27FC236}">
                <a16:creationId xmlns:a16="http://schemas.microsoft.com/office/drawing/2014/main" id="{5FEAB2C4-634C-7F43-9E33-C3F3BFB9D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88343"/>
              </p:ext>
            </p:extLst>
          </p:nvPr>
        </p:nvGraphicFramePr>
        <p:xfrm>
          <a:off x="1625748" y="2977005"/>
          <a:ext cx="2647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5" name="Equation" r:id="rId4" imgW="23698200" imgH="4686300" progId="Equation.3">
                  <p:embed/>
                </p:oleObj>
              </mc:Choice>
              <mc:Fallback>
                <p:oleObj name="Equation" r:id="rId4" imgW="23698200" imgH="46863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748" y="2977005"/>
                        <a:ext cx="2647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2" name="Text Box 74">
            <a:extLst>
              <a:ext uri="{FF2B5EF4-FFF2-40B4-BE49-F238E27FC236}">
                <a16:creationId xmlns:a16="http://schemas.microsoft.com/office/drawing/2014/main" id="{8DE717DB-E8EF-4B4F-B0A5-112BFC51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74" y="3456430"/>
            <a:ext cx="63325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 err="1">
                <a:solidFill>
                  <a:srgbClr val="0000FF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  :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径向单位矢, 沿位置矢量方向;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j :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横向单位矢,垂直于径向并指向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θ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增加的方向.</a:t>
            </a:r>
          </a:p>
        </p:txBody>
      </p:sp>
      <p:sp>
        <p:nvSpPr>
          <p:cNvPr id="26633" name="Text Box 75">
            <a:extLst>
              <a:ext uri="{FF2B5EF4-FFF2-40B4-BE49-F238E27FC236}">
                <a16:creationId xmlns:a16="http://schemas.microsoft.com/office/drawing/2014/main" id="{53F991F9-45D5-AA4C-8F1E-E310769D9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5959475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当质点作平面运动时，可用直角坐标系，但有时选平面极坐标方便。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如：行星的运动。</a:t>
            </a:r>
          </a:p>
        </p:txBody>
      </p:sp>
      <p:grpSp>
        <p:nvGrpSpPr>
          <p:cNvPr id="68704" name="Group 96">
            <a:extLst>
              <a:ext uri="{FF2B5EF4-FFF2-40B4-BE49-F238E27FC236}">
                <a16:creationId xmlns:a16="http://schemas.microsoft.com/office/drawing/2014/main" id="{03267849-1A29-654C-8688-7C81B8A8837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0"/>
            <a:ext cx="2819400" cy="2522538"/>
            <a:chOff x="3984" y="0"/>
            <a:chExt cx="1776" cy="1589"/>
          </a:xfrm>
        </p:grpSpPr>
        <p:grpSp>
          <p:nvGrpSpPr>
            <p:cNvPr id="26651" name="Group 94">
              <a:extLst>
                <a:ext uri="{FF2B5EF4-FFF2-40B4-BE49-F238E27FC236}">
                  <a16:creationId xmlns:a16="http://schemas.microsoft.com/office/drawing/2014/main" id="{E5DA8B7D-32FB-9949-8216-F1A6BFDDB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0"/>
              <a:ext cx="1776" cy="1589"/>
              <a:chOff x="3984" y="0"/>
              <a:chExt cx="1776" cy="1589"/>
            </a:xfrm>
          </p:grpSpPr>
          <p:grpSp>
            <p:nvGrpSpPr>
              <p:cNvPr id="26653" name="Group 91">
                <a:extLst>
                  <a:ext uri="{FF2B5EF4-FFF2-40B4-BE49-F238E27FC236}">
                    <a16:creationId xmlns:a16="http://schemas.microsoft.com/office/drawing/2014/main" id="{B8ACA38D-9B28-094A-BF13-77618F428D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0"/>
                <a:ext cx="1776" cy="1589"/>
                <a:chOff x="3312" y="1008"/>
                <a:chExt cx="1776" cy="1589"/>
              </a:xfrm>
            </p:grpSpPr>
            <p:sp>
              <p:nvSpPr>
                <p:cNvPr id="26656" name="Rectangle 90">
                  <a:extLst>
                    <a:ext uri="{FF2B5EF4-FFF2-40B4-BE49-F238E27FC236}">
                      <a16:creationId xmlns:a16="http://schemas.microsoft.com/office/drawing/2014/main" id="{B44C7F5C-F3C1-9042-B306-129DC0393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008"/>
                  <a:ext cx="1728" cy="15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6657" name="Group 89">
                  <a:extLst>
                    <a:ext uri="{FF2B5EF4-FFF2-40B4-BE49-F238E27FC236}">
                      <a16:creationId xmlns:a16="http://schemas.microsoft.com/office/drawing/2014/main" id="{25162274-5682-874F-909B-C9BD11237F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1056"/>
                  <a:ext cx="1776" cy="1541"/>
                  <a:chOff x="4032" y="96"/>
                  <a:chExt cx="1776" cy="1541"/>
                </a:xfrm>
              </p:grpSpPr>
              <p:sp>
                <p:nvSpPr>
                  <p:cNvPr id="26658" name="Line 76">
                    <a:extLst>
                      <a:ext uri="{FF2B5EF4-FFF2-40B4-BE49-F238E27FC236}">
                        <a16:creationId xmlns:a16="http://schemas.microsoft.com/office/drawing/2014/main" id="{C21AE1AA-955D-034C-9983-23A9B4416A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72" y="1392"/>
                    <a:ext cx="13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59" name="Line 77">
                    <a:extLst>
                      <a:ext uri="{FF2B5EF4-FFF2-40B4-BE49-F238E27FC236}">
                        <a16:creationId xmlns:a16="http://schemas.microsoft.com/office/drawing/2014/main" id="{B67B870C-EDAA-304B-B36B-40273D981D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864"/>
                    <a:ext cx="1488" cy="528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60" name="Line 78">
                    <a:extLst>
                      <a:ext uri="{FF2B5EF4-FFF2-40B4-BE49-F238E27FC236}">
                        <a16:creationId xmlns:a16="http://schemas.microsoft.com/office/drawing/2014/main" id="{A9F4E289-79D2-B14C-8F32-FD40BB9A87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328" y="576"/>
                    <a:ext cx="96" cy="384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61" name="Line 79">
                    <a:extLst>
                      <a:ext uri="{FF2B5EF4-FFF2-40B4-BE49-F238E27FC236}">
                        <a16:creationId xmlns:a16="http://schemas.microsoft.com/office/drawing/2014/main" id="{2A2C336C-195B-DF44-BD5B-A6C95548B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24" y="336"/>
                    <a:ext cx="192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26662" name="Object 80">
                    <a:extLst>
                      <a:ext uri="{FF2B5EF4-FFF2-40B4-BE49-F238E27FC236}">
                        <a16:creationId xmlns:a16="http://schemas.microsoft.com/office/drawing/2014/main" id="{C3CBB042-4535-4E44-A888-A7B1E91E578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32" y="1344"/>
                  <a:ext cx="214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806" name="Equation" r:id="rId6" imgW="2921000" imgH="3213100" progId="Equation.3">
                          <p:embed/>
                        </p:oleObj>
                      </mc:Choice>
                      <mc:Fallback>
                        <p:oleObj name="Equation" r:id="rId6" imgW="2921000" imgH="3213100" progId="Equation.3">
                          <p:embed/>
                          <p:pic>
                            <p:nvPicPr>
                              <p:cNvPr id="0" name="Object 8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32" y="1344"/>
                                <a:ext cx="214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6663" name="Object 81">
                    <a:extLst>
                      <a:ext uri="{FF2B5EF4-FFF2-40B4-BE49-F238E27FC236}">
                        <a16:creationId xmlns:a16="http://schemas.microsoft.com/office/drawing/2014/main" id="{691BE3C6-3068-DC4C-BD1C-D6FAC69C2E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403" y="939"/>
                  <a:ext cx="257" cy="27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807" name="Equation" r:id="rId8" imgW="3505200" imgH="3797300" progId="Equation.3">
                          <p:embed/>
                        </p:oleObj>
                      </mc:Choice>
                      <mc:Fallback>
                        <p:oleObj name="Equation" r:id="rId8" imgW="3505200" imgH="3797300" progId="Equation.3">
                          <p:embed/>
                          <p:pic>
                            <p:nvPicPr>
                              <p:cNvPr id="0" name="Object 8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03" y="939"/>
                                <a:ext cx="257" cy="27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6664" name="Object 82">
                    <a:extLst>
                      <a:ext uri="{FF2B5EF4-FFF2-40B4-BE49-F238E27FC236}">
                        <a16:creationId xmlns:a16="http://schemas.microsoft.com/office/drawing/2014/main" id="{4BE3406A-148D-164C-ABCE-83661BA3D64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46" y="96"/>
                  <a:ext cx="214" cy="3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808" name="Equation" r:id="rId10" imgW="2921000" imgH="4102100" progId="Equation.3">
                          <p:embed/>
                        </p:oleObj>
                      </mc:Choice>
                      <mc:Fallback>
                        <p:oleObj name="Equation" r:id="rId10" imgW="2921000" imgH="4102100" progId="Equation.3">
                          <p:embed/>
                          <p:pic>
                            <p:nvPicPr>
                              <p:cNvPr id="0" name="Object 8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46" y="96"/>
                                <a:ext cx="214" cy="3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6665" name="Object 83">
                    <a:extLst>
                      <a:ext uri="{FF2B5EF4-FFF2-40B4-BE49-F238E27FC236}">
                        <a16:creationId xmlns:a16="http://schemas.microsoft.com/office/drawing/2014/main" id="{1226D546-EAA6-C44E-A3C6-8B8C2BEFEC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615" y="569"/>
                  <a:ext cx="193" cy="34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809" name="Equation" r:id="rId12" imgW="2628900" imgH="4686300" progId="Equation.3">
                          <p:embed/>
                        </p:oleObj>
                      </mc:Choice>
                      <mc:Fallback>
                        <p:oleObj name="Equation" r:id="rId12" imgW="2628900" imgH="4686300" progId="Equation.3">
                          <p:embed/>
                          <p:pic>
                            <p:nvPicPr>
                              <p:cNvPr id="0" name="Object 8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15" y="569"/>
                                <a:ext cx="193" cy="34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6666" name="Object 84">
                    <a:extLst>
                      <a:ext uri="{FF2B5EF4-FFF2-40B4-BE49-F238E27FC236}">
                        <a16:creationId xmlns:a16="http://schemas.microsoft.com/office/drawing/2014/main" id="{CA04A940-D268-914C-A744-9633395F635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15" y="315"/>
                  <a:ext cx="236" cy="3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810" name="Equation" r:id="rId14" imgW="3213100" imgH="5270500" progId="Equation.3">
                          <p:embed/>
                        </p:oleObj>
                      </mc:Choice>
                      <mc:Fallback>
                        <p:oleObj name="Equation" r:id="rId14" imgW="3213100" imgH="5270500" progId="Equation.3">
                          <p:embed/>
                          <p:pic>
                            <p:nvPicPr>
                              <p:cNvPr id="0" name="Object 8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15" y="315"/>
                                <a:ext cx="236" cy="38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6667" name="Text Box 85">
                    <a:extLst>
                      <a:ext uri="{FF2B5EF4-FFF2-40B4-BE49-F238E27FC236}">
                        <a16:creationId xmlns:a16="http://schemas.microsoft.com/office/drawing/2014/main" id="{8DD5DD04-B77E-C74D-94EB-712A3D79FD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8" y="1406"/>
                    <a:ext cx="4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800">
                        <a:solidFill>
                          <a:schemeClr val="bg2"/>
                        </a:solidFill>
                        <a:ea typeface="黑体" panose="02010609060101010101" pitchFamily="49" charset="-122"/>
                      </a:rPr>
                      <a:t>极轴</a:t>
                    </a:r>
                  </a:p>
                </p:txBody>
              </p:sp>
              <p:sp>
                <p:nvSpPr>
                  <p:cNvPr id="26668" name="Freeform 87">
                    <a:extLst>
                      <a:ext uri="{FF2B5EF4-FFF2-40B4-BE49-F238E27FC236}">
                        <a16:creationId xmlns:a16="http://schemas.microsoft.com/office/drawing/2014/main" id="{E3243B52-C00A-8949-B2D4-2A9FD962D0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13200">
                    <a:off x="5136" y="624"/>
                    <a:ext cx="296" cy="768"/>
                  </a:xfrm>
                  <a:custGeom>
                    <a:avLst/>
                    <a:gdLst>
                      <a:gd name="T0" fmla="*/ 0 w 344"/>
                      <a:gd name="T1" fmla="*/ 83 h 912"/>
                      <a:gd name="T2" fmla="*/ 34 w 344"/>
                      <a:gd name="T3" fmla="*/ 61 h 912"/>
                      <a:gd name="T4" fmla="*/ 41 w 344"/>
                      <a:gd name="T5" fmla="*/ 0 h 9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44" h="912">
                        <a:moveTo>
                          <a:pt x="0" y="912"/>
                        </a:moveTo>
                        <a:cubicBezTo>
                          <a:pt x="116" y="868"/>
                          <a:pt x="232" y="824"/>
                          <a:pt x="288" y="672"/>
                        </a:cubicBezTo>
                        <a:cubicBezTo>
                          <a:pt x="344" y="520"/>
                          <a:pt x="328" y="112"/>
                          <a:pt x="336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26669" name="Object 88">
                    <a:extLst>
                      <a:ext uri="{FF2B5EF4-FFF2-40B4-BE49-F238E27FC236}">
                        <a16:creationId xmlns:a16="http://schemas.microsoft.com/office/drawing/2014/main" id="{AA277BF2-EF74-C54F-AA3B-1E1636E1822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088" y="1157"/>
                  <a:ext cx="193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811" name="Equation" r:id="rId16" imgW="2628900" imgH="3213100" progId="Equation.3">
                          <p:embed/>
                        </p:oleObj>
                      </mc:Choice>
                      <mc:Fallback>
                        <p:oleObj name="Equation" r:id="rId16" imgW="2628900" imgH="3213100" progId="Equation.3">
                          <p:embed/>
                          <p:pic>
                            <p:nvPicPr>
                              <p:cNvPr id="0" name="Object 8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88" y="1157"/>
                                <a:ext cx="193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>
                                          <a:alpha val="74997"/>
                                        </a:srgb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26654" name="Object 92">
                <a:extLst>
                  <a:ext uri="{FF2B5EF4-FFF2-40B4-BE49-F238E27FC236}">
                    <a16:creationId xmlns:a16="http://schemas.microsoft.com/office/drawing/2014/main" id="{01AB68DF-8B3E-E545-9DBB-E7860E1816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8" y="1125"/>
              <a:ext cx="21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12" name="Equation" r:id="rId18" imgW="2921000" imgH="4102100" progId="Equation.3">
                      <p:embed/>
                    </p:oleObj>
                  </mc:Choice>
                  <mc:Fallback>
                    <p:oleObj name="Equation" r:id="rId18" imgW="2921000" imgH="41021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1125"/>
                            <a:ext cx="214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5" name="Arc 93">
                <a:extLst>
                  <a:ext uri="{FF2B5EF4-FFF2-40B4-BE49-F238E27FC236}">
                    <a16:creationId xmlns:a16="http://schemas.microsoft.com/office/drawing/2014/main" id="{00BB35C3-FB83-DE45-A5BB-71E421EFF3C9}"/>
                  </a:ext>
                </a:extLst>
              </p:cNvPr>
              <p:cNvSpPr>
                <a:spLocks/>
              </p:cNvSpPr>
              <p:nvPr/>
            </p:nvSpPr>
            <p:spPr bwMode="auto">
              <a:xfrm rot="5151298">
                <a:off x="4178" y="885"/>
                <a:ext cx="451" cy="505"/>
              </a:xfrm>
              <a:custGeom>
                <a:avLst/>
                <a:gdLst>
                  <a:gd name="T0" fmla="*/ 0 w 16863"/>
                  <a:gd name="T1" fmla="*/ 0 h 18940"/>
                  <a:gd name="T2" fmla="*/ 0 w 16863"/>
                  <a:gd name="T3" fmla="*/ 0 h 18940"/>
                  <a:gd name="T4" fmla="*/ 0 w 16863"/>
                  <a:gd name="T5" fmla="*/ 0 h 189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63" h="18940" fill="none" extrusionOk="0">
                    <a:moveTo>
                      <a:pt x="10384" y="0"/>
                    </a:moveTo>
                    <a:cubicBezTo>
                      <a:pt x="12881" y="1369"/>
                      <a:pt x="15083" y="3218"/>
                      <a:pt x="16863" y="5441"/>
                    </a:cubicBezTo>
                  </a:path>
                  <a:path w="16863" h="18940" stroke="0" extrusionOk="0">
                    <a:moveTo>
                      <a:pt x="10384" y="0"/>
                    </a:moveTo>
                    <a:cubicBezTo>
                      <a:pt x="12881" y="1369"/>
                      <a:pt x="15083" y="3218"/>
                      <a:pt x="16863" y="5441"/>
                    </a:cubicBezTo>
                    <a:lnTo>
                      <a:pt x="0" y="18940"/>
                    </a:lnTo>
                    <a:lnTo>
                      <a:pt x="10384" y="0"/>
                    </a:lnTo>
                    <a:close/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52" name="Object 95">
              <a:extLst>
                <a:ext uri="{FF2B5EF4-FFF2-40B4-BE49-F238E27FC236}">
                  <a16:creationId xmlns:a16="http://schemas.microsoft.com/office/drawing/2014/main" id="{14448E14-0DC0-6344-B79E-F105A94D27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832"/>
            <a:ext cx="19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3" name="Equation" r:id="rId20" imgW="2628900" imgH="2921000" progId="Equation.3">
                    <p:embed/>
                  </p:oleObj>
                </mc:Choice>
                <mc:Fallback>
                  <p:oleObj name="Equation" r:id="rId20" imgW="2628900" imgH="29210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832"/>
                          <a:ext cx="19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705" name="AutoShape 97">
            <a:extLst>
              <a:ext uri="{FF2B5EF4-FFF2-40B4-BE49-F238E27FC236}">
                <a16:creationId xmlns:a16="http://schemas.microsoft.com/office/drawing/2014/main" id="{B53EA18E-A7C8-C54D-8197-44F609A37300}"/>
              </a:ext>
            </a:extLst>
          </p:cNvPr>
          <p:cNvSpPr>
            <a:spLocks/>
          </p:cNvSpPr>
          <p:nvPr/>
        </p:nvSpPr>
        <p:spPr bwMode="auto">
          <a:xfrm>
            <a:off x="6950974" y="3432617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8706" name="Text Box 98">
            <a:extLst>
              <a:ext uri="{FF2B5EF4-FFF2-40B4-BE49-F238E27FC236}">
                <a16:creationId xmlns:a16="http://schemas.microsoft.com/office/drawing/2014/main" id="{7EC0A023-E89F-A042-8263-1442543C6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987" y="3468958"/>
            <a:ext cx="1844675" cy="70788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 dirty="0" err="1">
                <a:solidFill>
                  <a:schemeClr val="bg2"/>
                </a:solidFill>
                <a:ea typeface="黑体" panose="02010609060101010101" pitchFamily="49" charset="-122"/>
              </a:rPr>
              <a:t>i,j</a:t>
            </a:r>
            <a:r>
              <a:rPr lang="zh-CN" altLang="en-US" sz="2000" dirty="0">
                <a:solidFill>
                  <a:schemeClr val="bg2"/>
                </a:solidFill>
                <a:ea typeface="黑体" panose="02010609060101010101" pitchFamily="49" charset="-122"/>
              </a:rPr>
              <a:t>的方向随时间变化！</a:t>
            </a:r>
            <a:endParaRPr lang="zh-CN" altLang="en-US" sz="2000" i="1" dirty="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8707" name="Object 99">
            <a:extLst>
              <a:ext uri="{FF2B5EF4-FFF2-40B4-BE49-F238E27FC236}">
                <a16:creationId xmlns:a16="http://schemas.microsoft.com/office/drawing/2014/main" id="{62C4C191-54E9-B647-9485-0140FF3F3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868453"/>
              </p:ext>
            </p:extLst>
          </p:nvPr>
        </p:nvGraphicFramePr>
        <p:xfrm>
          <a:off x="2212287" y="4237480"/>
          <a:ext cx="1447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4" name="Equation" r:id="rId22" imgW="9652000" imgH="4686300" progId="Equation.3">
                  <p:embed/>
                </p:oleObj>
              </mc:Choice>
              <mc:Fallback>
                <p:oleObj name="Equation" r:id="rId22" imgW="9652000" imgH="46863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287" y="4237480"/>
                        <a:ext cx="1447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08" name="Text Box 100">
            <a:extLst>
              <a:ext uri="{FF2B5EF4-FFF2-40B4-BE49-F238E27FC236}">
                <a16:creationId xmlns:a16="http://schemas.microsoft.com/office/drawing/2014/main" id="{88028B82-5875-4D42-B625-A6F200EEC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87" y="5029642"/>
            <a:ext cx="2333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bg1"/>
                </a:solidFill>
                <a:ea typeface="黑体" panose="02010609060101010101" pitchFamily="49" charset="-122"/>
              </a:rPr>
              <a:t>P</a:t>
            </a:r>
            <a:r>
              <a:rPr kumimoji="0"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点的轨道方程:</a:t>
            </a:r>
            <a:endParaRPr lang="zh-CN" altLang="en-US" sz="24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8709" name="Object 101">
            <a:extLst>
              <a:ext uri="{FF2B5EF4-FFF2-40B4-BE49-F238E27FC236}">
                <a16:creationId xmlns:a16="http://schemas.microsoft.com/office/drawing/2014/main" id="{7D498026-EEE1-0E47-8A86-C92FC1E48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79212"/>
              </p:ext>
            </p:extLst>
          </p:nvPr>
        </p:nvGraphicFramePr>
        <p:xfrm>
          <a:off x="2988574" y="4956617"/>
          <a:ext cx="17986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5" name="Equation" r:id="rId24" imgW="16090900" imgH="4686300" progId="Equation.3">
                  <p:embed/>
                </p:oleObj>
              </mc:Choice>
              <mc:Fallback>
                <p:oleObj name="Equation" r:id="rId24" imgW="16090900" imgH="46863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574" y="4956617"/>
                        <a:ext cx="17986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0" name="Text Box 102">
            <a:extLst>
              <a:ext uri="{FF2B5EF4-FFF2-40B4-BE49-F238E27FC236}">
                <a16:creationId xmlns:a16="http://schemas.microsoft.com/office/drawing/2014/main" id="{FF6CB0D8-0665-4045-B197-3CA2E89DC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62" y="3005408"/>
            <a:ext cx="22304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i="1" dirty="0">
                <a:solidFill>
                  <a:schemeClr val="bg1"/>
                </a:solidFill>
                <a:ea typeface="黑体" panose="02010609060101010101" pitchFamily="49" charset="-122"/>
              </a:rPr>
              <a:t>P</a:t>
            </a:r>
            <a:r>
              <a:rPr kumimoji="0"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点的运动方程</a:t>
            </a:r>
            <a:endParaRPr lang="zh-CN" altLang="en-US" sz="24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68711" name="Text Box 103">
            <a:extLst>
              <a:ext uri="{FF2B5EF4-FFF2-40B4-BE49-F238E27FC236}">
                <a16:creationId xmlns:a16="http://schemas.microsoft.com/office/drawing/2014/main" id="{3DB3C18C-DAEB-9C43-AB9C-A37DE234C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74" y="5563042"/>
            <a:ext cx="1920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bg1"/>
                </a:solidFill>
                <a:ea typeface="黑体" panose="02010609060101010101" pitchFamily="49" charset="-122"/>
              </a:rPr>
              <a:t>P</a:t>
            </a:r>
            <a:r>
              <a:rPr kumimoji="0"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点的速度？</a:t>
            </a:r>
            <a:endParaRPr lang="zh-CN" altLang="en-US" sz="24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8712" name="Object 104">
            <a:extLst>
              <a:ext uri="{FF2B5EF4-FFF2-40B4-BE49-F238E27FC236}">
                <a16:creationId xmlns:a16="http://schemas.microsoft.com/office/drawing/2014/main" id="{9F2F0AF1-32CE-1D45-849E-EE609BE66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59017"/>
              </p:ext>
            </p:extLst>
          </p:nvPr>
        </p:nvGraphicFramePr>
        <p:xfrm>
          <a:off x="2226574" y="5413817"/>
          <a:ext cx="12080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6" name="Equation" r:id="rId26" imgW="10528300" imgH="9067800" progId="Equation.3">
                  <p:embed/>
                </p:oleObj>
              </mc:Choice>
              <mc:Fallback>
                <p:oleObj name="Equation" r:id="rId26" imgW="10528300" imgH="90678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574" y="5413817"/>
                        <a:ext cx="12080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3" name="Object 105">
            <a:extLst>
              <a:ext uri="{FF2B5EF4-FFF2-40B4-BE49-F238E27FC236}">
                <a16:creationId xmlns:a16="http://schemas.microsoft.com/office/drawing/2014/main" id="{32FEF9C7-88C5-724D-98BC-55E969D8F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390047"/>
              </p:ext>
            </p:extLst>
          </p:nvPr>
        </p:nvGraphicFramePr>
        <p:xfrm>
          <a:off x="3580712" y="5390005"/>
          <a:ext cx="1846262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7" name="公式" r:id="rId28" imgW="16090900" imgH="9652000" progId="Equation.3">
                  <p:embed/>
                </p:oleObj>
              </mc:Choice>
              <mc:Fallback>
                <p:oleObj name="公式" r:id="rId28" imgW="16090900" imgH="96520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712" y="5390005"/>
                        <a:ext cx="1846262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4" name="Oval 106">
            <a:extLst>
              <a:ext uri="{FF2B5EF4-FFF2-40B4-BE49-F238E27FC236}">
                <a16:creationId xmlns:a16="http://schemas.microsoft.com/office/drawing/2014/main" id="{599A1354-6E66-2449-88AA-04F92C8CA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174" y="5337617"/>
            <a:ext cx="838200" cy="12192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8715" name="Text Box 107">
            <a:extLst>
              <a:ext uri="{FF2B5EF4-FFF2-40B4-BE49-F238E27FC236}">
                <a16:creationId xmlns:a16="http://schemas.microsoft.com/office/drawing/2014/main" id="{A58CA1D9-7FE3-1A44-89C9-E9043A790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74" y="5413817"/>
            <a:ext cx="10223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>
                <a:solidFill>
                  <a:schemeClr val="bg1"/>
                </a:solidFill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26646" name="Text Box 108">
            <a:extLst>
              <a:ext uri="{FF2B5EF4-FFF2-40B4-BE49-F238E27FC236}">
                <a16:creationId xmlns:a16="http://schemas.microsoft.com/office/drawing/2014/main" id="{FFD6BAF9-92F8-7D45-94E2-C8738A0A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26647" name="Line 109">
            <a:extLst>
              <a:ext uri="{FF2B5EF4-FFF2-40B4-BE49-F238E27FC236}">
                <a16:creationId xmlns:a16="http://schemas.microsoft.com/office/drawing/2014/main" id="{15DAC4C8-767F-414F-9BEF-E05D84C4FD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2074863"/>
            <a:ext cx="1511300" cy="215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110">
            <a:extLst>
              <a:ext uri="{FF2B5EF4-FFF2-40B4-BE49-F238E27FC236}">
                <a16:creationId xmlns:a16="http://schemas.microsoft.com/office/drawing/2014/main" id="{CB92821B-567D-1A48-AB6A-328691FEE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087" y="3516755"/>
            <a:ext cx="14287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111">
            <a:extLst>
              <a:ext uri="{FF2B5EF4-FFF2-40B4-BE49-F238E27FC236}">
                <a16:creationId xmlns:a16="http://schemas.microsoft.com/office/drawing/2014/main" id="{35EFEECD-CE64-8347-805C-F92BDAF64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712" y="3924742"/>
            <a:ext cx="142875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灯片编号占位符 3">
            <a:extLst>
              <a:ext uri="{FF2B5EF4-FFF2-40B4-BE49-F238E27FC236}">
                <a16:creationId xmlns:a16="http://schemas.microsoft.com/office/drawing/2014/main" id="{4108DF79-44BA-494A-942F-DFC7E414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E7151-7FE3-8B40-A8A1-70B07E6D7A3D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71">
                <a:extLst>
                  <a:ext uri="{FF2B5EF4-FFF2-40B4-BE49-F238E27FC236}">
                    <a16:creationId xmlns:a16="http://schemas.microsoft.com/office/drawing/2014/main" id="{D5A42B24-68D7-4276-A6A3-8720B122AF20}"/>
                  </a:ext>
                </a:extLst>
              </p:cNvPr>
              <p:cNvSpPr txBox="1"/>
              <p:nvPr/>
            </p:nvSpPr>
            <p:spPr bwMode="auto">
              <a:xfrm>
                <a:off x="3037681" y="286001"/>
                <a:ext cx="1980029" cy="4616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沿位矢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方向</a:t>
                </a:r>
              </a:p>
            </p:txBody>
          </p:sp>
        </mc:Choice>
        <mc:Fallback xmlns="">
          <p:sp>
            <p:nvSpPr>
              <p:cNvPr id="46" name="Object 71">
                <a:extLst>
                  <a:ext uri="{FF2B5EF4-FFF2-40B4-BE49-F238E27FC236}">
                    <a16:creationId xmlns:a16="http://schemas.microsoft.com/office/drawing/2014/main" id="{D5A42B24-68D7-4276-A6A3-8720B122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681" y="286001"/>
                <a:ext cx="1980029" cy="461665"/>
              </a:xfrm>
              <a:prstGeom prst="rect">
                <a:avLst/>
              </a:prstGeom>
              <a:blipFill>
                <a:blip r:embed="rId30"/>
                <a:stretch>
                  <a:fillRect l="-2462" t="-17105" r="-3692" b="-2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5" grpId="0" autoUpdateAnimBg="0"/>
      <p:bldP spid="68647" grpId="0" autoUpdateAnimBg="0"/>
      <p:bldP spid="68682" grpId="0" autoUpdateAnimBg="0"/>
      <p:bldP spid="68705" grpId="0" animBg="1"/>
      <p:bldP spid="68706" grpId="0" animBg="1" autoUpdateAnimBg="0"/>
      <p:bldP spid="68708" grpId="0" autoUpdateAnimBg="0"/>
      <p:bldP spid="68710" grpId="0" autoUpdateAnimBg="0"/>
      <p:bldP spid="68711" grpId="0" autoUpdateAnimBg="0"/>
      <p:bldP spid="68714" grpId="0" animBg="1"/>
      <p:bldP spid="687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1096">
                <a:extLst>
                  <a:ext uri="{FF2B5EF4-FFF2-40B4-BE49-F238E27FC236}">
                    <a16:creationId xmlns:a16="http://schemas.microsoft.com/office/drawing/2014/main" id="{02982E8A-2885-42A3-BF98-23F8F2243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814" y="1701120"/>
                <a:ext cx="4437240" cy="28496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Δ</m:t>
                          </m:r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根据平面几何知识，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acc>
                      </m:e>
                    </m:d>
                    <m:r>
                      <a:rPr lang="en-US" altLang="zh-CN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≈1⋅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endParaRPr lang="en-US" altLang="zh-CN" sz="20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→0</m:t>
                    </m:r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→0</m:t>
                    </m:r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0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垂直</a:t>
                </a:r>
                <a:endParaRPr lang="en-US" altLang="zh-CN" sz="20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⟹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e>
                          </m:acc>
                        </m:e>
                      </m:ac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Δ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Δ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ac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Δ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Δ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Δ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Δ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7" name="Text Box 1096">
                <a:extLst>
                  <a:ext uri="{FF2B5EF4-FFF2-40B4-BE49-F238E27FC236}">
                    <a16:creationId xmlns:a16="http://schemas.microsoft.com/office/drawing/2014/main" id="{02982E8A-2885-42A3-BF98-23F8F224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814" y="1701120"/>
                <a:ext cx="4437240" cy="2849626"/>
              </a:xfrm>
              <a:prstGeom prst="rect">
                <a:avLst/>
              </a:prstGeom>
              <a:blipFill>
                <a:blip r:embed="rId3"/>
                <a:stretch>
                  <a:fillRect l="-1374" r="-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00EE9F7-16D3-492C-960D-18AA449EAA9B}"/>
              </a:ext>
            </a:extLst>
          </p:cNvPr>
          <p:cNvSpPr/>
          <p:nvPr/>
        </p:nvSpPr>
        <p:spPr bwMode="auto">
          <a:xfrm>
            <a:off x="5576093" y="27508"/>
            <a:ext cx="3540125" cy="271251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AutoShape 109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9099EDA-04BC-4C47-97EE-9C21B759A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ea typeface="黑体" panose="02010609060101010101" pitchFamily="49" charset="-122"/>
            </a:endParaRPr>
          </a:p>
        </p:txBody>
      </p:sp>
      <p:sp>
        <p:nvSpPr>
          <p:cNvPr id="27651" name="AutoShape 109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ED62EFB-D8DA-0649-9906-891D6D4A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ea typeface="黑体" panose="02010609060101010101" pitchFamily="49" charset="-122"/>
            </a:endParaRPr>
          </a:p>
        </p:txBody>
      </p:sp>
      <p:sp>
        <p:nvSpPr>
          <p:cNvPr id="27652" name="Text Box 1096">
            <a:extLst>
              <a:ext uri="{FF2B5EF4-FFF2-40B4-BE49-F238E27FC236}">
                <a16:creationId xmlns:a16="http://schemas.microsoft.com/office/drawing/2014/main" id="{148846E0-3934-CB43-ACC2-BC03461B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2543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ea typeface="黑体" panose="02010609060101010101" pitchFamily="49" charset="-122"/>
              </a:rPr>
              <a:t>先求</a:t>
            </a:r>
          </a:p>
        </p:txBody>
      </p:sp>
      <p:graphicFrame>
        <p:nvGraphicFramePr>
          <p:cNvPr id="27653" name="Object 1097">
            <a:extLst>
              <a:ext uri="{FF2B5EF4-FFF2-40B4-BE49-F238E27FC236}">
                <a16:creationId xmlns:a16="http://schemas.microsoft.com/office/drawing/2014/main" id="{3F49B71F-E38A-9941-B4CD-DC612DAFC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83518"/>
              </p:ext>
            </p:extLst>
          </p:nvPr>
        </p:nvGraphicFramePr>
        <p:xfrm>
          <a:off x="1558022" y="137386"/>
          <a:ext cx="990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83" name="Equation" r:id="rId4" imgW="647700" imgH="584200" progId="Equation.3">
                  <p:embed/>
                </p:oleObj>
              </mc:Choice>
              <mc:Fallback>
                <p:oleObj name="Equation" r:id="rId4" imgW="647700" imgH="584200" progId="Equation.3">
                  <p:embed/>
                  <p:pic>
                    <p:nvPicPr>
                      <p:cNvPr id="0" name="Object 1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022" y="137386"/>
                        <a:ext cx="990600" cy="908050"/>
                      </a:xfrm>
                      <a:prstGeom prst="rect">
                        <a:avLst/>
                      </a:prstGeom>
                      <a:solidFill>
                        <a:srgbClr val="BEE3B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Text Box 1174">
            <a:extLst>
              <a:ext uri="{FF2B5EF4-FFF2-40B4-BE49-F238E27FC236}">
                <a16:creationId xmlns:a16="http://schemas.microsoft.com/office/drawing/2014/main" id="{A7F6F8BA-2561-6946-B2CE-ED92A29B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27681" name="Line 1179">
            <a:extLst>
              <a:ext uri="{FF2B5EF4-FFF2-40B4-BE49-F238E27FC236}">
                <a16:creationId xmlns:a16="http://schemas.microsoft.com/office/drawing/2014/main" id="{AEB52227-905C-B74A-AE3F-76E203DF00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4250" y="1268413"/>
            <a:ext cx="71438" cy="17287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7685" name="灯片编号占位符 3">
            <a:extLst>
              <a:ext uri="{FF2B5EF4-FFF2-40B4-BE49-F238E27FC236}">
                <a16:creationId xmlns:a16="http://schemas.microsoft.com/office/drawing/2014/main" id="{E67C3882-D8B9-ED49-9475-89F9B4E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EDB2AB-5D64-1042-88F2-E60E265E1915}" type="slidenum">
              <a:rPr kumimoji="0" lang="zh-CN" altLang="en-US" sz="12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200">
              <a:solidFill>
                <a:schemeClr val="bg2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6D9A2D-3DCA-471D-888E-060A4E7BFD7B}"/>
              </a:ext>
            </a:extLst>
          </p:cNvPr>
          <p:cNvGrpSpPr/>
          <p:nvPr/>
        </p:nvGrpSpPr>
        <p:grpSpPr>
          <a:xfrm>
            <a:off x="5653898" y="86245"/>
            <a:ext cx="2880000" cy="2880000"/>
            <a:chOff x="5653898" y="86245"/>
            <a:chExt cx="2880000" cy="288000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2EF1149F-6C23-4895-BCF3-4E28533EE93D}"/>
                </a:ext>
              </a:extLst>
            </p:cNvPr>
            <p:cNvCxnSpPr/>
            <p:nvPr/>
          </p:nvCxnSpPr>
          <p:spPr bwMode="auto">
            <a:xfrm>
              <a:off x="5653898" y="1425628"/>
              <a:ext cx="288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80CA28F-0E78-451E-BDC5-1E90E7FB7E53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645409" y="1526245"/>
              <a:ext cx="288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D9CBFC72-D9DC-4B7E-9768-10C7D3B2B9C3}"/>
              </a:ext>
            </a:extLst>
          </p:cNvPr>
          <p:cNvSpPr/>
          <p:nvPr/>
        </p:nvSpPr>
        <p:spPr bwMode="auto">
          <a:xfrm>
            <a:off x="5831162" y="222366"/>
            <a:ext cx="2520000" cy="2520000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17833-7889-494B-BAAE-F13D74E5ABEF}"/>
              </a:ext>
            </a:extLst>
          </p:cNvPr>
          <p:cNvCxnSpPr>
            <a:cxnSpLocks/>
          </p:cNvCxnSpPr>
          <p:nvPr/>
        </p:nvCxnSpPr>
        <p:spPr bwMode="auto">
          <a:xfrm flipV="1">
            <a:off x="7093898" y="906014"/>
            <a:ext cx="1116784" cy="5164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AD90CE-716F-42F0-94C9-C035BBFBCF70}"/>
                  </a:ext>
                </a:extLst>
              </p:cNvPr>
              <p:cNvSpPr txBox="1"/>
              <p:nvPr/>
            </p:nvSpPr>
            <p:spPr>
              <a:xfrm>
                <a:off x="8237360" y="712602"/>
                <a:ext cx="6506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AD90CE-716F-42F0-94C9-C035BBFB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360" y="712602"/>
                <a:ext cx="650691" cy="400110"/>
              </a:xfrm>
              <a:prstGeom prst="rect">
                <a:avLst/>
              </a:prstGeom>
              <a:blipFill>
                <a:blip r:embed="rId6"/>
                <a:stretch>
                  <a:fillRect t="-16667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CDBA030-FCEB-4357-8A9C-8C09FC8F4638}"/>
                  </a:ext>
                </a:extLst>
              </p:cNvPr>
              <p:cNvSpPr txBox="1"/>
              <p:nvPr/>
            </p:nvSpPr>
            <p:spPr>
              <a:xfrm>
                <a:off x="7628614" y="997091"/>
                <a:ext cx="7194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CDBA030-FCEB-4357-8A9C-8C09FC8F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14" y="997091"/>
                <a:ext cx="719428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 Box 1096">
            <a:extLst>
              <a:ext uri="{FF2B5EF4-FFF2-40B4-BE49-F238E27FC236}">
                <a16:creationId xmlns:a16="http://schemas.microsoft.com/office/drawing/2014/main" id="{5693A7D4-85E6-43C9-9B8D-598B6FD4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08" y="1174267"/>
            <a:ext cx="4031873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ea typeface="黑体" panose="02010609060101010101" pitchFamily="49" charset="-122"/>
              </a:rPr>
              <a:t>单位矢量，矢量端点划过</a:t>
            </a:r>
            <a:r>
              <a:rPr lang="zh-CN" altLang="en-US" sz="2000" dirty="0">
                <a:solidFill>
                  <a:schemeClr val="bg1"/>
                </a:solidFill>
                <a:ea typeface="黑体" panose="02010609060101010101" pitchFamily="49" charset="-122"/>
              </a:rPr>
              <a:t>圆形轨迹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77AEA3-C009-4167-A467-348D27D882EC}"/>
              </a:ext>
            </a:extLst>
          </p:cNvPr>
          <p:cNvGrpSpPr/>
          <p:nvPr/>
        </p:nvGrpSpPr>
        <p:grpSpPr>
          <a:xfrm>
            <a:off x="7076921" y="104608"/>
            <a:ext cx="1937875" cy="1309908"/>
            <a:chOff x="7076921" y="104608"/>
            <a:chExt cx="1937875" cy="130990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46C27BE-21CF-4159-84E1-A4E9F7F61A81}"/>
                </a:ext>
              </a:extLst>
            </p:cNvPr>
            <p:cNvCxnSpPr>
              <a:cxnSpLocks/>
              <a:endCxn id="5" idx="7"/>
            </p:cNvCxnSpPr>
            <p:nvPr/>
          </p:nvCxnSpPr>
          <p:spPr bwMode="auto">
            <a:xfrm flipV="1">
              <a:off x="7076921" y="591411"/>
              <a:ext cx="905196" cy="8231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859561-E3D8-4E56-B40A-695DC463FCC4}"/>
                    </a:ext>
                  </a:extLst>
                </p:cNvPr>
                <p:cNvSpPr txBox="1"/>
                <p:nvPr/>
              </p:nvSpPr>
              <p:spPr>
                <a:xfrm>
                  <a:off x="7798181" y="104608"/>
                  <a:ext cx="12166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i="1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3859561-E3D8-4E56-B40A-695DC463F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181" y="104608"/>
                  <a:ext cx="1216615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1666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弧形 14">
            <a:extLst>
              <a:ext uri="{FF2B5EF4-FFF2-40B4-BE49-F238E27FC236}">
                <a16:creationId xmlns:a16="http://schemas.microsoft.com/office/drawing/2014/main" id="{8CBDB300-D0EC-4B74-BE40-622886A0F5E4}"/>
              </a:ext>
            </a:extLst>
          </p:cNvPr>
          <p:cNvSpPr/>
          <p:nvPr/>
        </p:nvSpPr>
        <p:spPr bwMode="auto">
          <a:xfrm>
            <a:off x="6450559" y="789933"/>
            <a:ext cx="1260000" cy="1260000"/>
          </a:xfrm>
          <a:prstGeom prst="arc">
            <a:avLst>
              <a:gd name="adj1" fmla="val 20095423"/>
              <a:gd name="adj2" fmla="val 0"/>
            </a:avLst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B776980-3137-4BE5-8E51-58EB911EB2E6}"/>
              </a:ext>
            </a:extLst>
          </p:cNvPr>
          <p:cNvGrpSpPr/>
          <p:nvPr/>
        </p:nvGrpSpPr>
        <p:grpSpPr>
          <a:xfrm>
            <a:off x="6240657" y="476547"/>
            <a:ext cx="1285352" cy="1397881"/>
            <a:chOff x="6240657" y="476547"/>
            <a:chExt cx="1285352" cy="1397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3B25FFE7-CE0D-4FAD-9FDF-C8F9ABE473AF}"/>
                    </a:ext>
                  </a:extLst>
                </p:cNvPr>
                <p:cNvSpPr txBox="1"/>
                <p:nvPr/>
              </p:nvSpPr>
              <p:spPr>
                <a:xfrm>
                  <a:off x="6240657" y="476547"/>
                  <a:ext cx="12853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i="1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3B25FFE7-CE0D-4FAD-9FDF-C8F9ABE47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657" y="476547"/>
                  <a:ext cx="128535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2FFAE6C5-1159-4921-AC85-4F795CE9C4FC}"/>
                </a:ext>
              </a:extLst>
            </p:cNvPr>
            <p:cNvSpPr/>
            <p:nvPr/>
          </p:nvSpPr>
          <p:spPr bwMode="auto">
            <a:xfrm>
              <a:off x="6603982" y="974428"/>
              <a:ext cx="900000" cy="900000"/>
            </a:xfrm>
            <a:prstGeom prst="arc">
              <a:avLst>
                <a:gd name="adj1" fmla="val 19180399"/>
                <a:gd name="adj2" fmla="val 0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123064E-8051-422E-A5A3-390B7647496E}"/>
                </a:ext>
              </a:extLst>
            </p:cNvPr>
            <p:cNvSpPr/>
            <p:nvPr/>
          </p:nvSpPr>
          <p:spPr bwMode="auto">
            <a:xfrm>
              <a:off x="6928111" y="914400"/>
              <a:ext cx="508275" cy="308472"/>
            </a:xfrm>
            <a:custGeom>
              <a:avLst/>
              <a:gdLst>
                <a:gd name="connsiteX0" fmla="*/ 508275 w 508275"/>
                <a:gd name="connsiteY0" fmla="*/ 308472 h 308472"/>
                <a:gd name="connsiteX1" fmla="*/ 78617 w 508275"/>
                <a:gd name="connsiteY1" fmla="*/ 231354 h 308472"/>
                <a:gd name="connsiteX2" fmla="*/ 1499 w 508275"/>
                <a:gd name="connsiteY2" fmla="*/ 0 h 30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275" h="308472">
                  <a:moveTo>
                    <a:pt x="508275" y="308472"/>
                  </a:moveTo>
                  <a:cubicBezTo>
                    <a:pt x="335677" y="295619"/>
                    <a:pt x="163080" y="282766"/>
                    <a:pt x="78617" y="231354"/>
                  </a:cubicBezTo>
                  <a:cubicBezTo>
                    <a:pt x="-5846" y="179942"/>
                    <a:pt x="-2174" y="89971"/>
                    <a:pt x="1499" y="0"/>
                  </a:cubicBezTo>
                </a:path>
              </a:pathLst>
            </a:custGeom>
            <a:noFill/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88BA063-C8B3-4F73-9B5E-CDDB2D6D8D2A}"/>
              </a:ext>
            </a:extLst>
          </p:cNvPr>
          <p:cNvCxnSpPr>
            <a:cxnSpLocks/>
            <a:endCxn id="5" idx="7"/>
          </p:cNvCxnSpPr>
          <p:nvPr/>
        </p:nvCxnSpPr>
        <p:spPr bwMode="auto">
          <a:xfrm flipH="1" flipV="1">
            <a:off x="7982117" y="591411"/>
            <a:ext cx="226644" cy="314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 Box 1096">
                <a:extLst>
                  <a:ext uri="{FF2B5EF4-FFF2-40B4-BE49-F238E27FC236}">
                    <a16:creationId xmlns:a16="http://schemas.microsoft.com/office/drawing/2014/main" id="{1BBA788F-7CB2-409A-BC7F-2069A8144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3729" y="3089620"/>
                <a:ext cx="2377122" cy="1538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同理，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</m:e>
                      </m:acc>
                      <m:r>
                        <a:rPr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zh-CN" sz="2000" dirty="0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8" name="Text Box 1096">
                <a:extLst>
                  <a:ext uri="{FF2B5EF4-FFF2-40B4-BE49-F238E27FC236}">
                    <a16:creationId xmlns:a16="http://schemas.microsoft.com/office/drawing/2014/main" id="{1BBA788F-7CB2-409A-BC7F-2069A814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729" y="3089620"/>
                <a:ext cx="2377122" cy="1538306"/>
              </a:xfrm>
              <a:prstGeom prst="rect">
                <a:avLst/>
              </a:prstGeom>
              <a:blipFill>
                <a:blip r:embed="rId10"/>
                <a:stretch>
                  <a:fillRect l="-2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1096">
                <a:extLst>
                  <a:ext uri="{FF2B5EF4-FFF2-40B4-BE49-F238E27FC236}">
                    <a16:creationId xmlns:a16="http://schemas.microsoft.com/office/drawing/2014/main" id="{55F58EB8-4909-4AD1-987A-97C2D3A7E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848" y="4763875"/>
                <a:ext cx="1370734" cy="127143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9" name="Text Box 1096">
                <a:extLst>
                  <a:ext uri="{FF2B5EF4-FFF2-40B4-BE49-F238E27FC236}">
                    <a16:creationId xmlns:a16="http://schemas.microsoft.com/office/drawing/2014/main" id="{55F58EB8-4909-4AD1-987A-97C2D3A7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0848" y="4763875"/>
                <a:ext cx="1370734" cy="1271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74" grpId="0"/>
      <p:bldP spid="77" grpId="0" animBg="1"/>
      <p:bldP spid="15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3" name="Object 3">
            <a:extLst>
              <a:ext uri="{FF2B5EF4-FFF2-40B4-BE49-F238E27FC236}">
                <a16:creationId xmlns:a16="http://schemas.microsoft.com/office/drawing/2014/main" id="{BA1D9FEC-4109-E04A-AD97-91906A8FB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981075"/>
          <a:ext cx="2647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9" name="Equation" r:id="rId3" imgW="23698200" imgH="4686300" progId="Equation.3">
                  <p:embed/>
                </p:oleObj>
              </mc:Choice>
              <mc:Fallback>
                <p:oleObj name="Equation" r:id="rId3" imgW="23698200" imgH="4686300" progId="Equation.3">
                  <p:embed/>
                  <p:pic>
                    <p:nvPicPr>
                      <p:cNvPr id="128003" name="Object 3">
                        <a:extLst>
                          <a:ext uri="{FF2B5EF4-FFF2-40B4-BE49-F238E27FC236}">
                            <a16:creationId xmlns:a16="http://schemas.microsoft.com/office/drawing/2014/main" id="{BA1D9FEC-4109-E04A-AD97-91906A8FB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981075"/>
                        <a:ext cx="2647950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Text Box 4">
            <a:extLst>
              <a:ext uri="{FF2B5EF4-FFF2-40B4-BE49-F238E27FC236}">
                <a16:creationId xmlns:a16="http://schemas.microsoft.com/office/drawing/2014/main" id="{ADB46674-78FD-0E44-A956-E23188BC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1049338"/>
            <a:ext cx="22304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bg1"/>
                </a:solidFill>
                <a:ea typeface="黑体" panose="02010609060101010101" pitchFamily="49" charset="-122"/>
              </a:rPr>
              <a:t>P</a:t>
            </a:r>
            <a:r>
              <a:rPr kumimoji="0"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点的运动方程</a:t>
            </a:r>
            <a:endParaRPr lang="zh-CN" altLang="en-US" sz="24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28015" name="Text Box 15">
            <a:extLst>
              <a:ext uri="{FF2B5EF4-FFF2-40B4-BE49-F238E27FC236}">
                <a16:creationId xmlns:a16="http://schemas.microsoft.com/office/drawing/2014/main" id="{6AD2C89D-23BD-7A44-BA74-770D1440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939925"/>
            <a:ext cx="8032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位矢</a:t>
            </a:r>
            <a:endParaRPr lang="en-US" altLang="zh-CN" sz="240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速度</a:t>
            </a:r>
            <a:endParaRPr lang="en-US" altLang="zh-CN" sz="24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28026" name="Text Box 26">
            <a:extLst>
              <a:ext uri="{FF2B5EF4-FFF2-40B4-BE49-F238E27FC236}">
                <a16:creationId xmlns:a16="http://schemas.microsoft.com/office/drawing/2014/main" id="{A0867B0C-9D27-0343-8FD7-8046D0F0E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4963"/>
            <a:ext cx="3587750" cy="46196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下面来看加速度分量式。</a:t>
            </a:r>
          </a:p>
        </p:txBody>
      </p:sp>
      <p:graphicFrame>
        <p:nvGraphicFramePr>
          <p:cNvPr id="25608" name="对象 21">
            <a:extLst>
              <a:ext uri="{FF2B5EF4-FFF2-40B4-BE49-F238E27FC236}">
                <a16:creationId xmlns:a16="http://schemas.microsoft.com/office/drawing/2014/main" id="{017F4F97-5852-A04F-9E60-2F1E26B54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1873250"/>
          <a:ext cx="52959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0" name="Equation" r:id="rId5" imgW="40665400" imgH="11112500" progId="Equation.DSMT4">
                  <p:embed/>
                </p:oleObj>
              </mc:Choice>
              <mc:Fallback>
                <p:oleObj name="Equation" r:id="rId5" imgW="40665400" imgH="11112500" progId="Equation.DSMT4">
                  <p:embed/>
                  <p:pic>
                    <p:nvPicPr>
                      <p:cNvPr id="25608" name="对象 21">
                        <a:extLst>
                          <a:ext uri="{FF2B5EF4-FFF2-40B4-BE49-F238E27FC236}">
                            <a16:creationId xmlns:a16="http://schemas.microsoft.com/office/drawing/2014/main" id="{017F4F97-5852-A04F-9E60-2F1E26B54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73250"/>
                        <a:ext cx="5295900" cy="1444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1">
            <a:extLst>
              <a:ext uri="{FF2B5EF4-FFF2-40B4-BE49-F238E27FC236}">
                <a16:creationId xmlns:a16="http://schemas.microsoft.com/office/drawing/2014/main" id="{CA9595D9-1D76-4B4D-A82A-21BD0084D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3489325"/>
          <a:ext cx="16764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1" name="Equation" r:id="rId7" imgW="12877800" imgH="11696700" progId="Equation.DSMT4">
                  <p:embed/>
                </p:oleObj>
              </mc:Choice>
              <mc:Fallback>
                <p:oleObj name="Equation" r:id="rId7" imgW="12877800" imgH="11696700" progId="Equation.DSMT4">
                  <p:embed/>
                  <p:pic>
                    <p:nvPicPr>
                      <p:cNvPr id="25609" name="对象 21">
                        <a:extLst>
                          <a:ext uri="{FF2B5EF4-FFF2-40B4-BE49-F238E27FC236}">
                            <a16:creationId xmlns:a16="http://schemas.microsoft.com/office/drawing/2014/main" id="{CA9595D9-1D76-4B4D-A82A-21BD0084D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489325"/>
                        <a:ext cx="1676400" cy="1520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6812BB7-9D7F-6F47-97CF-F30ECB82461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644900"/>
            <a:ext cx="2744788" cy="1182688"/>
            <a:chOff x="3419475" y="3644900"/>
            <a:chExt cx="2744788" cy="1182688"/>
          </a:xfrm>
        </p:grpSpPr>
        <p:sp>
          <p:nvSpPr>
            <p:cNvPr id="32780" name="Text Box 15">
              <a:extLst>
                <a:ext uri="{FF2B5EF4-FFF2-40B4-BE49-F238E27FC236}">
                  <a16:creationId xmlns:a16="http://schemas.microsoft.com/office/drawing/2014/main" id="{B79C3273-22E0-6742-A929-4A464E408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644900"/>
              <a:ext cx="1422400" cy="4619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ea typeface="黑体" panose="02010609060101010101" pitchFamily="49" charset="-122"/>
                </a:rPr>
                <a:t>径向速度</a:t>
              </a:r>
              <a:endParaRPr lang="en-US" altLang="zh-CN" sz="240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781" name="Text Box 15">
              <a:extLst>
                <a:ext uri="{FF2B5EF4-FFF2-40B4-BE49-F238E27FC236}">
                  <a16:creationId xmlns:a16="http://schemas.microsoft.com/office/drawing/2014/main" id="{0F6A9720-074F-7B46-A752-100569C38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4367213"/>
              <a:ext cx="2744788" cy="46037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ea typeface="黑体" panose="02010609060101010101" pitchFamily="49" charset="-122"/>
                </a:rPr>
                <a:t>横向速度</a:t>
              </a:r>
              <a:r>
                <a:rPr lang="en-US" altLang="zh-CN" sz="2400">
                  <a:solidFill>
                    <a:schemeClr val="bg1"/>
                  </a:solidFill>
                  <a:ea typeface="黑体" panose="02010609060101010101" pitchFamily="49" charset="-122"/>
                </a:rPr>
                <a:t>/</a:t>
              </a:r>
              <a:r>
                <a:rPr lang="zh-CN" altLang="en-US" sz="2400">
                  <a:solidFill>
                    <a:schemeClr val="bg1"/>
                  </a:solidFill>
                  <a:ea typeface="黑体" panose="02010609060101010101" pitchFamily="49" charset="-122"/>
                </a:rPr>
                <a:t>角向速度</a:t>
              </a:r>
              <a:endParaRPr lang="en-US" altLang="zh-CN" sz="240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2779" name="灯片编号占位符 4">
            <a:extLst>
              <a:ext uri="{FF2B5EF4-FFF2-40B4-BE49-F238E27FC236}">
                <a16:creationId xmlns:a16="http://schemas.microsoft.com/office/drawing/2014/main" id="{DB8492A2-E096-304C-8D51-5C70C2F2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210A8-9A62-2940-81B6-3AF4FC82B701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C1157C0-7728-4485-9A72-666934A2872E}"/>
                  </a:ext>
                </a:extLst>
              </p:cNvPr>
              <p:cNvSpPr/>
              <p:nvPr/>
            </p:nvSpPr>
            <p:spPr>
              <a:xfrm>
                <a:off x="3928971" y="3173834"/>
                <a:ext cx="1286057" cy="51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C1157C0-7728-4485-9A72-666934A28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971" y="3173834"/>
                <a:ext cx="1286057" cy="51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96">
                <a:extLst>
                  <a:ext uri="{FF2B5EF4-FFF2-40B4-BE49-F238E27FC236}">
                    <a16:creationId xmlns:a16="http://schemas.microsoft.com/office/drawing/2014/main" id="{DB9EADD4-D499-4927-A176-F15223822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7466" y="1971664"/>
                <a:ext cx="1370734" cy="127143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Text Box 1096">
                <a:extLst>
                  <a:ext uri="{FF2B5EF4-FFF2-40B4-BE49-F238E27FC236}">
                    <a16:creationId xmlns:a16="http://schemas.microsoft.com/office/drawing/2014/main" id="{DB9EADD4-D499-4927-A176-F15223822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7466" y="1971664"/>
                <a:ext cx="1370734" cy="12714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2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15" grpId="0"/>
      <p:bldP spid="128026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Text Box 6">
            <a:extLst>
              <a:ext uri="{FF2B5EF4-FFF2-40B4-BE49-F238E27FC236}">
                <a16:creationId xmlns:a16="http://schemas.microsoft.com/office/drawing/2014/main" id="{FD88A821-76BC-1941-AE2A-CF2ABE75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753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加速度分量式:</a:t>
            </a:r>
          </a:p>
        </p:txBody>
      </p:sp>
      <p:sp>
        <p:nvSpPr>
          <p:cNvPr id="98326" name="Line 22">
            <a:extLst>
              <a:ext uri="{FF2B5EF4-FFF2-40B4-BE49-F238E27FC236}">
                <a16:creationId xmlns:a16="http://schemas.microsoft.com/office/drawing/2014/main" id="{5CD1D6FE-B6F6-7D44-A688-134EE4B6FD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2425" y="1206500"/>
            <a:ext cx="3794125" cy="16589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7" name="Line 23">
            <a:extLst>
              <a:ext uri="{FF2B5EF4-FFF2-40B4-BE49-F238E27FC236}">
                <a16:creationId xmlns:a16="http://schemas.microsoft.com/office/drawing/2014/main" id="{35C23CB7-85CA-304F-AF55-320A924484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50" y="1906588"/>
            <a:ext cx="887413" cy="9588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8329" name="Object 25">
            <a:extLst>
              <a:ext uri="{FF2B5EF4-FFF2-40B4-BE49-F238E27FC236}">
                <a16:creationId xmlns:a16="http://schemas.microsoft.com/office/drawing/2014/main" id="{13220A7E-48CD-D447-B5F9-9683A3CC1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92600"/>
          <a:ext cx="3957638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1" name="Equation" r:id="rId3" imgW="37744400" imgH="15214600" progId="Equation.3">
                  <p:embed/>
                </p:oleObj>
              </mc:Choice>
              <mc:Fallback>
                <p:oleObj name="Equation" r:id="rId3" imgW="37744400" imgH="15214600" progId="Equation.3">
                  <p:embed/>
                  <p:pic>
                    <p:nvPicPr>
                      <p:cNvPr id="98329" name="Object 25">
                        <a:extLst>
                          <a:ext uri="{FF2B5EF4-FFF2-40B4-BE49-F238E27FC236}">
                            <a16:creationId xmlns:a16="http://schemas.microsoft.com/office/drawing/2014/main" id="{13220A7E-48CD-D447-B5F9-9683A3CC1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3957638" cy="1585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0" name="Text Box 26">
            <a:extLst>
              <a:ext uri="{FF2B5EF4-FFF2-40B4-BE49-F238E27FC236}">
                <a16:creationId xmlns:a16="http://schemas.microsoft.com/office/drawing/2014/main" id="{9A739C24-7932-734F-8884-1977AE51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368800"/>
            <a:ext cx="1905000" cy="1409700"/>
          </a:xfrm>
          <a:prstGeom prst="rect">
            <a:avLst/>
          </a:prstGeom>
          <a:solidFill>
            <a:srgbClr val="FFFF99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ea typeface="黑体" panose="02010609060101010101" pitchFamily="49" charset="-122"/>
              </a:rPr>
              <a:t>径向加速度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ea typeface="黑体" panose="02010609060101010101" pitchFamily="49" charset="-122"/>
              </a:rPr>
              <a:t>横向加速度</a:t>
            </a:r>
          </a:p>
        </p:txBody>
      </p:sp>
      <p:sp>
        <p:nvSpPr>
          <p:cNvPr id="98332" name="AutoShape 28">
            <a:extLst>
              <a:ext uri="{FF2B5EF4-FFF2-40B4-BE49-F238E27FC236}">
                <a16:creationId xmlns:a16="http://schemas.microsoft.com/office/drawing/2014/main" id="{916FA6DB-51E0-DA4D-995B-FDFC1D82BD14}"/>
              </a:ext>
            </a:extLst>
          </p:cNvPr>
          <p:cNvSpPr>
            <a:spLocks/>
          </p:cNvSpPr>
          <p:nvPr/>
        </p:nvSpPr>
        <p:spPr bwMode="auto">
          <a:xfrm rot="16237104">
            <a:off x="2151063" y="1914525"/>
            <a:ext cx="328612" cy="1316038"/>
          </a:xfrm>
          <a:prstGeom prst="rightBrace">
            <a:avLst>
              <a:gd name="adj1" fmla="val 31371"/>
              <a:gd name="adj2" fmla="val 50000"/>
            </a:avLst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98333" name="AutoShape 29">
            <a:extLst>
              <a:ext uri="{FF2B5EF4-FFF2-40B4-BE49-F238E27FC236}">
                <a16:creationId xmlns:a16="http://schemas.microsoft.com/office/drawing/2014/main" id="{F89C6AF3-D735-B94A-8081-6251F70455DD}"/>
              </a:ext>
            </a:extLst>
          </p:cNvPr>
          <p:cNvSpPr>
            <a:spLocks/>
          </p:cNvSpPr>
          <p:nvPr/>
        </p:nvSpPr>
        <p:spPr bwMode="auto">
          <a:xfrm rot="16237104">
            <a:off x="4511676" y="1214437"/>
            <a:ext cx="315912" cy="2716213"/>
          </a:xfrm>
          <a:prstGeom prst="rightBrace">
            <a:avLst>
              <a:gd name="adj1" fmla="val 66475"/>
              <a:gd name="adj2" fmla="val 50000"/>
            </a:avLst>
          </a:prstGeom>
          <a:noFill/>
          <a:ln w="3810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98334" name="AutoShape 30">
            <a:extLst>
              <a:ext uri="{FF2B5EF4-FFF2-40B4-BE49-F238E27FC236}">
                <a16:creationId xmlns:a16="http://schemas.microsoft.com/office/drawing/2014/main" id="{6350F611-B53E-8541-BE68-A81AC7BE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8732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FF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33802" name="Text Box 31">
            <a:extLst>
              <a:ext uri="{FF2B5EF4-FFF2-40B4-BE49-F238E27FC236}">
                <a16:creationId xmlns:a16="http://schemas.microsoft.com/office/drawing/2014/main" id="{68BE4D3D-30F1-9041-B535-50A14681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18" name="AutoShape 30">
            <a:extLst>
              <a:ext uri="{FF2B5EF4-FFF2-40B4-BE49-F238E27FC236}">
                <a16:creationId xmlns:a16="http://schemas.microsoft.com/office/drawing/2014/main" id="{DD710AF2-987D-DD42-91B8-90BA5C47CA54}"/>
              </a:ext>
            </a:extLst>
          </p:cNvPr>
          <p:cNvSpPr>
            <a:spLocks noChangeArrowheads="1"/>
          </p:cNvSpPr>
          <p:nvPr/>
        </p:nvSpPr>
        <p:spPr bwMode="auto">
          <a:xfrm rot="1920000">
            <a:off x="2349500" y="1947863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FF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graphicFrame>
        <p:nvGraphicFramePr>
          <p:cNvPr id="19" name="对象 1">
            <a:extLst>
              <a:ext uri="{FF2B5EF4-FFF2-40B4-BE49-F238E27FC236}">
                <a16:creationId xmlns:a16="http://schemas.microsoft.com/office/drawing/2014/main" id="{F8C283C7-5CEA-6848-BE05-B77793BAC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125538"/>
          <a:ext cx="4124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2" name="Equation" r:id="rId5" imgW="38036500" imgH="9067800" progId="Equation.DSMT4">
                  <p:embed/>
                </p:oleObj>
              </mc:Choice>
              <mc:Fallback>
                <p:oleObj name="Equation" r:id="rId5" imgW="38036500" imgH="9067800" progId="Equation.DSMT4">
                  <p:embed/>
                  <p:pic>
                    <p:nvPicPr>
                      <p:cNvPr id="19" name="对象 1">
                        <a:extLst>
                          <a:ext uri="{FF2B5EF4-FFF2-40B4-BE49-F238E27FC236}">
                            <a16:creationId xmlns:a16="http://schemas.microsoft.com/office/drawing/2014/main" id="{F8C283C7-5CEA-6848-BE05-B77793BAC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5538"/>
                        <a:ext cx="4124325" cy="984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">
            <a:extLst>
              <a:ext uri="{FF2B5EF4-FFF2-40B4-BE49-F238E27FC236}">
                <a16:creationId xmlns:a16="http://schemas.microsoft.com/office/drawing/2014/main" id="{0E3AA68D-565A-8F4B-800E-F693342EA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74950"/>
          <a:ext cx="46942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3" name="Equation" r:id="rId7" imgW="43294300" imgH="6146800" progId="Equation.DSMT4">
                  <p:embed/>
                </p:oleObj>
              </mc:Choice>
              <mc:Fallback>
                <p:oleObj name="Equation" r:id="rId7" imgW="43294300" imgH="6146800" progId="Equation.DSMT4">
                  <p:embed/>
                  <p:pic>
                    <p:nvPicPr>
                      <p:cNvPr id="20" name="对象 1">
                        <a:extLst>
                          <a:ext uri="{FF2B5EF4-FFF2-40B4-BE49-F238E27FC236}">
                            <a16:creationId xmlns:a16="http://schemas.microsoft.com/office/drawing/2014/main" id="{0E3AA68D-565A-8F4B-800E-F693342EA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74950"/>
                        <a:ext cx="4694237" cy="666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">
            <a:extLst>
              <a:ext uri="{FF2B5EF4-FFF2-40B4-BE49-F238E27FC236}">
                <a16:creationId xmlns:a16="http://schemas.microsoft.com/office/drawing/2014/main" id="{39B47B28-C7FB-314D-B787-DB63148C8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52825"/>
          <a:ext cx="4186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4" name="Equation" r:id="rId9" imgW="38620700" imgH="5270500" progId="Equation.DSMT4">
                  <p:embed/>
                </p:oleObj>
              </mc:Choice>
              <mc:Fallback>
                <p:oleObj name="Equation" r:id="rId9" imgW="38620700" imgH="5270500" progId="Equation.DSMT4">
                  <p:embed/>
                  <p:pic>
                    <p:nvPicPr>
                      <p:cNvPr id="21" name="对象 1">
                        <a:extLst>
                          <a:ext uri="{FF2B5EF4-FFF2-40B4-BE49-F238E27FC236}">
                            <a16:creationId xmlns:a16="http://schemas.microsoft.com/office/drawing/2014/main" id="{39B47B28-C7FB-314D-B787-DB63148C8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52825"/>
                        <a:ext cx="4186237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灯片编号占位符 3">
            <a:extLst>
              <a:ext uri="{FF2B5EF4-FFF2-40B4-BE49-F238E27FC236}">
                <a16:creationId xmlns:a16="http://schemas.microsoft.com/office/drawing/2014/main" id="{77E9BDB2-984E-AA41-B542-3DE8C4FC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7C2F0-44E5-A84F-A63A-3C3CB84A4E3C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096">
                <a:extLst>
                  <a:ext uri="{FF2B5EF4-FFF2-40B4-BE49-F238E27FC236}">
                    <a16:creationId xmlns:a16="http://schemas.microsoft.com/office/drawing/2014/main" id="{7CC7F321-5912-464E-9ECF-3BE32E13B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049" y="601812"/>
                <a:ext cx="1370734" cy="127143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 Box 1096">
                <a:extLst>
                  <a:ext uri="{FF2B5EF4-FFF2-40B4-BE49-F238E27FC236}">
                    <a16:creationId xmlns:a16="http://schemas.microsoft.com/office/drawing/2014/main" id="{7CC7F321-5912-464E-9ECF-3BE32E13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3049" y="601812"/>
                <a:ext cx="1370734" cy="1271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08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30" grpId="0" animBg="1"/>
      <p:bldP spid="98332" grpId="0" animBg="1"/>
      <p:bldP spid="98333" grpId="0" animBg="1"/>
      <p:bldP spid="98334" grpId="0" animBg="1"/>
      <p:bldP spid="18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2">
            <a:extLst>
              <a:ext uri="{FF2B5EF4-FFF2-40B4-BE49-F238E27FC236}">
                <a16:creationId xmlns:a16="http://schemas.microsoft.com/office/drawing/2014/main" id="{D992338A-4AF0-324E-897D-7226CC177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38915" name="Text Box 13">
            <a:extLst>
              <a:ext uri="{FF2B5EF4-FFF2-40B4-BE49-F238E27FC236}">
                <a16:creationId xmlns:a16="http://schemas.microsoft.com/office/drawing/2014/main" id="{E4CA68DA-CD8A-E74F-BDA9-54723D82F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95361"/>
            <a:ext cx="8928992" cy="156966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某质点运动方程为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式中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都是常数。试求其速度和加速度。</a:t>
            </a:r>
          </a:p>
        </p:txBody>
      </p:sp>
      <p:graphicFrame>
        <p:nvGraphicFramePr>
          <p:cNvPr id="38916" name="Object 14">
            <a:extLst>
              <a:ext uri="{FF2B5EF4-FFF2-40B4-BE49-F238E27FC236}">
                <a16:creationId xmlns:a16="http://schemas.microsoft.com/office/drawing/2014/main" id="{DA67D432-4F67-B846-A080-ECC0FCBD1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806" y="1030312"/>
          <a:ext cx="21717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0" name="Equation" r:id="rId3" imgW="19304000" imgH="5270500" progId="Equation.3">
                  <p:embed/>
                </p:oleObj>
              </mc:Choice>
              <mc:Fallback>
                <p:oleObj name="Equation" r:id="rId3" imgW="19304000" imgH="5270500" progId="Equation.3">
                  <p:embed/>
                  <p:pic>
                    <p:nvPicPr>
                      <p:cNvPr id="38916" name="Object 14">
                        <a:extLst>
                          <a:ext uri="{FF2B5EF4-FFF2-40B4-BE49-F238E27FC236}">
                            <a16:creationId xmlns:a16="http://schemas.microsoft.com/office/drawing/2014/main" id="{DA67D432-4F67-B846-A080-ECC0FCBD1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06" y="1030312"/>
                        <a:ext cx="2171700" cy="592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1" name="Text Box 15">
            <a:extLst>
              <a:ext uri="{FF2B5EF4-FFF2-40B4-BE49-F238E27FC236}">
                <a16:creationId xmlns:a16="http://schemas.microsoft.com/office/drawing/2014/main" id="{7506321F-BA12-DD42-A1CC-13AF867B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109152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graphicFrame>
        <p:nvGraphicFramePr>
          <p:cNvPr id="116752" name="Object 16">
            <a:extLst>
              <a:ext uri="{FF2B5EF4-FFF2-40B4-BE49-F238E27FC236}">
                <a16:creationId xmlns:a16="http://schemas.microsoft.com/office/drawing/2014/main" id="{4B59E759-2B8E-FD41-B207-AAE360A48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31070"/>
          <a:ext cx="1911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1" name="Equation" r:id="rId5" imgW="17843500" imgH="4686300" progId="Equation.3">
                  <p:embed/>
                </p:oleObj>
              </mc:Choice>
              <mc:Fallback>
                <p:oleObj name="Equation" r:id="rId5" imgW="17843500" imgH="4686300" progId="Equation.3">
                  <p:embed/>
                  <p:pic>
                    <p:nvPicPr>
                      <p:cNvPr id="116752" name="Object 16">
                        <a:extLst>
                          <a:ext uri="{FF2B5EF4-FFF2-40B4-BE49-F238E27FC236}">
                            <a16:creationId xmlns:a16="http://schemas.microsoft.com/office/drawing/2014/main" id="{4B59E759-2B8E-FD41-B207-AAE360A48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1070"/>
                        <a:ext cx="19113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id="{1C5F73B8-07EE-3442-A0A7-908647BDE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2207270"/>
          <a:ext cx="876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2" name="Equation" r:id="rId7" imgW="8191500" imgH="4686300" progId="Equation.3">
                  <p:embed/>
                </p:oleObj>
              </mc:Choice>
              <mc:Fallback>
                <p:oleObj name="Equation" r:id="rId7" imgW="8191500" imgH="4686300" progId="Equation.3">
                  <p:embed/>
                  <p:pic>
                    <p:nvPicPr>
                      <p:cNvPr id="116753" name="Object 17">
                        <a:extLst>
                          <a:ext uri="{FF2B5EF4-FFF2-40B4-BE49-F238E27FC236}">
                            <a16:creationId xmlns:a16="http://schemas.microsoft.com/office/drawing/2014/main" id="{1C5F73B8-07EE-3442-A0A7-908647BDE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2207270"/>
                        <a:ext cx="876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>
            <a:extLst>
              <a:ext uri="{FF2B5EF4-FFF2-40B4-BE49-F238E27FC236}">
                <a16:creationId xmlns:a16="http://schemas.microsoft.com/office/drawing/2014/main" id="{58FD745E-C569-BF4F-9DC4-B6CDF066C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845246"/>
          <a:ext cx="1003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3" name="Equation" r:id="rId9" imgW="9359900" imgH="4102100" progId="Equation.3">
                  <p:embed/>
                </p:oleObj>
              </mc:Choice>
              <mc:Fallback>
                <p:oleObj name="Equation" r:id="rId9" imgW="9359900" imgH="4102100" progId="Equation.3">
                  <p:embed/>
                  <p:pic>
                    <p:nvPicPr>
                      <p:cNvPr id="116754" name="Object 18">
                        <a:extLst>
                          <a:ext uri="{FF2B5EF4-FFF2-40B4-BE49-F238E27FC236}">
                            <a16:creationId xmlns:a16="http://schemas.microsoft.com/office/drawing/2014/main" id="{58FD745E-C569-BF4F-9DC4-B6CDF066C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45246"/>
                        <a:ext cx="10033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>
            <a:extLst>
              <a:ext uri="{FF2B5EF4-FFF2-40B4-BE49-F238E27FC236}">
                <a16:creationId xmlns:a16="http://schemas.microsoft.com/office/drawing/2014/main" id="{155F0043-BD34-AA42-A41A-B2CE63BFF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2783334"/>
          <a:ext cx="908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4" name="Equation" r:id="rId11" imgW="8483600" imgH="4686300" progId="Equation.3">
                  <p:embed/>
                </p:oleObj>
              </mc:Choice>
              <mc:Fallback>
                <p:oleObj name="Equation" r:id="rId11" imgW="8483600" imgH="4686300" progId="Equation.3">
                  <p:embed/>
                  <p:pic>
                    <p:nvPicPr>
                      <p:cNvPr id="116755" name="Object 19">
                        <a:extLst>
                          <a:ext uri="{FF2B5EF4-FFF2-40B4-BE49-F238E27FC236}">
                            <a16:creationId xmlns:a16="http://schemas.microsoft.com/office/drawing/2014/main" id="{155F0043-BD34-AA42-A41A-B2CE63BFF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783334"/>
                        <a:ext cx="908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id="{FBB6085B-8AB0-3141-9051-13716C914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2783334"/>
          <a:ext cx="908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5" name="Equation" r:id="rId13" imgW="8483600" imgH="4686300" progId="Equation.3">
                  <p:embed/>
                </p:oleObj>
              </mc:Choice>
              <mc:Fallback>
                <p:oleObj name="Equation" r:id="rId13" imgW="8483600" imgH="4686300" progId="Equation.3">
                  <p:embed/>
                  <p:pic>
                    <p:nvPicPr>
                      <p:cNvPr id="116756" name="Object 20">
                        <a:extLst>
                          <a:ext uri="{FF2B5EF4-FFF2-40B4-BE49-F238E27FC236}">
                            <a16:creationId xmlns:a16="http://schemas.microsoft.com/office/drawing/2014/main" id="{FBB6085B-8AB0-3141-9051-13716C914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783334"/>
                        <a:ext cx="908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6757" name="Object 21">
                <a:extLst>
                  <a:ext uri="{FF2B5EF4-FFF2-40B4-BE49-F238E27FC236}">
                    <a16:creationId xmlns:a16="http://schemas.microsoft.com/office/drawing/2014/main" id="{ABC9F95B-4FF0-8845-B238-5C5EE939224A}"/>
                  </a:ext>
                </a:extLst>
              </p:cNvPr>
              <p:cNvSpPr txBox="1"/>
              <p:nvPr/>
            </p:nvSpPr>
            <p:spPr bwMode="auto">
              <a:xfrm>
                <a:off x="1371600" y="3429000"/>
                <a:ext cx="2097088" cy="565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6757" name="Object 21">
                <a:extLst>
                  <a:ext uri="{FF2B5EF4-FFF2-40B4-BE49-F238E27FC236}">
                    <a16:creationId xmlns:a16="http://schemas.microsoft.com/office/drawing/2014/main" id="{ABC9F95B-4FF0-8845-B238-5C5EE9392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429000"/>
                <a:ext cx="2097088" cy="5651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6758" name="Object 22">
            <a:extLst>
              <a:ext uri="{FF2B5EF4-FFF2-40B4-BE49-F238E27FC236}">
                <a16:creationId xmlns:a16="http://schemas.microsoft.com/office/drawing/2014/main" id="{8B3FFFD1-05C8-6040-B56F-2B9017AF1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352800"/>
          <a:ext cx="17208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6" name="Equation" r:id="rId16" imgW="16090900" imgH="5270500" progId="Equation.3">
                  <p:embed/>
                </p:oleObj>
              </mc:Choice>
              <mc:Fallback>
                <p:oleObj name="Equation" r:id="rId16" imgW="16090900" imgH="5270500" progId="Equation.3">
                  <p:embed/>
                  <p:pic>
                    <p:nvPicPr>
                      <p:cNvPr id="116758" name="Object 22">
                        <a:extLst>
                          <a:ext uri="{FF2B5EF4-FFF2-40B4-BE49-F238E27FC236}">
                            <a16:creationId xmlns:a16="http://schemas.microsoft.com/office/drawing/2014/main" id="{8B3FFFD1-05C8-6040-B56F-2B9017AF1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17208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23">
            <a:extLst>
              <a:ext uri="{FF2B5EF4-FFF2-40B4-BE49-F238E27FC236}">
                <a16:creationId xmlns:a16="http://schemas.microsoft.com/office/drawing/2014/main" id="{41B0B325-6CD9-B843-B1E2-45794C86B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5325" y="3397250"/>
          <a:ext cx="21288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7" name="Equation" r:id="rId18" imgW="19900900" imgH="5854700" progId="Equation.3">
                  <p:embed/>
                </p:oleObj>
              </mc:Choice>
              <mc:Fallback>
                <p:oleObj name="Equation" r:id="rId18" imgW="19900900" imgH="5854700" progId="Equation.3">
                  <p:embed/>
                  <p:pic>
                    <p:nvPicPr>
                      <p:cNvPr id="116759" name="Object 23">
                        <a:extLst>
                          <a:ext uri="{FF2B5EF4-FFF2-40B4-BE49-F238E27FC236}">
                            <a16:creationId xmlns:a16="http://schemas.microsoft.com/office/drawing/2014/main" id="{41B0B325-6CD9-B843-B1E2-45794C86B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3397250"/>
                        <a:ext cx="21288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24">
            <a:extLst>
              <a:ext uri="{FF2B5EF4-FFF2-40B4-BE49-F238E27FC236}">
                <a16:creationId xmlns:a16="http://schemas.microsoft.com/office/drawing/2014/main" id="{EA9573B5-5AE9-5D40-967E-1EA87BCC6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4114800"/>
          <a:ext cx="4349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8" name="Equation" r:id="rId20" imgW="40665400" imgH="5270500" progId="Equation.3">
                  <p:embed/>
                </p:oleObj>
              </mc:Choice>
              <mc:Fallback>
                <p:oleObj name="Equation" r:id="rId20" imgW="40665400" imgH="5270500" progId="Equation.3">
                  <p:embed/>
                  <p:pic>
                    <p:nvPicPr>
                      <p:cNvPr id="116760" name="Object 24">
                        <a:extLst>
                          <a:ext uri="{FF2B5EF4-FFF2-40B4-BE49-F238E27FC236}">
                            <a16:creationId xmlns:a16="http://schemas.microsoft.com/office/drawing/2014/main" id="{EA9573B5-5AE9-5D40-967E-1EA87BCC64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114800"/>
                        <a:ext cx="43497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25">
            <a:extLst>
              <a:ext uri="{FF2B5EF4-FFF2-40B4-BE49-F238E27FC236}">
                <a16:creationId xmlns:a16="http://schemas.microsoft.com/office/drawing/2014/main" id="{94C48D4B-A110-E140-9817-6B8648666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4724400"/>
          <a:ext cx="41941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9" name="公式" r:id="rId22" imgW="39204900" imgH="5270500" progId="Equation.3">
                  <p:embed/>
                </p:oleObj>
              </mc:Choice>
              <mc:Fallback>
                <p:oleObj name="公式" r:id="rId22" imgW="39204900" imgH="5270500" progId="Equation.3">
                  <p:embed/>
                  <p:pic>
                    <p:nvPicPr>
                      <p:cNvPr id="116761" name="Object 25">
                        <a:extLst>
                          <a:ext uri="{FF2B5EF4-FFF2-40B4-BE49-F238E27FC236}">
                            <a16:creationId xmlns:a16="http://schemas.microsoft.com/office/drawing/2014/main" id="{94C48D4B-A110-E140-9817-6B8648666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724400"/>
                        <a:ext cx="41941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3" name="Object 27">
            <a:extLst>
              <a:ext uri="{FF2B5EF4-FFF2-40B4-BE49-F238E27FC236}">
                <a16:creationId xmlns:a16="http://schemas.microsoft.com/office/drawing/2014/main" id="{CCD94623-883D-1F48-9177-4C8A9D339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195888"/>
          <a:ext cx="41941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0" name="Equation" r:id="rId24" imgW="39204900" imgH="6438900" progId="Equation.3">
                  <p:embed/>
                </p:oleObj>
              </mc:Choice>
              <mc:Fallback>
                <p:oleObj name="Equation" r:id="rId24" imgW="39204900" imgH="6438900" progId="Equation.3">
                  <p:embed/>
                  <p:pic>
                    <p:nvPicPr>
                      <p:cNvPr id="116763" name="Object 27">
                        <a:extLst>
                          <a:ext uri="{FF2B5EF4-FFF2-40B4-BE49-F238E27FC236}">
                            <a16:creationId xmlns:a16="http://schemas.microsoft.com/office/drawing/2014/main" id="{CCD94623-883D-1F48-9177-4C8A9D339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95888"/>
                        <a:ext cx="419417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5" name="Object 29">
            <a:extLst>
              <a:ext uri="{FF2B5EF4-FFF2-40B4-BE49-F238E27FC236}">
                <a16:creationId xmlns:a16="http://schemas.microsoft.com/office/drawing/2014/main" id="{938444E7-4056-604C-A6D1-D779854E5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5245100"/>
          <a:ext cx="18780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1" name="Equation" r:id="rId26" imgW="17551400" imgH="5270500" progId="Equation.3">
                  <p:embed/>
                </p:oleObj>
              </mc:Choice>
              <mc:Fallback>
                <p:oleObj name="Equation" r:id="rId26" imgW="17551400" imgH="5270500" progId="Equation.3">
                  <p:embed/>
                  <p:pic>
                    <p:nvPicPr>
                      <p:cNvPr id="116765" name="Object 29">
                        <a:extLst>
                          <a:ext uri="{FF2B5EF4-FFF2-40B4-BE49-F238E27FC236}">
                            <a16:creationId xmlns:a16="http://schemas.microsoft.com/office/drawing/2014/main" id="{938444E7-4056-604C-A6D1-D779854E5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5245100"/>
                        <a:ext cx="18780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0" name="Group 34">
            <a:extLst>
              <a:ext uri="{FF2B5EF4-FFF2-40B4-BE49-F238E27FC236}">
                <a16:creationId xmlns:a16="http://schemas.microsoft.com/office/drawing/2014/main" id="{3B3EBE99-C46D-7446-B793-FC45191D169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846763"/>
            <a:ext cx="2935288" cy="461962"/>
            <a:chOff x="480" y="3565"/>
            <a:chExt cx="1849" cy="291"/>
          </a:xfrm>
        </p:grpSpPr>
        <p:sp>
          <p:nvSpPr>
            <p:cNvPr id="38932" name="Text Box 30">
              <a:extLst>
                <a:ext uri="{FF2B5EF4-FFF2-40B4-BE49-F238E27FC236}">
                  <a16:creationId xmlns:a16="http://schemas.microsoft.com/office/drawing/2014/main" id="{9EF36A92-927B-D24D-BB80-F486BCF7C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565"/>
              <a:ext cx="16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和    都与    成正比</a:t>
              </a:r>
            </a:p>
          </p:txBody>
        </p:sp>
        <p:graphicFrame>
          <p:nvGraphicFramePr>
            <p:cNvPr id="38933" name="Object 31">
              <a:extLst>
                <a:ext uri="{FF2B5EF4-FFF2-40B4-BE49-F238E27FC236}">
                  <a16:creationId xmlns:a16="http://schemas.microsoft.com/office/drawing/2014/main" id="{04F174E7-7D2D-C940-8774-DFA3C1B0E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572"/>
            <a:ext cx="23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2" name="Equation" r:id="rId28" imgW="101600" imgH="127000" progId="Equation.3">
                    <p:embed/>
                  </p:oleObj>
                </mc:Choice>
                <mc:Fallback>
                  <p:oleObj name="Equation" r:id="rId28" imgW="101600" imgH="127000" progId="Equation.3">
                    <p:embed/>
                    <p:pic>
                      <p:nvPicPr>
                        <p:cNvPr id="38933" name="Object 31">
                          <a:extLst>
                            <a:ext uri="{FF2B5EF4-FFF2-40B4-BE49-F238E27FC236}">
                              <a16:creationId xmlns:a16="http://schemas.microsoft.com/office/drawing/2014/main" id="{04F174E7-7D2D-C940-8774-DFA3C1B0E4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572"/>
                          <a:ext cx="23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4" name="Object 32">
              <a:extLst>
                <a:ext uri="{FF2B5EF4-FFF2-40B4-BE49-F238E27FC236}">
                  <a16:creationId xmlns:a16="http://schemas.microsoft.com/office/drawing/2014/main" id="{44DBBEA8-59FB-A24F-8127-5B3234AEF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7" y="3572"/>
            <a:ext cx="25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3" name="Equation" r:id="rId30" imgW="139700" imgH="127000" progId="Equation.3">
                    <p:embed/>
                  </p:oleObj>
                </mc:Choice>
                <mc:Fallback>
                  <p:oleObj name="Equation" r:id="rId30" imgW="139700" imgH="127000" progId="Equation.3">
                    <p:embed/>
                    <p:pic>
                      <p:nvPicPr>
                        <p:cNvPr id="38934" name="Object 32">
                          <a:extLst>
                            <a:ext uri="{FF2B5EF4-FFF2-40B4-BE49-F238E27FC236}">
                              <a16:creationId xmlns:a16="http://schemas.microsoft.com/office/drawing/2014/main" id="{44DBBEA8-59FB-A24F-8127-5B3234AEF8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3572"/>
                          <a:ext cx="25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5" name="Object 33">
              <a:extLst>
                <a:ext uri="{FF2B5EF4-FFF2-40B4-BE49-F238E27FC236}">
                  <a16:creationId xmlns:a16="http://schemas.microsoft.com/office/drawing/2014/main" id="{E824BBED-FB76-324E-9C46-73A5F3D98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2" y="3586"/>
            <a:ext cx="23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4" name="Equation" r:id="rId32" imgW="101600" imgH="127000" progId="Equation.3">
                    <p:embed/>
                  </p:oleObj>
                </mc:Choice>
                <mc:Fallback>
                  <p:oleObj name="Equation" r:id="rId32" imgW="101600" imgH="127000" progId="Equation.3">
                    <p:embed/>
                    <p:pic>
                      <p:nvPicPr>
                        <p:cNvPr id="38935" name="Object 33">
                          <a:extLst>
                            <a:ext uri="{FF2B5EF4-FFF2-40B4-BE49-F238E27FC236}">
                              <a16:creationId xmlns:a16="http://schemas.microsoft.com/office/drawing/2014/main" id="{E824BBED-FB76-324E-9C46-73A5F3D98A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3586"/>
                          <a:ext cx="23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1" name="灯片编号占位符 3">
            <a:extLst>
              <a:ext uri="{FF2B5EF4-FFF2-40B4-BE49-F238E27FC236}">
                <a16:creationId xmlns:a16="http://schemas.microsoft.com/office/drawing/2014/main" id="{A27E495C-DBD3-1846-998A-CB90D365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6987B3-8819-F248-8B71-A2271AA1B71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43E069-060A-914B-BAE0-2474668FF785}"/>
              </a:ext>
            </a:extLst>
          </p:cNvPr>
          <p:cNvSpPr/>
          <p:nvPr/>
        </p:nvSpPr>
        <p:spPr>
          <a:xfrm>
            <a:off x="2262007" y="57471"/>
            <a:ext cx="358784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平面极坐标系的应用举例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2">
            <a:extLst>
              <a:ext uri="{FF2B5EF4-FFF2-40B4-BE49-F238E27FC236}">
                <a16:creationId xmlns:a16="http://schemas.microsoft.com/office/drawing/2014/main" id="{D992338A-4AF0-324E-897D-7226CC177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Text Box 13">
                <a:extLst>
                  <a:ext uri="{FF2B5EF4-FFF2-40B4-BE49-F238E27FC236}">
                    <a16:creationId xmlns:a16="http://schemas.microsoft.com/office/drawing/2014/main" id="{E4CA68DA-CD8A-E74F-BDA9-54723D82F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595361"/>
                <a:ext cx="8928992" cy="115922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𝑐𝑡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𝑏𝑡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 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𝑐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（轨道方程）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8915" name="Text Box 13">
                <a:extLst>
                  <a:ext uri="{FF2B5EF4-FFF2-40B4-BE49-F238E27FC236}">
                    <a16:creationId xmlns:a16="http://schemas.microsoft.com/office/drawing/2014/main" id="{E4CA68DA-CD8A-E74F-BDA9-54723D82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95361"/>
                <a:ext cx="8928992" cy="1159228"/>
              </a:xfrm>
              <a:prstGeom prst="rect">
                <a:avLst/>
              </a:prstGeom>
              <a:blipFill>
                <a:blip r:embed="rId2"/>
                <a:stretch>
                  <a:fillRect b="-947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31" name="灯片编号占位符 3">
            <a:extLst>
              <a:ext uri="{FF2B5EF4-FFF2-40B4-BE49-F238E27FC236}">
                <a16:creationId xmlns:a16="http://schemas.microsoft.com/office/drawing/2014/main" id="{A27E495C-DBD3-1846-998A-CB90D365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6987B3-8819-F248-8B71-A2271AA1B71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78655-E944-4EC1-9E7E-79A99BEF0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59986"/>
            <a:ext cx="4571428" cy="3987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EF4169BF-3A06-4EC3-81C2-F2A86AE11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3212976"/>
                <a:ext cx="1554088" cy="104086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=0.1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EF4169BF-3A06-4EC3-81C2-F2A86AE1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212976"/>
                <a:ext cx="1554088" cy="1040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85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D3F72F-7DC2-432F-806B-27311C15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8E702-5683-2E48-AFB9-9D40E6278F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42FF2FDD-9110-4372-9266-FB5DB2EC4EDA}"/>
                  </a:ext>
                </a:extLst>
              </p:cNvPr>
              <p:cNvSpPr txBox="1"/>
              <p:nvPr/>
            </p:nvSpPr>
            <p:spPr>
              <a:xfrm>
                <a:off x="359532" y="178314"/>
                <a:ext cx="8424936" cy="518552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练习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）沿曲线 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𝑎𝑡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𝑏𝑡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 运动的质点，求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速度和加速度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）半径为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的圆环，上边套着小环，其速率为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𝑎𝑡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，求小环的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加速度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）沿平面曲线 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𝑓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运动的质点，求速度和加速度表达式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42FF2FDD-9110-4372-9266-FB5DB2EC4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78314"/>
                <a:ext cx="8424936" cy="5185522"/>
              </a:xfrm>
              <a:prstGeom prst="rect">
                <a:avLst/>
              </a:prstGeom>
              <a:blipFill>
                <a:blip r:embed="rId2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5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32145D-0ECB-4710-A286-DD5303C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8E702-5683-2E48-AFB9-9D40E6278F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A4DD80BF-B914-4CCC-A27B-8EF81830FC04}"/>
                  </a:ext>
                </a:extLst>
              </p:cNvPr>
              <p:cNvSpPr txBox="1"/>
              <p:nvPr/>
            </p:nvSpPr>
            <p:spPr>
              <a:xfrm>
                <a:off x="0" y="178314"/>
                <a:ext cx="9036496" cy="57820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练习答案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基本公式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：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𝒂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𝒓</m:t>
                            </m:r>
                          </m:e>
                        </m:acc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𝒓</m:t>
                        </m:r>
                        <m:sSup>
                          <m:sSupPr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𝒊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𝟐</m:t>
                        </m:r>
                        <m:acc>
                          <m:accPr>
                            <m:chr m:val="̇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𝒓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𝜽</m:t>
                            </m:r>
                          </m:e>
                        </m:acc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𝒓</m:t>
                        </m:r>
                        <m:acc>
                          <m:accPr>
                            <m:chr m:val="̈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𝜽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𝒋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）沿曲线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𝑏𝑡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 运动的质点，求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速度和加速度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解答：根据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表达式，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 </m:t>
                    </m:r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=0,   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𝑏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</m:t>
                    </m:r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代入速度表达式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𝑎𝑏𝑡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𝒓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̈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𝜽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𝟎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，故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𝑎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𝑎𝑏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A4DD80BF-B914-4CCC-A27B-8EF81830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314"/>
                <a:ext cx="9036496" cy="5782032"/>
              </a:xfrm>
              <a:prstGeom prst="rect">
                <a:avLst/>
              </a:prstGeo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7AA4D6D8-C267-D24D-86E9-A59BE901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382000" cy="5426075"/>
          </a:xfrm>
          <a:prstGeom prst="rect">
            <a:avLst/>
          </a:prstGeom>
          <a:solidFill>
            <a:srgbClr val="BEE3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ea typeface="黑体" panose="02010609060101010101" pitchFamily="49" charset="-122"/>
              </a:rPr>
              <a:t>第1节  </a:t>
            </a:r>
            <a:r>
              <a:rPr lang="zh-CN" altLang="en-US" dirty="0">
                <a:solidFill>
                  <a:schemeClr val="bg2"/>
                </a:solidFill>
                <a:ea typeface="黑体" panose="02010609060101010101" pitchFamily="49" charset="-122"/>
                <a:hlinkClick r:id="rId2" action="ppaction://hlinkpres?slideindex=1&amp;slidetitle="/>
              </a:rPr>
              <a:t>运动的描述方法</a:t>
            </a:r>
            <a:endParaRPr lang="zh-CN" altLang="en-US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ea typeface="黑体" panose="02010609060101010101" pitchFamily="49" charset="-122"/>
              </a:rPr>
              <a:t>第2节  </a:t>
            </a:r>
            <a:r>
              <a:rPr lang="zh-CN" altLang="en-US" dirty="0">
                <a:solidFill>
                  <a:schemeClr val="bg2"/>
                </a:solidFill>
                <a:ea typeface="黑体" panose="02010609060101010101" pitchFamily="49" charset="-122"/>
                <a:hlinkClick r:id="rId3" action="ppaction://hlinkpres?slideindex=1&amp;slidetitle="/>
              </a:rPr>
              <a:t>速度、加速度的分量表示式</a:t>
            </a:r>
            <a:endParaRPr lang="zh-CN" altLang="en-US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ea typeface="黑体" panose="02010609060101010101" pitchFamily="49" charset="-122"/>
              </a:rPr>
              <a:t>第3节  </a:t>
            </a:r>
            <a:r>
              <a:rPr lang="zh-CN" altLang="en-US" dirty="0">
                <a:solidFill>
                  <a:schemeClr val="bg2"/>
                </a:solidFill>
                <a:ea typeface="黑体" panose="02010609060101010101" pitchFamily="49" charset="-122"/>
                <a:hlinkClick r:id="rId3" action="ppaction://hlinkpres?slideindex=1&amp;slidetitle="/>
              </a:rPr>
              <a:t>平动参考系</a:t>
            </a:r>
            <a:endParaRPr lang="zh-CN" altLang="en-US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第4节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hlinkClick r:id="rId4" action="ppaction://hlinkpres?slideindex=1&amp;slidetitle="/>
              </a:rPr>
              <a:t>质点运动定律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第5节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hlinkClick r:id="rId5" action="ppaction://hlinkpres?slideindex=1&amp;slidetitle="/>
              </a:rPr>
              <a:t>质点运动微分方程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第6节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hlinkClick r:id="rId4" action="ppaction://hlinkpres?slideindex=1&amp;slidetitle="/>
              </a:rPr>
              <a:t>非惯性系动力学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第7节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hlinkClick r:id="rId5" action="ppaction://hlinkpres?slideindex=1&amp;slidetitle="/>
              </a:rPr>
              <a:t>功与能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第8节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  <a:hlinkClick r:id="rId3" action="ppaction://hlinkpres?slideindex=1&amp;slidetitle="/>
              </a:rPr>
              <a:t>质点动力学的基本定理与基本守恒律</a:t>
            </a:r>
            <a:endParaRPr lang="zh-CN" altLang="en-US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第9节  </a:t>
            </a:r>
            <a:r>
              <a:rPr lang="zh-CN" altLang="en-US" dirty="0">
                <a:solidFill>
                  <a:schemeClr val="bg2"/>
                </a:solidFill>
                <a:ea typeface="黑体" panose="02010609060101010101" pitchFamily="49" charset="-122"/>
                <a:hlinkClick r:id="rId4" action="ppaction://hlinkpres?slideindex=1&amp;slidetitle="/>
              </a:rPr>
              <a:t>有心力</a:t>
            </a:r>
            <a:endParaRPr lang="zh-CN" altLang="en-US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zh-CN" altLang="en-US" dirty="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01D87F55-C3A8-914D-96A4-0DBC82D1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92F49D-746F-CD46-A187-3A231B3D8C0C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BCB89-61ED-4747-98CC-437F35A4F322}"/>
              </a:ext>
            </a:extLst>
          </p:cNvPr>
          <p:cNvGrpSpPr/>
          <p:nvPr/>
        </p:nvGrpSpPr>
        <p:grpSpPr>
          <a:xfrm>
            <a:off x="228600" y="836712"/>
            <a:ext cx="7871792" cy="1872208"/>
            <a:chOff x="228600" y="836712"/>
            <a:chExt cx="7871792" cy="187220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67B0839-EED4-3249-9F0D-5C5DB0E1CAB0}"/>
                </a:ext>
              </a:extLst>
            </p:cNvPr>
            <p:cNvSpPr/>
            <p:nvPr/>
          </p:nvSpPr>
          <p:spPr bwMode="auto">
            <a:xfrm>
              <a:off x="228600" y="836712"/>
              <a:ext cx="7871792" cy="1872208"/>
            </a:xfrm>
            <a:prstGeom prst="roundRect">
              <a:avLst/>
            </a:prstGeom>
            <a:noFill/>
            <a:ln w="38100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F3F604-DA92-4A48-AFE6-4F7A2C1323EC}"/>
                </a:ext>
              </a:extLst>
            </p:cNvPr>
            <p:cNvSpPr txBox="1"/>
            <p:nvPr/>
          </p:nvSpPr>
          <p:spPr>
            <a:xfrm>
              <a:off x="6804248" y="154198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运动学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3E73A2-91A5-A04B-AECA-0E9EE5627C54}"/>
              </a:ext>
            </a:extLst>
          </p:cNvPr>
          <p:cNvGrpSpPr/>
          <p:nvPr/>
        </p:nvGrpSpPr>
        <p:grpSpPr>
          <a:xfrm>
            <a:off x="228600" y="2780928"/>
            <a:ext cx="7871792" cy="2913458"/>
            <a:chOff x="228600" y="2780928"/>
            <a:chExt cx="7871792" cy="291345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6A7A972-9B9B-8D47-9642-6CF27A789A33}"/>
                </a:ext>
              </a:extLst>
            </p:cNvPr>
            <p:cNvSpPr/>
            <p:nvPr/>
          </p:nvSpPr>
          <p:spPr bwMode="auto">
            <a:xfrm>
              <a:off x="228600" y="2780928"/>
              <a:ext cx="7871792" cy="2913458"/>
            </a:xfrm>
            <a:prstGeom prst="roundRect">
              <a:avLst/>
            </a:prstGeom>
            <a:noFill/>
            <a:ln w="381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2929F9-5E0F-A541-9714-BCCB9F4A1D29}"/>
                </a:ext>
              </a:extLst>
            </p:cNvPr>
            <p:cNvSpPr txBox="1"/>
            <p:nvPr/>
          </p:nvSpPr>
          <p:spPr>
            <a:xfrm>
              <a:off x="6804248" y="3568079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动力学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B033B-A060-D044-AF97-A72683C1A901}"/>
              </a:ext>
            </a:extLst>
          </p:cNvPr>
          <p:cNvGrpSpPr/>
          <p:nvPr/>
        </p:nvGrpSpPr>
        <p:grpSpPr>
          <a:xfrm>
            <a:off x="233680" y="5733256"/>
            <a:ext cx="7871792" cy="683420"/>
            <a:chOff x="233680" y="5733256"/>
            <a:chExt cx="7871792" cy="68342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232ED25-9D9A-4644-966E-C565C1012822}"/>
                </a:ext>
              </a:extLst>
            </p:cNvPr>
            <p:cNvSpPr/>
            <p:nvPr/>
          </p:nvSpPr>
          <p:spPr bwMode="auto">
            <a:xfrm>
              <a:off x="233680" y="5733256"/>
              <a:ext cx="7871792" cy="68342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E3500-AE82-3B47-B046-F475E3CF255E}"/>
                </a:ext>
              </a:extLst>
            </p:cNvPr>
            <p:cNvSpPr txBox="1"/>
            <p:nvPr/>
          </p:nvSpPr>
          <p:spPr>
            <a:xfrm>
              <a:off x="6651161" y="5844133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综合应用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32145D-0ECB-4710-A286-DD5303C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8E702-5683-2E48-AFB9-9D40E6278F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A4DD80BF-B914-4CCC-A27B-8EF81830FC04}"/>
                  </a:ext>
                </a:extLst>
              </p:cNvPr>
              <p:cNvSpPr txBox="1"/>
              <p:nvPr/>
            </p:nvSpPr>
            <p:spPr>
              <a:xfrm>
                <a:off x="0" y="178314"/>
                <a:ext cx="9036496" cy="647574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练习答案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基本公式</a:t>
                </a:r>
                <a14:m>
                  <m:oMath xmlns:m="http://schemas.openxmlformats.org/officeDocument/2006/math">
                    <m:r>
                      <a:rPr kumimoji="1" lang="zh-CN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：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𝒂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𝒓</m:t>
                            </m:r>
                          </m:e>
                        </m:acc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𝒓</m:t>
                        </m:r>
                        <m:sSup>
                          <m:sSupPr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𝒊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𝟐</m:t>
                        </m:r>
                        <m:acc>
                          <m:accPr>
                            <m:chr m:val="̇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𝒓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𝜽</m:t>
                            </m:r>
                          </m:e>
                        </m:acc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𝒓</m:t>
                        </m:r>
                        <m:acc>
                          <m:accPr>
                            <m:chr m:val="̈"/>
                            <m:ctrl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𝜽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𝒋</m:t>
                        </m:r>
                      </m:e>
                    </m:acc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）半径为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的圆环，上边套着小环，其速率为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𝑎𝑡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，求小环的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加速度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解答：取圆心为原点，建立坐标系。易见小环的矢径为常数，故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=0,  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小环加速度简化为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根据速度表达式，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，结合速率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𝑎𝑡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，易得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𝑎𝑡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两边求导，易得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.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代入加速度表达式，易得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A4DD80BF-B914-4CCC-A27B-8EF81830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314"/>
                <a:ext cx="9036496" cy="6475747"/>
              </a:xfrm>
              <a:prstGeom prst="rect">
                <a:avLst/>
              </a:prstGeom>
              <a:blipFill>
                <a:blip r:embed="rId2"/>
                <a:stretch>
                  <a:fillRect l="-1012" r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829C6465-3386-474D-B95F-97D03DC2BA4D}"/>
              </a:ext>
            </a:extLst>
          </p:cNvPr>
          <p:cNvSpPr/>
          <p:nvPr/>
        </p:nvSpPr>
        <p:spPr bwMode="auto">
          <a:xfrm>
            <a:off x="7524328" y="5013176"/>
            <a:ext cx="1152128" cy="1152128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6B65A8-6A62-4EA1-9559-371D39C5BF00}"/>
              </a:ext>
            </a:extLst>
          </p:cNvPr>
          <p:cNvCxnSpPr/>
          <p:nvPr/>
        </p:nvCxnSpPr>
        <p:spPr bwMode="auto">
          <a:xfrm>
            <a:off x="8100392" y="5589240"/>
            <a:ext cx="971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96902F-6EB0-4097-BBD3-D3B85639257B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7614592" y="5103440"/>
            <a:ext cx="971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4D76A10-4565-49A1-9686-3F260F76639E}"/>
              </a:ext>
            </a:extLst>
          </p:cNvPr>
          <p:cNvCxnSpPr>
            <a:cxnSpLocks/>
            <a:endCxn id="4" idx="7"/>
          </p:cNvCxnSpPr>
          <p:nvPr/>
        </p:nvCxnSpPr>
        <p:spPr bwMode="auto">
          <a:xfrm flipV="1">
            <a:off x="8100392" y="5181901"/>
            <a:ext cx="407339" cy="4073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A5573-22EE-4417-BF30-B475B38DEA1B}"/>
                  </a:ext>
                </a:extLst>
              </p:cNvPr>
              <p:cNvSpPr/>
              <p:nvPr/>
            </p:nvSpPr>
            <p:spPr>
              <a:xfrm>
                <a:off x="8075231" y="4999803"/>
                <a:ext cx="414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CA5573-22EE-4417-BF30-B475B38DE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31" y="4999803"/>
                <a:ext cx="4142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>
            <a:extLst>
              <a:ext uri="{FF2B5EF4-FFF2-40B4-BE49-F238E27FC236}">
                <a16:creationId xmlns:a16="http://schemas.microsoft.com/office/drawing/2014/main" id="{1F151FAB-DC8D-FE4F-A9DD-40A8B8DCD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96" y="346591"/>
            <a:ext cx="8641655" cy="90403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已知点的运动方程是 </a:t>
            </a: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 =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(1-cos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t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),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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 =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t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其中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、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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均为常数，求当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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/ 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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瞬时点的速度和加速度。</a:t>
            </a:r>
          </a:p>
        </p:txBody>
      </p:sp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211D2A78-9CB1-9549-B861-B84AE88BCC69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205038"/>
            <a:ext cx="1517650" cy="877887"/>
            <a:chOff x="3840" y="1917"/>
            <a:chExt cx="956" cy="553"/>
          </a:xfrm>
        </p:grpSpPr>
        <p:graphicFrame>
          <p:nvGraphicFramePr>
            <p:cNvPr id="44054" name="Object 7">
              <a:extLst>
                <a:ext uri="{FF2B5EF4-FFF2-40B4-BE49-F238E27FC236}">
                  <a16:creationId xmlns:a16="http://schemas.microsoft.com/office/drawing/2014/main" id="{7C93E61E-0BDD-384E-9D3D-7032806FD3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209"/>
            <a:ext cx="95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4" name="Equation" r:id="rId4" imgW="12293600" imgH="3797300" progId="Equation.DSMT4">
                    <p:embed/>
                  </p:oleObj>
                </mc:Choice>
                <mc:Fallback>
                  <p:oleObj name="Equation" r:id="rId4" imgW="12293600" imgH="3797300" progId="Equation.DSMT4">
                    <p:embed/>
                    <p:pic>
                      <p:nvPicPr>
                        <p:cNvPr id="44054" name="Object 7">
                          <a:extLst>
                            <a:ext uri="{FF2B5EF4-FFF2-40B4-BE49-F238E27FC236}">
                              <a16:creationId xmlns:a16="http://schemas.microsoft.com/office/drawing/2014/main" id="{7C93E61E-0BDD-384E-9D3D-7032806FD3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9"/>
                          <a:ext cx="95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5" name="AutoShape 8">
              <a:extLst>
                <a:ext uri="{FF2B5EF4-FFF2-40B4-BE49-F238E27FC236}">
                  <a16:creationId xmlns:a16="http://schemas.microsoft.com/office/drawing/2014/main" id="{1DD493DF-2E73-7B45-BCEA-02803F9C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917"/>
              <a:ext cx="144" cy="306"/>
            </a:xfrm>
            <a:prstGeom prst="upArrow">
              <a:avLst>
                <a:gd name="adj1" fmla="val 50000"/>
                <a:gd name="adj2" fmla="val 53125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0366" name="Group 14">
            <a:extLst>
              <a:ext uri="{FF2B5EF4-FFF2-40B4-BE49-F238E27FC236}">
                <a16:creationId xmlns:a16="http://schemas.microsoft.com/office/drawing/2014/main" id="{65312153-CA24-C845-B225-6FF43871D941}"/>
              </a:ext>
            </a:extLst>
          </p:cNvPr>
          <p:cNvGrpSpPr>
            <a:grpSpLocks/>
          </p:cNvGrpSpPr>
          <p:nvPr/>
        </p:nvGrpSpPr>
        <p:grpSpPr bwMode="auto">
          <a:xfrm>
            <a:off x="6472238" y="3106738"/>
            <a:ext cx="614362" cy="1271587"/>
            <a:chOff x="4014" y="2457"/>
            <a:chExt cx="387" cy="801"/>
          </a:xfrm>
        </p:grpSpPr>
        <p:sp>
          <p:nvSpPr>
            <p:cNvPr id="44052" name="AutoShape 15">
              <a:extLst>
                <a:ext uri="{FF2B5EF4-FFF2-40B4-BE49-F238E27FC236}">
                  <a16:creationId xmlns:a16="http://schemas.microsoft.com/office/drawing/2014/main" id="{2A57AAA0-C798-074E-9AEA-57E1BC49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096"/>
              <a:ext cx="387" cy="162"/>
            </a:xfrm>
            <a:prstGeom prst="leftArrow">
              <a:avLst>
                <a:gd name="adj1" fmla="val 50000"/>
                <a:gd name="adj2" fmla="val 59722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053" name="Rectangle 16">
              <a:extLst>
                <a:ext uri="{FF2B5EF4-FFF2-40B4-BE49-F238E27FC236}">
                  <a16:creationId xmlns:a16="http://schemas.microsoft.com/office/drawing/2014/main" id="{19CE3B0B-57F7-1841-BD0F-531860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57"/>
              <a:ext cx="81" cy="67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00372" name="Rectangle 20">
            <a:extLst>
              <a:ext uri="{FF2B5EF4-FFF2-40B4-BE49-F238E27FC236}">
                <a16:creationId xmlns:a16="http://schemas.microsoft.com/office/drawing/2014/main" id="{CC599DBE-34CC-6B47-9897-DC88A76C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16843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sp>
        <p:nvSpPr>
          <p:cNvPr id="44039" name="Text Box 23">
            <a:extLst>
              <a:ext uri="{FF2B5EF4-FFF2-40B4-BE49-F238E27FC236}">
                <a16:creationId xmlns:a16="http://schemas.microsoft.com/office/drawing/2014/main" id="{1C4E8D84-75BB-574A-95DD-8D74653C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graphicFrame>
        <p:nvGraphicFramePr>
          <p:cNvPr id="100376" name="Object 24">
            <a:extLst>
              <a:ext uri="{FF2B5EF4-FFF2-40B4-BE49-F238E27FC236}">
                <a16:creationId xmlns:a16="http://schemas.microsoft.com/office/drawing/2014/main" id="{75796EED-274F-E94A-9F4E-B87AC2774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628775"/>
          <a:ext cx="53054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5" name="公式" r:id="rId6" imgW="45351700" imgH="5270500" progId="Equation.3">
                  <p:embed/>
                </p:oleObj>
              </mc:Choice>
              <mc:Fallback>
                <p:oleObj name="公式" r:id="rId6" imgW="45351700" imgH="5270500" progId="Equation.3">
                  <p:embed/>
                  <p:pic>
                    <p:nvPicPr>
                      <p:cNvPr id="100376" name="Object 24">
                        <a:extLst>
                          <a:ext uri="{FF2B5EF4-FFF2-40B4-BE49-F238E27FC236}">
                            <a16:creationId xmlns:a16="http://schemas.microsoft.com/office/drawing/2014/main" id="{75796EED-274F-E94A-9F4E-B87AC2774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628775"/>
                        <a:ext cx="5305425" cy="615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78" name="Group 26">
            <a:extLst>
              <a:ext uri="{FF2B5EF4-FFF2-40B4-BE49-F238E27FC236}">
                <a16:creationId xmlns:a16="http://schemas.microsoft.com/office/drawing/2014/main" id="{FB9072B2-EB53-5F4E-AB3C-21189A283C4E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306638"/>
            <a:ext cx="2519363" cy="1141412"/>
            <a:chOff x="1474" y="1453"/>
            <a:chExt cx="1587" cy="719"/>
          </a:xfrm>
        </p:grpSpPr>
        <p:sp>
          <p:nvSpPr>
            <p:cNvPr id="44050" name="AutoShape 11">
              <a:extLst>
                <a:ext uri="{FF2B5EF4-FFF2-40B4-BE49-F238E27FC236}">
                  <a16:creationId xmlns:a16="http://schemas.microsoft.com/office/drawing/2014/main" id="{606F5600-ADA7-5042-9DFC-9E4E16B60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453"/>
              <a:ext cx="154" cy="276"/>
            </a:xfrm>
            <a:prstGeom prst="downArrow">
              <a:avLst>
                <a:gd name="adj1" fmla="val 50000"/>
                <a:gd name="adj2" fmla="val 44805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4051" name="Object 25">
              <a:extLst>
                <a:ext uri="{FF2B5EF4-FFF2-40B4-BE49-F238E27FC236}">
                  <a16:creationId xmlns:a16="http://schemas.microsoft.com/office/drawing/2014/main" id="{91728AF4-71F7-414B-A2C2-544698A97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1752"/>
            <a:ext cx="158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6" name="公式" r:id="rId8" imgW="19900900" imgH="5270500" progId="Equation.3">
                    <p:embed/>
                  </p:oleObj>
                </mc:Choice>
                <mc:Fallback>
                  <p:oleObj name="公式" r:id="rId8" imgW="19900900" imgH="5270500" progId="Equation.3">
                    <p:embed/>
                    <p:pic>
                      <p:nvPicPr>
                        <p:cNvPr id="44051" name="Object 25">
                          <a:extLst>
                            <a:ext uri="{FF2B5EF4-FFF2-40B4-BE49-F238E27FC236}">
                              <a16:creationId xmlns:a16="http://schemas.microsoft.com/office/drawing/2014/main" id="{91728AF4-71F7-414B-A2C2-544698A97D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752"/>
                          <a:ext cx="1587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80" name="Group 28">
            <a:extLst>
              <a:ext uri="{FF2B5EF4-FFF2-40B4-BE49-F238E27FC236}">
                <a16:creationId xmlns:a16="http://schemas.microsoft.com/office/drawing/2014/main" id="{59241A72-793D-9345-91FE-7E47103FF14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864100"/>
            <a:ext cx="3163888" cy="1103313"/>
            <a:chOff x="884" y="3064"/>
            <a:chExt cx="1993" cy="695"/>
          </a:xfrm>
        </p:grpSpPr>
        <p:sp>
          <p:nvSpPr>
            <p:cNvPr id="44048" name="AutoShape 19">
              <a:extLst>
                <a:ext uri="{FF2B5EF4-FFF2-40B4-BE49-F238E27FC236}">
                  <a16:creationId xmlns:a16="http://schemas.microsoft.com/office/drawing/2014/main" id="{B66CC19B-30FF-2F40-85F3-9EA4E332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064"/>
              <a:ext cx="144" cy="260"/>
            </a:xfrm>
            <a:prstGeom prst="downArrow">
              <a:avLst>
                <a:gd name="adj1" fmla="val 50000"/>
                <a:gd name="adj2" fmla="val 45139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4049" name="Object 27">
              <a:extLst>
                <a:ext uri="{FF2B5EF4-FFF2-40B4-BE49-F238E27FC236}">
                  <a16:creationId xmlns:a16="http://schemas.microsoft.com/office/drawing/2014/main" id="{1AF72937-63F1-9D42-B2FB-2CE22E920E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3385"/>
            <a:ext cx="1993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7" name="公式" r:id="rId10" imgW="28092400" imgH="5270500" progId="Equation.3">
                    <p:embed/>
                  </p:oleObj>
                </mc:Choice>
                <mc:Fallback>
                  <p:oleObj name="公式" r:id="rId10" imgW="28092400" imgH="5270500" progId="Equation.3">
                    <p:embed/>
                    <p:pic>
                      <p:nvPicPr>
                        <p:cNvPr id="44049" name="Object 27">
                          <a:extLst>
                            <a:ext uri="{FF2B5EF4-FFF2-40B4-BE49-F238E27FC236}">
                              <a16:creationId xmlns:a16="http://schemas.microsoft.com/office/drawing/2014/main" id="{1AF72937-63F1-9D42-B2FB-2CE22E920E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385"/>
                          <a:ext cx="1993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81" name="Object 29">
            <a:extLst>
              <a:ext uri="{FF2B5EF4-FFF2-40B4-BE49-F238E27FC236}">
                <a16:creationId xmlns:a16="http://schemas.microsoft.com/office/drawing/2014/main" id="{E035F530-6558-5C4D-890C-266A1FFFF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644900"/>
          <a:ext cx="43926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8" name="公式" r:id="rId12" imgW="44767500" imgH="5270500" progId="Equation.3">
                  <p:embed/>
                </p:oleObj>
              </mc:Choice>
              <mc:Fallback>
                <p:oleObj name="公式" r:id="rId12" imgW="44767500" imgH="5270500" progId="Equation.3">
                  <p:embed/>
                  <p:pic>
                    <p:nvPicPr>
                      <p:cNvPr id="100381" name="Object 29">
                        <a:extLst>
                          <a:ext uri="{FF2B5EF4-FFF2-40B4-BE49-F238E27FC236}">
                            <a16:creationId xmlns:a16="http://schemas.microsoft.com/office/drawing/2014/main" id="{E035F530-6558-5C4D-890C-266A1FFFF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44900"/>
                        <a:ext cx="439261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2" name="Object 30">
            <a:extLst>
              <a:ext uri="{FF2B5EF4-FFF2-40B4-BE49-F238E27FC236}">
                <a16:creationId xmlns:a16="http://schemas.microsoft.com/office/drawing/2014/main" id="{44E34132-8574-4044-B892-1A2124ED8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3" y="4264025"/>
          <a:ext cx="41624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9" name="公式" r:id="rId14" imgW="42418000" imgH="5854700" progId="Equation.3">
                  <p:embed/>
                </p:oleObj>
              </mc:Choice>
              <mc:Fallback>
                <p:oleObj name="公式" r:id="rId14" imgW="42418000" imgH="5854700" progId="Equation.3">
                  <p:embed/>
                  <p:pic>
                    <p:nvPicPr>
                      <p:cNvPr id="100382" name="Object 30">
                        <a:extLst>
                          <a:ext uri="{FF2B5EF4-FFF2-40B4-BE49-F238E27FC236}">
                            <a16:creationId xmlns:a16="http://schemas.microsoft.com/office/drawing/2014/main" id="{44E34132-8574-4044-B892-1A2124ED8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264025"/>
                        <a:ext cx="41624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4" name="Text Box 32">
            <a:extLst>
              <a:ext uri="{FF2B5EF4-FFF2-40B4-BE49-F238E27FC236}">
                <a16:creationId xmlns:a16="http://schemas.microsoft.com/office/drawing/2014/main" id="{DD80FAAA-955B-A54C-B815-12385E84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76475"/>
            <a:ext cx="2057400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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/ 2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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</a:t>
            </a:r>
          </a:p>
        </p:txBody>
      </p:sp>
      <p:sp>
        <p:nvSpPr>
          <p:cNvPr id="44047" name="灯片编号占位符 3">
            <a:extLst>
              <a:ext uri="{FF2B5EF4-FFF2-40B4-BE49-F238E27FC236}">
                <a16:creationId xmlns:a16="http://schemas.microsoft.com/office/drawing/2014/main" id="{CBD6E074-773F-1049-A026-8096D52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8C601B-AC61-454D-9899-5E2A345C099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1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C8C1C-1A12-E546-BF9B-1794AF02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8E702-5683-2E48-AFB9-9D40E6278F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0737F-447E-974B-9A3B-923DE31F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11" y="1202928"/>
            <a:ext cx="4572000" cy="525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BAD9B8-632F-0B40-9407-2EE7C3A9695F}"/>
                  </a:ext>
                </a:extLst>
              </p:cNvPr>
              <p:cNvSpPr/>
              <p:nvPr/>
            </p:nvSpPr>
            <p:spPr>
              <a:xfrm>
                <a:off x="323528" y="2492896"/>
                <a:ext cx="3644075" cy="1912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𝒓</m:t>
                      </m:r>
                      <m:r>
                        <a:rPr kumimoji="1" lang="en-US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𝒆</m:t>
                      </m:r>
                      <m:d>
                        <m:dPr>
                          <m:ctrlPr>
                            <a:rPr kumimoji="1" lang="en-US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US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zh-CN" altLang="en-US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  <m:r>
                                <a:rPr kumimoji="1" lang="en-US" altLang="zh-CN" sz="3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𝒕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𝝋</m:t>
                    </m:r>
                    <m:r>
                      <a:rPr kumimoji="1" lang="en-US" altLang="zh-CN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zh-CN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  <m:r>
                      <a:rPr kumimoji="1" lang="en-US" altLang="zh-CN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𝒕</m:t>
                    </m:r>
                  </m:oMath>
                </a14:m>
                <a:endParaRPr kumimoji="1" lang="en-US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BAD9B8-632F-0B40-9407-2EE7C3A96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92896"/>
                <a:ext cx="3644075" cy="1912062"/>
              </a:xfrm>
              <a:prstGeom prst="rect">
                <a:avLst/>
              </a:prstGeom>
              <a:blipFill>
                <a:blip r:embed="rId3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FE538286-666D-5E49-8EED-313A7C51A98D}"/>
              </a:ext>
            </a:extLst>
          </p:cNvPr>
          <p:cNvSpPr/>
          <p:nvPr/>
        </p:nvSpPr>
        <p:spPr bwMode="auto">
          <a:xfrm>
            <a:off x="107504" y="2996952"/>
            <a:ext cx="216024" cy="1296144"/>
          </a:xfrm>
          <a:prstGeom prst="leftBrac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252C4-2449-FF44-8CAE-CB66BC862B70}"/>
              </a:ext>
            </a:extLst>
          </p:cNvPr>
          <p:cNvSpPr/>
          <p:nvPr/>
        </p:nvSpPr>
        <p:spPr>
          <a:xfrm>
            <a:off x="3419872" y="-67866"/>
            <a:ext cx="2186434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运动轨迹</a:t>
            </a:r>
            <a:endParaRPr kumimoji="1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90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76" name="Text Box 5">
                <a:extLst>
                  <a:ext uri="{FF2B5EF4-FFF2-40B4-BE49-F238E27FC236}">
                    <a16:creationId xmlns:a16="http://schemas.microsoft.com/office/drawing/2014/main" id="{ACE52951-A591-944F-BB9F-C2BA590C0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11" y="166688"/>
                <a:ext cx="8987278" cy="322466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例3：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绳的一端连在小车的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点上另一端跨过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点的小滑轮绕在鼓轮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上，滑轮离地的高度为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h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若小车以匀速度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沿着水平方向向右运动，求当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=45°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之间绳上一点</a:t>
                </a: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的速度和加速度。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分析：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绳子不可伸长，沿绳方向的速度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/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加速度均相等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 </m:t>
                      </m:r>
                      <m:sSub>
                        <m:sSubPr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</m:acc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9976" name="Text Box 5">
                <a:extLst>
                  <a:ext uri="{FF2B5EF4-FFF2-40B4-BE49-F238E27FC236}">
                    <a16:creationId xmlns:a16="http://schemas.microsoft.com/office/drawing/2014/main" id="{ACE52951-A591-944F-BB9F-C2BA590C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11" y="166688"/>
                <a:ext cx="8987278" cy="3224665"/>
              </a:xfrm>
              <a:prstGeom prst="rect">
                <a:avLst/>
              </a:prstGeom>
              <a:blipFill>
                <a:blip r:embed="rId3"/>
                <a:stretch>
                  <a:fillRect l="-1425" t="-1323" r="-88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40" name="Group 7">
            <a:extLst>
              <a:ext uri="{FF2B5EF4-FFF2-40B4-BE49-F238E27FC236}">
                <a16:creationId xmlns:a16="http://schemas.microsoft.com/office/drawing/2014/main" id="{91242CAE-9D4C-A441-B082-ACCEBDE23EDF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3610996"/>
            <a:ext cx="3797300" cy="2722562"/>
            <a:chOff x="2060" y="2165"/>
            <a:chExt cx="2392" cy="1715"/>
          </a:xfrm>
        </p:grpSpPr>
        <p:sp>
          <p:nvSpPr>
            <p:cNvPr id="39943" name="Rectangle 8" descr="浅色上对角线">
              <a:extLst>
                <a:ext uri="{FF2B5EF4-FFF2-40B4-BE49-F238E27FC236}">
                  <a16:creationId xmlns:a16="http://schemas.microsoft.com/office/drawing/2014/main" id="{0F9C58CA-7343-1E4A-B2F7-D2552227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3446"/>
              <a:ext cx="2383" cy="14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44" name="Oval 9">
              <a:extLst>
                <a:ext uri="{FF2B5EF4-FFF2-40B4-BE49-F238E27FC236}">
                  <a16:creationId xmlns:a16="http://schemas.microsoft.com/office/drawing/2014/main" id="{5380964F-800B-D34F-B00B-4947466B7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318"/>
              <a:ext cx="39" cy="3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45" name="Line 10">
              <a:extLst>
                <a:ext uri="{FF2B5EF4-FFF2-40B4-BE49-F238E27FC236}">
                  <a16:creationId xmlns:a16="http://schemas.microsoft.com/office/drawing/2014/main" id="{372DDB17-58FE-DF44-9CBC-65B8F9917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3361"/>
              <a:ext cx="91" cy="7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6" name="Line 11">
              <a:extLst>
                <a:ext uri="{FF2B5EF4-FFF2-40B4-BE49-F238E27FC236}">
                  <a16:creationId xmlns:a16="http://schemas.microsoft.com/office/drawing/2014/main" id="{58B4F226-E50A-1D4F-B6B1-B8E4A1719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361"/>
              <a:ext cx="58" cy="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7" name="Oval 12">
              <a:extLst>
                <a:ext uri="{FF2B5EF4-FFF2-40B4-BE49-F238E27FC236}">
                  <a16:creationId xmlns:a16="http://schemas.microsoft.com/office/drawing/2014/main" id="{3D5EE8F3-B23D-7843-BA85-1F0C18CE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349"/>
              <a:ext cx="39" cy="3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48" name="Oval 13">
              <a:extLst>
                <a:ext uri="{FF2B5EF4-FFF2-40B4-BE49-F238E27FC236}">
                  <a16:creationId xmlns:a16="http://schemas.microsoft.com/office/drawing/2014/main" id="{7CC0FA02-C30A-FF4C-A5FC-15BC9F14C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245"/>
              <a:ext cx="227" cy="22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49" name="Line 14">
              <a:extLst>
                <a:ext uri="{FF2B5EF4-FFF2-40B4-BE49-F238E27FC236}">
                  <a16:creationId xmlns:a16="http://schemas.microsoft.com/office/drawing/2014/main" id="{BB911A4E-D00B-CF4E-B89C-ECEA25179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7" y="2321"/>
              <a:ext cx="0" cy="149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0" name="Line 15">
              <a:extLst>
                <a:ext uri="{FF2B5EF4-FFF2-40B4-BE49-F238E27FC236}">
                  <a16:creationId xmlns:a16="http://schemas.microsoft.com/office/drawing/2014/main" id="{3CC7DF8A-3A17-FA49-A34D-2C7751C20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3361"/>
              <a:ext cx="96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1" name="Line 16">
              <a:extLst>
                <a:ext uri="{FF2B5EF4-FFF2-40B4-BE49-F238E27FC236}">
                  <a16:creationId xmlns:a16="http://schemas.microsoft.com/office/drawing/2014/main" id="{44F4A82B-B39E-7143-AC89-91878844F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2321"/>
              <a:ext cx="773" cy="9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2" name="Line 17">
              <a:extLst>
                <a:ext uri="{FF2B5EF4-FFF2-40B4-BE49-F238E27FC236}">
                  <a16:creationId xmlns:a16="http://schemas.microsoft.com/office/drawing/2014/main" id="{B85E0C14-87E6-A848-ACEF-DB3E3E5C2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2325"/>
              <a:ext cx="801" cy="103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3" name="Line 18">
              <a:extLst>
                <a:ext uri="{FF2B5EF4-FFF2-40B4-BE49-F238E27FC236}">
                  <a16:creationId xmlns:a16="http://schemas.microsoft.com/office/drawing/2014/main" id="{2E8FE94E-678B-5042-915F-869FFB0EB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8" y="2256"/>
              <a:ext cx="48" cy="7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4" name="Line 19">
              <a:extLst>
                <a:ext uri="{FF2B5EF4-FFF2-40B4-BE49-F238E27FC236}">
                  <a16:creationId xmlns:a16="http://schemas.microsoft.com/office/drawing/2014/main" id="{9A3834A2-DC7E-5D44-9944-AC68537BF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2" y="2256"/>
              <a:ext cx="47" cy="7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5" name="Line 20">
              <a:extLst>
                <a:ext uri="{FF2B5EF4-FFF2-40B4-BE49-F238E27FC236}">
                  <a16:creationId xmlns:a16="http://schemas.microsoft.com/office/drawing/2014/main" id="{128F1030-1960-F24F-B709-FAD1DAAD4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0" y="2339"/>
              <a:ext cx="1123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6" name="Line 21">
              <a:extLst>
                <a:ext uri="{FF2B5EF4-FFF2-40B4-BE49-F238E27FC236}">
                  <a16:creationId xmlns:a16="http://schemas.microsoft.com/office/drawing/2014/main" id="{88A0DC5B-3F2A-F546-B145-33877404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2335"/>
              <a:ext cx="0" cy="110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7" name="Line 22">
              <a:extLst>
                <a:ext uri="{FF2B5EF4-FFF2-40B4-BE49-F238E27FC236}">
                  <a16:creationId xmlns:a16="http://schemas.microsoft.com/office/drawing/2014/main" id="{7EC888BE-00EB-434E-B834-2FCA0F7A8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3379"/>
              <a:ext cx="0" cy="419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8" name="Line 23">
              <a:extLst>
                <a:ext uri="{FF2B5EF4-FFF2-40B4-BE49-F238E27FC236}">
                  <a16:creationId xmlns:a16="http://schemas.microsoft.com/office/drawing/2014/main" id="{AE749D01-39C4-2747-9BE7-6B04BED52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3660"/>
              <a:ext cx="80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59" name="Arc 24">
              <a:extLst>
                <a:ext uri="{FF2B5EF4-FFF2-40B4-BE49-F238E27FC236}">
                  <a16:creationId xmlns:a16="http://schemas.microsoft.com/office/drawing/2014/main" id="{02C7CD5D-8EB2-9641-8132-A188AC9256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04" y="2556"/>
              <a:ext cx="324" cy="285"/>
            </a:xfrm>
            <a:custGeom>
              <a:avLst/>
              <a:gdLst>
                <a:gd name="T0" fmla="*/ 0 w 28275"/>
                <a:gd name="T1" fmla="*/ 0 h 21600"/>
                <a:gd name="T2" fmla="*/ 0 w 28275"/>
                <a:gd name="T3" fmla="*/ 0 h 21600"/>
                <a:gd name="T4" fmla="*/ 0 w 2827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275" h="21600" fill="none" extrusionOk="0">
                  <a:moveTo>
                    <a:pt x="0" y="3728"/>
                  </a:moveTo>
                  <a:cubicBezTo>
                    <a:pt x="3579" y="1298"/>
                    <a:pt x="7805" y="-1"/>
                    <a:pt x="12131" y="0"/>
                  </a:cubicBezTo>
                  <a:cubicBezTo>
                    <a:pt x="18300" y="0"/>
                    <a:pt x="24176" y="2638"/>
                    <a:pt x="28275" y="7249"/>
                  </a:cubicBezTo>
                </a:path>
                <a:path w="28275" h="21600" stroke="0" extrusionOk="0">
                  <a:moveTo>
                    <a:pt x="0" y="3728"/>
                  </a:moveTo>
                  <a:cubicBezTo>
                    <a:pt x="3579" y="1298"/>
                    <a:pt x="7805" y="-1"/>
                    <a:pt x="12131" y="0"/>
                  </a:cubicBezTo>
                  <a:cubicBezTo>
                    <a:pt x="18300" y="0"/>
                    <a:pt x="24176" y="2638"/>
                    <a:pt x="28275" y="7249"/>
                  </a:cubicBezTo>
                  <a:lnTo>
                    <a:pt x="12131" y="21600"/>
                  </a:lnTo>
                  <a:lnTo>
                    <a:pt x="0" y="3728"/>
                  </a:lnTo>
                  <a:close/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60" name="Rectangle 25">
              <a:extLst>
                <a:ext uri="{FF2B5EF4-FFF2-40B4-BE49-F238E27FC236}">
                  <a16:creationId xmlns:a16="http://schemas.microsoft.com/office/drawing/2014/main" id="{87183C6F-C1BA-D144-8228-8039DD58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245"/>
              <a:ext cx="250" cy="104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accent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61" name="Oval 26">
              <a:extLst>
                <a:ext uri="{FF2B5EF4-FFF2-40B4-BE49-F238E27FC236}">
                  <a16:creationId xmlns:a16="http://schemas.microsoft.com/office/drawing/2014/main" id="{AF370187-9A69-3947-902E-A9CF54F63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3346"/>
              <a:ext cx="90" cy="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62" name="Oval 27">
              <a:extLst>
                <a:ext uri="{FF2B5EF4-FFF2-40B4-BE49-F238E27FC236}">
                  <a16:creationId xmlns:a16="http://schemas.microsoft.com/office/drawing/2014/main" id="{97B83225-DADD-6A4C-B3A3-6C65C1E4E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3343"/>
              <a:ext cx="91" cy="9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39963" name="Picture 28" descr="BD10297_">
              <a:extLst>
                <a:ext uri="{FF2B5EF4-FFF2-40B4-BE49-F238E27FC236}">
                  <a16:creationId xmlns:a16="http://schemas.microsoft.com/office/drawing/2014/main" id="{25AFF829-CE13-CE45-AC40-AF04DAC1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" y="2764"/>
              <a:ext cx="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4" name="Text Box 29">
              <a:extLst>
                <a:ext uri="{FF2B5EF4-FFF2-40B4-BE49-F238E27FC236}">
                  <a16:creationId xmlns:a16="http://schemas.microsoft.com/office/drawing/2014/main" id="{3C3A500D-674B-3046-B247-2477357A7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6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h</a:t>
              </a:r>
            </a:p>
          </p:txBody>
        </p:sp>
        <p:sp>
          <p:nvSpPr>
            <p:cNvPr id="39965" name="Text Box 30">
              <a:extLst>
                <a:ext uri="{FF2B5EF4-FFF2-40B4-BE49-F238E27FC236}">
                  <a16:creationId xmlns:a16="http://schemas.microsoft.com/office/drawing/2014/main" id="{728CC9B1-B8EE-4147-88FF-007FFAAC2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25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</a:t>
              </a:r>
            </a:p>
          </p:txBody>
        </p:sp>
        <p:sp>
          <p:nvSpPr>
            <p:cNvPr id="39966" name="Text Box 31">
              <a:extLst>
                <a:ext uri="{FF2B5EF4-FFF2-40B4-BE49-F238E27FC236}">
                  <a16:creationId xmlns:a16="http://schemas.microsoft.com/office/drawing/2014/main" id="{F9E21766-6083-E34A-BDFF-82F50EC35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518"/>
              <a:ext cx="2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θ</a:t>
              </a:r>
            </a:p>
          </p:txBody>
        </p:sp>
        <p:sp>
          <p:nvSpPr>
            <p:cNvPr id="39967" name="Text Box 32">
              <a:extLst>
                <a:ext uri="{FF2B5EF4-FFF2-40B4-BE49-F238E27FC236}">
                  <a16:creationId xmlns:a16="http://schemas.microsoft.com/office/drawing/2014/main" id="{12AD04F5-0017-984F-AAB0-132285C5A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309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39968" name="Text Box 33">
              <a:extLst>
                <a:ext uri="{FF2B5EF4-FFF2-40B4-BE49-F238E27FC236}">
                  <a16:creationId xmlns:a16="http://schemas.microsoft.com/office/drawing/2014/main" id="{DDA6B965-F2D2-1848-A460-307016E99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096"/>
              <a:ext cx="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39969" name="Text Box 34">
              <a:extLst>
                <a:ext uri="{FF2B5EF4-FFF2-40B4-BE49-F238E27FC236}">
                  <a16:creationId xmlns:a16="http://schemas.microsoft.com/office/drawing/2014/main" id="{C1315F23-A058-0F42-893D-6C97EBF8F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218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</a:p>
          </p:txBody>
        </p:sp>
        <p:graphicFrame>
          <p:nvGraphicFramePr>
            <p:cNvPr id="39970" name="Object 35">
              <a:extLst>
                <a:ext uri="{FF2B5EF4-FFF2-40B4-BE49-F238E27FC236}">
                  <a16:creationId xmlns:a16="http://schemas.microsoft.com/office/drawing/2014/main" id="{00133A7E-6A9E-394A-8AA9-4BA2D48EA5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4" y="3683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2" name="Equation" r:id="rId6" imgW="4102100" imgH="4394200" progId="Equation.3">
                    <p:embed/>
                  </p:oleObj>
                </mc:Choice>
                <mc:Fallback>
                  <p:oleObj name="Equation" r:id="rId6" imgW="4102100" imgH="4394200" progId="Equation.3">
                    <p:embed/>
                    <p:pic>
                      <p:nvPicPr>
                        <p:cNvPr id="39970" name="Object 35">
                          <a:extLst>
                            <a:ext uri="{FF2B5EF4-FFF2-40B4-BE49-F238E27FC236}">
                              <a16:creationId xmlns:a16="http://schemas.microsoft.com/office/drawing/2014/main" id="{00133A7E-6A9E-394A-8AA9-4BA2D48EA5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3683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1" name="Line 36">
              <a:extLst>
                <a:ext uri="{FF2B5EF4-FFF2-40B4-BE49-F238E27FC236}">
                  <a16:creationId xmlns:a16="http://schemas.microsoft.com/office/drawing/2014/main" id="{EF595F97-5A11-7D43-88B6-A32F772FC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3447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72" name="Rectangle 37" descr="浅色上对角线">
              <a:extLst>
                <a:ext uri="{FF2B5EF4-FFF2-40B4-BE49-F238E27FC236}">
                  <a16:creationId xmlns:a16="http://schemas.microsoft.com/office/drawing/2014/main" id="{2FBE4550-881C-D84F-A35B-A033EEFAF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165"/>
              <a:ext cx="305" cy="8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973" name="Line 38">
              <a:extLst>
                <a:ext uri="{FF2B5EF4-FFF2-40B4-BE49-F238E27FC236}">
                  <a16:creationId xmlns:a16="http://schemas.microsoft.com/office/drawing/2014/main" id="{C4BBB6A2-4F32-4846-A126-1936E0530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2252"/>
              <a:ext cx="3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74" name="Line 39">
              <a:extLst>
                <a:ext uri="{FF2B5EF4-FFF2-40B4-BE49-F238E27FC236}">
                  <a16:creationId xmlns:a16="http://schemas.microsoft.com/office/drawing/2014/main" id="{6F2A2515-6BDD-1643-BAA8-23668BE14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3186"/>
              <a:ext cx="28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9975" name="Object 40">
              <a:extLst>
                <a:ext uri="{FF2B5EF4-FFF2-40B4-BE49-F238E27FC236}">
                  <a16:creationId xmlns:a16="http://schemas.microsoft.com/office/drawing/2014/main" id="{BAC10CC1-D8C3-FF43-9BDF-D3C4968522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7" y="2968"/>
            <a:ext cx="23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3" name="Equation" r:id="rId8" imgW="2628900" imgH="2921000" progId="Equation.DSMT4">
                    <p:embed/>
                  </p:oleObj>
                </mc:Choice>
                <mc:Fallback>
                  <p:oleObj name="Equation" r:id="rId8" imgW="2628900" imgH="2921000" progId="Equation.DSMT4">
                    <p:embed/>
                    <p:pic>
                      <p:nvPicPr>
                        <p:cNvPr id="39975" name="Object 40">
                          <a:extLst>
                            <a:ext uri="{FF2B5EF4-FFF2-40B4-BE49-F238E27FC236}">
                              <a16:creationId xmlns:a16="http://schemas.microsoft.com/office/drawing/2014/main" id="{BAC10CC1-D8C3-FF43-9BDF-D3C4968522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2968"/>
                          <a:ext cx="23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1" name="Text Box 43">
            <a:extLst>
              <a:ext uri="{FF2B5EF4-FFF2-40B4-BE49-F238E27FC236}">
                <a16:creationId xmlns:a16="http://schemas.microsoft.com/office/drawing/2014/main" id="{8E1E423D-50D8-9948-955F-5EE3D5E7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39942" name="灯片编号占位符 3">
            <a:extLst>
              <a:ext uri="{FF2B5EF4-FFF2-40B4-BE49-F238E27FC236}">
                <a16:creationId xmlns:a16="http://schemas.microsoft.com/office/drawing/2014/main" id="{77D0A7BD-C870-B243-96F5-A5BFF43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E7A3BE-ECC9-6042-B9F6-8D9CB0D0C48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53290A8C-F3D7-48C4-BA43-1A9AFF4D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110" y="4159477"/>
            <a:ext cx="284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7">
            <a:extLst>
              <a:ext uri="{FF2B5EF4-FFF2-40B4-BE49-F238E27FC236}">
                <a16:creationId xmlns:a16="http://schemas.microsoft.com/office/drawing/2014/main" id="{E6DFEFF4-6790-F04F-9280-D1934A791A9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89138"/>
            <a:ext cx="3797300" cy="2722562"/>
            <a:chOff x="2060" y="2165"/>
            <a:chExt cx="2392" cy="1715"/>
          </a:xfrm>
        </p:grpSpPr>
        <p:sp>
          <p:nvSpPr>
            <p:cNvPr id="40988" name="Rectangle 8" descr="浅色上对角线">
              <a:extLst>
                <a:ext uri="{FF2B5EF4-FFF2-40B4-BE49-F238E27FC236}">
                  <a16:creationId xmlns:a16="http://schemas.microsoft.com/office/drawing/2014/main" id="{996F3A4E-5158-B145-BEDB-7EB4EEC21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3446"/>
              <a:ext cx="2383" cy="14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89" name="Oval 9">
              <a:extLst>
                <a:ext uri="{FF2B5EF4-FFF2-40B4-BE49-F238E27FC236}">
                  <a16:creationId xmlns:a16="http://schemas.microsoft.com/office/drawing/2014/main" id="{0850DDBB-866D-C746-9059-CD2F81894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318"/>
              <a:ext cx="39" cy="3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90" name="Line 10">
              <a:extLst>
                <a:ext uri="{FF2B5EF4-FFF2-40B4-BE49-F238E27FC236}">
                  <a16:creationId xmlns:a16="http://schemas.microsoft.com/office/drawing/2014/main" id="{16B5302E-D78C-124A-B14B-9797FDB58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3361"/>
              <a:ext cx="91" cy="7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1" name="Line 11">
              <a:extLst>
                <a:ext uri="{FF2B5EF4-FFF2-40B4-BE49-F238E27FC236}">
                  <a16:creationId xmlns:a16="http://schemas.microsoft.com/office/drawing/2014/main" id="{59F15B0E-D9B6-5D41-A35C-897C2273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361"/>
              <a:ext cx="58" cy="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2" name="Oval 12">
              <a:extLst>
                <a:ext uri="{FF2B5EF4-FFF2-40B4-BE49-F238E27FC236}">
                  <a16:creationId xmlns:a16="http://schemas.microsoft.com/office/drawing/2014/main" id="{BAF390F9-8E0C-B44D-8A31-F5A44E5C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349"/>
              <a:ext cx="39" cy="3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93" name="Oval 13">
              <a:extLst>
                <a:ext uri="{FF2B5EF4-FFF2-40B4-BE49-F238E27FC236}">
                  <a16:creationId xmlns:a16="http://schemas.microsoft.com/office/drawing/2014/main" id="{0AC440DE-697C-2247-B94D-5BEF36EC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245"/>
              <a:ext cx="227" cy="22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994" name="Line 14">
              <a:extLst>
                <a:ext uri="{FF2B5EF4-FFF2-40B4-BE49-F238E27FC236}">
                  <a16:creationId xmlns:a16="http://schemas.microsoft.com/office/drawing/2014/main" id="{C498ABC3-6BA2-BC4C-ACE6-2D74F071C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7" y="2321"/>
              <a:ext cx="0" cy="149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5" name="Line 15">
              <a:extLst>
                <a:ext uri="{FF2B5EF4-FFF2-40B4-BE49-F238E27FC236}">
                  <a16:creationId xmlns:a16="http://schemas.microsoft.com/office/drawing/2014/main" id="{9D48E33D-2B07-5E49-8D40-AE60D7696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3361"/>
              <a:ext cx="96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6" name="Line 16">
              <a:extLst>
                <a:ext uri="{FF2B5EF4-FFF2-40B4-BE49-F238E27FC236}">
                  <a16:creationId xmlns:a16="http://schemas.microsoft.com/office/drawing/2014/main" id="{4C0D82D1-D843-3245-BCD9-27229C779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2321"/>
              <a:ext cx="773" cy="9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7" name="Line 17">
              <a:extLst>
                <a:ext uri="{FF2B5EF4-FFF2-40B4-BE49-F238E27FC236}">
                  <a16:creationId xmlns:a16="http://schemas.microsoft.com/office/drawing/2014/main" id="{65A1D812-722F-FE41-B01C-5D32D7C2A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2325"/>
              <a:ext cx="801" cy="103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8" name="Line 18">
              <a:extLst>
                <a:ext uri="{FF2B5EF4-FFF2-40B4-BE49-F238E27FC236}">
                  <a16:creationId xmlns:a16="http://schemas.microsoft.com/office/drawing/2014/main" id="{1D3F24CE-DECE-CB42-B265-7FEC7F304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8" y="2256"/>
              <a:ext cx="48" cy="7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9" name="Line 19">
              <a:extLst>
                <a:ext uri="{FF2B5EF4-FFF2-40B4-BE49-F238E27FC236}">
                  <a16:creationId xmlns:a16="http://schemas.microsoft.com/office/drawing/2014/main" id="{CFF76C98-0525-A449-B8B7-5C5A907B5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2" y="2256"/>
              <a:ext cx="47" cy="7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0" name="Line 20">
              <a:extLst>
                <a:ext uri="{FF2B5EF4-FFF2-40B4-BE49-F238E27FC236}">
                  <a16:creationId xmlns:a16="http://schemas.microsoft.com/office/drawing/2014/main" id="{602958F0-0DD1-AD44-9899-E9C2ABDDC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0" y="2339"/>
              <a:ext cx="1123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1" name="Line 21">
              <a:extLst>
                <a:ext uri="{FF2B5EF4-FFF2-40B4-BE49-F238E27FC236}">
                  <a16:creationId xmlns:a16="http://schemas.microsoft.com/office/drawing/2014/main" id="{87B75387-5945-0746-919C-6796F4AB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2335"/>
              <a:ext cx="0" cy="110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2" name="Line 22">
              <a:extLst>
                <a:ext uri="{FF2B5EF4-FFF2-40B4-BE49-F238E27FC236}">
                  <a16:creationId xmlns:a16="http://schemas.microsoft.com/office/drawing/2014/main" id="{1C0D4946-7C6C-AF4E-B062-159863A37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3379"/>
              <a:ext cx="0" cy="419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3" name="Line 23">
              <a:extLst>
                <a:ext uri="{FF2B5EF4-FFF2-40B4-BE49-F238E27FC236}">
                  <a16:creationId xmlns:a16="http://schemas.microsoft.com/office/drawing/2014/main" id="{154E7213-A322-0046-AD3D-02D5FC903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3660"/>
              <a:ext cx="80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4" name="Arc 24">
              <a:extLst>
                <a:ext uri="{FF2B5EF4-FFF2-40B4-BE49-F238E27FC236}">
                  <a16:creationId xmlns:a16="http://schemas.microsoft.com/office/drawing/2014/main" id="{0BB1C04A-8D87-5740-B744-53FAB7EF0E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04" y="2556"/>
              <a:ext cx="324" cy="285"/>
            </a:xfrm>
            <a:custGeom>
              <a:avLst/>
              <a:gdLst>
                <a:gd name="T0" fmla="*/ 0 w 28275"/>
                <a:gd name="T1" fmla="*/ 0 h 21600"/>
                <a:gd name="T2" fmla="*/ 0 w 28275"/>
                <a:gd name="T3" fmla="*/ 0 h 21600"/>
                <a:gd name="T4" fmla="*/ 0 w 2827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275" h="21600" fill="none" extrusionOk="0">
                  <a:moveTo>
                    <a:pt x="0" y="3728"/>
                  </a:moveTo>
                  <a:cubicBezTo>
                    <a:pt x="3579" y="1298"/>
                    <a:pt x="7805" y="-1"/>
                    <a:pt x="12131" y="0"/>
                  </a:cubicBezTo>
                  <a:cubicBezTo>
                    <a:pt x="18300" y="0"/>
                    <a:pt x="24176" y="2638"/>
                    <a:pt x="28275" y="7249"/>
                  </a:cubicBezTo>
                </a:path>
                <a:path w="28275" h="21600" stroke="0" extrusionOk="0">
                  <a:moveTo>
                    <a:pt x="0" y="3728"/>
                  </a:moveTo>
                  <a:cubicBezTo>
                    <a:pt x="3579" y="1298"/>
                    <a:pt x="7805" y="-1"/>
                    <a:pt x="12131" y="0"/>
                  </a:cubicBezTo>
                  <a:cubicBezTo>
                    <a:pt x="18300" y="0"/>
                    <a:pt x="24176" y="2638"/>
                    <a:pt x="28275" y="7249"/>
                  </a:cubicBezTo>
                  <a:lnTo>
                    <a:pt x="12131" y="21600"/>
                  </a:lnTo>
                  <a:lnTo>
                    <a:pt x="0" y="3728"/>
                  </a:lnTo>
                  <a:close/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5" name="Oval 26">
              <a:extLst>
                <a:ext uri="{FF2B5EF4-FFF2-40B4-BE49-F238E27FC236}">
                  <a16:creationId xmlns:a16="http://schemas.microsoft.com/office/drawing/2014/main" id="{028FEF9F-87C9-D84A-9810-3E740E4C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3346"/>
              <a:ext cx="90" cy="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06" name="Oval 27">
              <a:extLst>
                <a:ext uri="{FF2B5EF4-FFF2-40B4-BE49-F238E27FC236}">
                  <a16:creationId xmlns:a16="http://schemas.microsoft.com/office/drawing/2014/main" id="{34529CEA-5592-9E44-B755-A74AE17F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3343"/>
              <a:ext cx="91" cy="9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41007" name="Picture 28" descr="BD10297_">
              <a:extLst>
                <a:ext uri="{FF2B5EF4-FFF2-40B4-BE49-F238E27FC236}">
                  <a16:creationId xmlns:a16="http://schemas.microsoft.com/office/drawing/2014/main" id="{BA74238C-8D24-3145-A5D2-4CF4AFB5D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" y="2764"/>
              <a:ext cx="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08" name="Text Box 29">
              <a:extLst>
                <a:ext uri="{FF2B5EF4-FFF2-40B4-BE49-F238E27FC236}">
                  <a16:creationId xmlns:a16="http://schemas.microsoft.com/office/drawing/2014/main" id="{10477566-60E9-F247-B79C-7E0265AB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6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h</a:t>
              </a:r>
            </a:p>
          </p:txBody>
        </p:sp>
        <p:sp>
          <p:nvSpPr>
            <p:cNvPr id="41009" name="Text Box 30">
              <a:extLst>
                <a:ext uri="{FF2B5EF4-FFF2-40B4-BE49-F238E27FC236}">
                  <a16:creationId xmlns:a16="http://schemas.microsoft.com/office/drawing/2014/main" id="{BF284BBF-7121-284C-B9B3-D5EDDC9ED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256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</a:t>
              </a:r>
            </a:p>
          </p:txBody>
        </p:sp>
        <p:sp>
          <p:nvSpPr>
            <p:cNvPr id="41010" name="Text Box 31">
              <a:extLst>
                <a:ext uri="{FF2B5EF4-FFF2-40B4-BE49-F238E27FC236}">
                  <a16:creationId xmlns:a16="http://schemas.microsoft.com/office/drawing/2014/main" id="{BF11D7FF-F4FC-C542-9BB0-03BA6C70A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518"/>
              <a:ext cx="2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θ</a:t>
              </a:r>
            </a:p>
          </p:txBody>
        </p:sp>
        <p:sp>
          <p:nvSpPr>
            <p:cNvPr id="41011" name="Text Box 32">
              <a:extLst>
                <a:ext uri="{FF2B5EF4-FFF2-40B4-BE49-F238E27FC236}">
                  <a16:creationId xmlns:a16="http://schemas.microsoft.com/office/drawing/2014/main" id="{E540F9A1-3894-3940-A227-CBFBD20B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309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41012" name="Text Box 33">
              <a:extLst>
                <a:ext uri="{FF2B5EF4-FFF2-40B4-BE49-F238E27FC236}">
                  <a16:creationId xmlns:a16="http://schemas.microsoft.com/office/drawing/2014/main" id="{442C4C73-9A9E-3840-8DAA-0E828FBB3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096"/>
              <a:ext cx="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41013" name="Text Box 34">
              <a:extLst>
                <a:ext uri="{FF2B5EF4-FFF2-40B4-BE49-F238E27FC236}">
                  <a16:creationId xmlns:a16="http://schemas.microsoft.com/office/drawing/2014/main" id="{B5D706AE-C01F-584B-9EC8-DDD7801D9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218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</a:p>
          </p:txBody>
        </p:sp>
        <p:graphicFrame>
          <p:nvGraphicFramePr>
            <p:cNvPr id="41014" name="Object 35">
              <a:extLst>
                <a:ext uri="{FF2B5EF4-FFF2-40B4-BE49-F238E27FC236}">
                  <a16:creationId xmlns:a16="http://schemas.microsoft.com/office/drawing/2014/main" id="{4940809A-995D-9547-BDAF-82C327B8B3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4" y="3683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0" name="Equation" r:id="rId6" imgW="4102100" imgH="4394200" progId="Equation.3">
                    <p:embed/>
                  </p:oleObj>
                </mc:Choice>
                <mc:Fallback>
                  <p:oleObj name="Equation" r:id="rId6" imgW="4102100" imgH="4394200" progId="Equation.3">
                    <p:embed/>
                    <p:pic>
                      <p:nvPicPr>
                        <p:cNvPr id="41014" name="Object 35">
                          <a:extLst>
                            <a:ext uri="{FF2B5EF4-FFF2-40B4-BE49-F238E27FC236}">
                              <a16:creationId xmlns:a16="http://schemas.microsoft.com/office/drawing/2014/main" id="{4940809A-995D-9547-BDAF-82C327B8B3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3683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5" name="Line 36">
              <a:extLst>
                <a:ext uri="{FF2B5EF4-FFF2-40B4-BE49-F238E27FC236}">
                  <a16:creationId xmlns:a16="http://schemas.microsoft.com/office/drawing/2014/main" id="{6C84ED55-93FF-0E4C-91CC-ACF65C97C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3447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6" name="Rectangle 37" descr="浅色上对角线">
              <a:extLst>
                <a:ext uri="{FF2B5EF4-FFF2-40B4-BE49-F238E27FC236}">
                  <a16:creationId xmlns:a16="http://schemas.microsoft.com/office/drawing/2014/main" id="{D5588FED-86FF-9745-AEC6-9D3E00CB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165"/>
              <a:ext cx="305" cy="8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017" name="Line 38">
              <a:extLst>
                <a:ext uri="{FF2B5EF4-FFF2-40B4-BE49-F238E27FC236}">
                  <a16:creationId xmlns:a16="http://schemas.microsoft.com/office/drawing/2014/main" id="{7D83E6E2-6ECC-3B44-B0C0-F9BD6C147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2252"/>
              <a:ext cx="3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B455F0E-4B05-8948-AFE2-C9A516C7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2425"/>
            <a:ext cx="26162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例3解法一</a:t>
            </a:r>
          </a:p>
        </p:txBody>
      </p:sp>
      <p:sp>
        <p:nvSpPr>
          <p:cNvPr id="40964" name="Line 67">
            <a:extLst>
              <a:ext uri="{FF2B5EF4-FFF2-40B4-BE49-F238E27FC236}">
                <a16:creationId xmlns:a16="http://schemas.microsoft.com/office/drawing/2014/main" id="{4B4A735F-96BD-394B-8231-2317A6B0E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1763" y="2608263"/>
            <a:ext cx="290512" cy="4143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5" name="Object 68">
            <a:extLst>
              <a:ext uri="{FF2B5EF4-FFF2-40B4-BE49-F238E27FC236}">
                <a16:creationId xmlns:a16="http://schemas.microsoft.com/office/drawing/2014/main" id="{74EDB70C-D0FF-8043-818E-7B7D1BB7F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2301875"/>
          <a:ext cx="4381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1" name="Equation" r:id="rId8" imgW="3505200" imgH="4102100" progId="Equation.DSMT4">
                  <p:embed/>
                </p:oleObj>
              </mc:Choice>
              <mc:Fallback>
                <p:oleObj name="Equation" r:id="rId8" imgW="3505200" imgH="4102100" progId="Equation.DSMT4">
                  <p:embed/>
                  <p:pic>
                    <p:nvPicPr>
                      <p:cNvPr id="40965" name="Object 68">
                        <a:extLst>
                          <a:ext uri="{FF2B5EF4-FFF2-40B4-BE49-F238E27FC236}">
                            <a16:creationId xmlns:a16="http://schemas.microsoft.com/office/drawing/2014/main" id="{74EDB70C-D0FF-8043-818E-7B7D1BB7F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301875"/>
                        <a:ext cx="4381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">
            <a:extLst>
              <a:ext uri="{FF2B5EF4-FFF2-40B4-BE49-F238E27FC236}">
                <a16:creationId xmlns:a16="http://schemas.microsoft.com/office/drawing/2014/main" id="{9DE6BF56-9FA5-4943-90C9-54CA154C1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449263"/>
          <a:ext cx="137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2" name="Equation" r:id="rId10" imgW="7899400" imgH="4686300" progId="Equation.DSMT4">
                  <p:embed/>
                </p:oleObj>
              </mc:Choice>
              <mc:Fallback>
                <p:oleObj name="Equation" r:id="rId10" imgW="7899400" imgH="4686300" progId="Equation.DSMT4">
                  <p:embed/>
                  <p:pic>
                    <p:nvPicPr>
                      <p:cNvPr id="39" name="Object 3">
                        <a:extLst>
                          <a:ext uri="{FF2B5EF4-FFF2-40B4-BE49-F238E27FC236}">
                            <a16:creationId xmlns:a16="http://schemas.microsoft.com/office/drawing/2014/main" id="{9DE6BF56-9FA5-4943-90C9-54CA154C1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49263"/>
                        <a:ext cx="13716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">
            <a:extLst>
              <a:ext uri="{FF2B5EF4-FFF2-40B4-BE49-F238E27FC236}">
                <a16:creationId xmlns:a16="http://schemas.microsoft.com/office/drawing/2014/main" id="{E7D6A3B0-F87B-BE40-9DED-55DC2DDC8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49263"/>
          <a:ext cx="1473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3" name="Equation" r:id="rId12" imgW="8483600" imgH="4686300" progId="Equation.DSMT4">
                  <p:embed/>
                </p:oleObj>
              </mc:Choice>
              <mc:Fallback>
                <p:oleObj name="Equation" r:id="rId12" imgW="8483600" imgH="4686300" progId="Equation.DSMT4">
                  <p:embed/>
                  <p:pic>
                    <p:nvPicPr>
                      <p:cNvPr id="40" name="Object 4">
                        <a:extLst>
                          <a:ext uri="{FF2B5EF4-FFF2-40B4-BE49-F238E27FC236}">
                            <a16:creationId xmlns:a16="http://schemas.microsoft.com/office/drawing/2014/main" id="{E7D6A3B0-F87B-BE40-9DED-55DC2DDC8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49263"/>
                        <a:ext cx="14732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29">
            <a:extLst>
              <a:ext uri="{FF2B5EF4-FFF2-40B4-BE49-F238E27FC236}">
                <a16:creationId xmlns:a16="http://schemas.microsoft.com/office/drawing/2014/main" id="{6148751A-8AFC-0D46-AFBA-4EB25A67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2649538"/>
            <a:ext cx="284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2734D1-0431-484A-A4BC-FCE5C2C6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1379538"/>
            <a:ext cx="5162550" cy="1667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为原点，建立极坐标系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点的位矢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点的速度</a:t>
            </a:r>
          </a:p>
        </p:txBody>
      </p:sp>
      <p:sp>
        <p:nvSpPr>
          <p:cNvPr id="40970" name="Line 39">
            <a:extLst>
              <a:ext uri="{FF2B5EF4-FFF2-40B4-BE49-F238E27FC236}">
                <a16:creationId xmlns:a16="http://schemas.microsoft.com/office/drawing/2014/main" id="{5DDADE10-93D8-C343-8EEB-FAFD1D1D07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763" y="3889375"/>
            <a:ext cx="996950" cy="190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1" name="Object 40">
            <a:extLst>
              <a:ext uri="{FF2B5EF4-FFF2-40B4-BE49-F238E27FC236}">
                <a16:creationId xmlns:a16="http://schemas.microsoft.com/office/drawing/2014/main" id="{F49C5669-1D24-004D-BCF8-D28EC3657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563" y="3686175"/>
          <a:ext cx="3762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4" name="Equation" r:id="rId14" imgW="2628900" imgH="2921000" progId="Equation.DSMT4">
                  <p:embed/>
                </p:oleObj>
              </mc:Choice>
              <mc:Fallback>
                <p:oleObj name="Equation" r:id="rId14" imgW="2628900" imgH="2921000" progId="Equation.DSMT4">
                  <p:embed/>
                  <p:pic>
                    <p:nvPicPr>
                      <p:cNvPr id="40971" name="Object 40">
                        <a:extLst>
                          <a:ext uri="{FF2B5EF4-FFF2-40B4-BE49-F238E27FC236}">
                            <a16:creationId xmlns:a16="http://schemas.microsoft.com/office/drawing/2014/main" id="{F49C5669-1D24-004D-BCF8-D28EC3657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3686175"/>
                        <a:ext cx="3762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972" name="直接箭头连接符 45">
            <a:extLst>
              <a:ext uri="{FF2B5EF4-FFF2-40B4-BE49-F238E27FC236}">
                <a16:creationId xmlns:a16="http://schemas.microsoft.com/office/drawing/2014/main" id="{8EFC3595-C908-0248-BF0E-AC1D9C15D0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6288" y="3922713"/>
            <a:ext cx="392112" cy="439737"/>
          </a:xfrm>
          <a:prstGeom prst="straightConnector1">
            <a:avLst/>
          </a:prstGeom>
          <a:noFill/>
          <a:ln w="5715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直接箭头连接符 46">
            <a:extLst>
              <a:ext uri="{FF2B5EF4-FFF2-40B4-BE49-F238E27FC236}">
                <a16:creationId xmlns:a16="http://schemas.microsoft.com/office/drawing/2014/main" id="{81BE0543-8768-6543-BF5A-613B6277DE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4063" y="3459163"/>
            <a:ext cx="668337" cy="463550"/>
          </a:xfrm>
          <a:prstGeom prst="straightConnector1">
            <a:avLst/>
          </a:prstGeom>
          <a:noFill/>
          <a:ln w="5715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4" name="矩形 50">
            <a:extLst>
              <a:ext uri="{FF2B5EF4-FFF2-40B4-BE49-F238E27FC236}">
                <a16:creationId xmlns:a16="http://schemas.microsoft.com/office/drawing/2014/main" id="{9EE69595-ABD8-C140-9912-A7A9ACC8ADEF}"/>
              </a:ext>
            </a:extLst>
          </p:cNvPr>
          <p:cNvSpPr>
            <a:spLocks noChangeArrowheads="1"/>
          </p:cNvSpPr>
          <p:nvPr/>
        </p:nvSpPr>
        <p:spPr bwMode="auto">
          <a:xfrm rot="19320000">
            <a:off x="3432175" y="3627438"/>
            <a:ext cx="784225" cy="555625"/>
          </a:xfrm>
          <a:prstGeom prst="rect">
            <a:avLst/>
          </a:prstGeom>
          <a:noFill/>
          <a:ln w="9525" algn="ctr">
            <a:solidFill>
              <a:schemeClr val="bg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75" name="Object 40">
            <a:extLst>
              <a:ext uri="{FF2B5EF4-FFF2-40B4-BE49-F238E27FC236}">
                <a16:creationId xmlns:a16="http://schemas.microsoft.com/office/drawing/2014/main" id="{D5257BBD-E90D-C240-9FFE-E48C03C0E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4208463"/>
          <a:ext cx="4587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5" name="Equation" r:id="rId16" imgW="3213100" imgH="4102100" progId="Equation.DSMT4">
                  <p:embed/>
                </p:oleObj>
              </mc:Choice>
              <mc:Fallback>
                <p:oleObj name="Equation" r:id="rId16" imgW="3213100" imgH="4102100" progId="Equation.DSMT4">
                  <p:embed/>
                  <p:pic>
                    <p:nvPicPr>
                      <p:cNvPr id="40975" name="Object 40">
                        <a:extLst>
                          <a:ext uri="{FF2B5EF4-FFF2-40B4-BE49-F238E27FC236}">
                            <a16:creationId xmlns:a16="http://schemas.microsoft.com/office/drawing/2014/main" id="{D5257BBD-E90D-C240-9FFE-E48C03C0E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208463"/>
                        <a:ext cx="4587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40">
            <a:extLst>
              <a:ext uri="{FF2B5EF4-FFF2-40B4-BE49-F238E27FC236}">
                <a16:creationId xmlns:a16="http://schemas.microsoft.com/office/drawing/2014/main" id="{F48B71BA-893F-A64E-86DF-2279A7593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3011488"/>
          <a:ext cx="4587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6" name="Equation" r:id="rId18" imgW="3213100" imgH="4102100" progId="Equation.DSMT4">
                  <p:embed/>
                </p:oleObj>
              </mc:Choice>
              <mc:Fallback>
                <p:oleObj name="Equation" r:id="rId18" imgW="3213100" imgH="4102100" progId="Equation.DSMT4">
                  <p:embed/>
                  <p:pic>
                    <p:nvPicPr>
                      <p:cNvPr id="40976" name="Object 40">
                        <a:extLst>
                          <a:ext uri="{FF2B5EF4-FFF2-40B4-BE49-F238E27FC236}">
                            <a16:creationId xmlns:a16="http://schemas.microsoft.com/office/drawing/2014/main" id="{F48B71BA-893F-A64E-86DF-2279A7593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3011488"/>
                        <a:ext cx="4587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40">
            <a:extLst>
              <a:ext uri="{FF2B5EF4-FFF2-40B4-BE49-F238E27FC236}">
                <a16:creationId xmlns:a16="http://schemas.microsoft.com/office/drawing/2014/main" id="{F0E89D84-D10A-EA4F-A8BA-BB6EF9C90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0850" y="2032000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7" name="Equation" r:id="rId20" imgW="8775700" imgH="4686300" progId="Equation.DSMT4">
                  <p:embed/>
                </p:oleObj>
              </mc:Choice>
              <mc:Fallback>
                <p:oleObj name="Equation" r:id="rId20" imgW="8775700" imgH="4686300" progId="Equation.DSMT4">
                  <p:embed/>
                  <p:pic>
                    <p:nvPicPr>
                      <p:cNvPr id="58" name="Object 40">
                        <a:extLst>
                          <a:ext uri="{FF2B5EF4-FFF2-40B4-BE49-F238E27FC236}">
                            <a16:creationId xmlns:a16="http://schemas.microsoft.com/office/drawing/2014/main" id="{F0E89D84-D10A-EA4F-A8BA-BB6EF9C90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032000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0">
            <a:extLst>
              <a:ext uri="{FF2B5EF4-FFF2-40B4-BE49-F238E27FC236}">
                <a16:creationId xmlns:a16="http://schemas.microsoft.com/office/drawing/2014/main" id="{43B89F61-1CF2-E342-855C-2136124DC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2546350"/>
          <a:ext cx="33956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8" name="Equation" r:id="rId22" imgW="31305500" imgH="4978400" progId="Equation.DSMT4">
                  <p:embed/>
                </p:oleObj>
              </mc:Choice>
              <mc:Fallback>
                <p:oleObj name="Equation" r:id="rId22" imgW="31305500" imgH="4978400" progId="Equation.DSMT4">
                  <p:embed/>
                  <p:pic>
                    <p:nvPicPr>
                      <p:cNvPr id="59" name="Object 40">
                        <a:extLst>
                          <a:ext uri="{FF2B5EF4-FFF2-40B4-BE49-F238E27FC236}">
                            <a16:creationId xmlns:a16="http://schemas.microsoft.com/office/drawing/2014/main" id="{43B89F61-1CF2-E342-855C-2136124DC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2546350"/>
                        <a:ext cx="33956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下箭头 59">
            <a:extLst>
              <a:ext uri="{FF2B5EF4-FFF2-40B4-BE49-F238E27FC236}">
                <a16:creationId xmlns:a16="http://schemas.microsoft.com/office/drawing/2014/main" id="{DB51C9D8-77D4-0949-A348-59C1C7D24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173413"/>
            <a:ext cx="660400" cy="2460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" name="Object 40">
            <a:extLst>
              <a:ext uri="{FF2B5EF4-FFF2-40B4-BE49-F238E27FC236}">
                <a16:creationId xmlns:a16="http://schemas.microsoft.com/office/drawing/2014/main" id="{11FEB9F6-B5A2-E84A-8306-213E1C4A9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4113" y="3446463"/>
          <a:ext cx="23177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9" name="Equation" r:id="rId24" imgW="21361400" imgH="9067800" progId="Equation.DSMT4">
                  <p:embed/>
                </p:oleObj>
              </mc:Choice>
              <mc:Fallback>
                <p:oleObj name="Equation" r:id="rId24" imgW="21361400" imgH="9067800" progId="Equation.DSMT4">
                  <p:embed/>
                  <p:pic>
                    <p:nvPicPr>
                      <p:cNvPr id="61" name="Object 40">
                        <a:extLst>
                          <a:ext uri="{FF2B5EF4-FFF2-40B4-BE49-F238E27FC236}">
                            <a16:creationId xmlns:a16="http://schemas.microsoft.com/office/drawing/2014/main" id="{11FEB9F6-B5A2-E84A-8306-213E1C4A9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3446463"/>
                        <a:ext cx="2317750" cy="981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下箭头 61">
            <a:extLst>
              <a:ext uri="{FF2B5EF4-FFF2-40B4-BE49-F238E27FC236}">
                <a16:creationId xmlns:a16="http://schemas.microsoft.com/office/drawing/2014/main" id="{3396F74E-DAD1-4447-90F5-FF87EDC5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4471988"/>
            <a:ext cx="660400" cy="2476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3" name="Object 40">
            <a:extLst>
              <a:ext uri="{FF2B5EF4-FFF2-40B4-BE49-F238E27FC236}">
                <a16:creationId xmlns:a16="http://schemas.microsoft.com/office/drawing/2014/main" id="{D8DDC506-1F5D-9A49-AF42-2FDAC68CD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0138" y="4740275"/>
          <a:ext cx="2190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0" name="Equation" r:id="rId26" imgW="20193000" imgH="4686300" progId="Equation.DSMT4">
                  <p:embed/>
                </p:oleObj>
              </mc:Choice>
              <mc:Fallback>
                <p:oleObj name="Equation" r:id="rId26" imgW="20193000" imgH="4686300" progId="Equation.DSMT4">
                  <p:embed/>
                  <p:pic>
                    <p:nvPicPr>
                      <p:cNvPr id="63" name="Object 40">
                        <a:extLst>
                          <a:ext uri="{FF2B5EF4-FFF2-40B4-BE49-F238E27FC236}">
                            <a16:creationId xmlns:a16="http://schemas.microsoft.com/office/drawing/2014/main" id="{D8DDC506-1F5D-9A49-AF42-2FDAC68CD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4740275"/>
                        <a:ext cx="2190750" cy="506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0">
            <a:extLst>
              <a:ext uri="{FF2B5EF4-FFF2-40B4-BE49-F238E27FC236}">
                <a16:creationId xmlns:a16="http://schemas.microsoft.com/office/drawing/2014/main" id="{219950F7-88B0-9C42-9A4E-382C17C46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3" y="5299075"/>
          <a:ext cx="4254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1" name="Equation" r:id="rId28" imgW="39204900" imgH="7607300" progId="Equation.DSMT4">
                  <p:embed/>
                </p:oleObj>
              </mc:Choice>
              <mc:Fallback>
                <p:oleObj name="Equation" r:id="rId28" imgW="39204900" imgH="7607300" progId="Equation.DSMT4">
                  <p:embed/>
                  <p:pic>
                    <p:nvPicPr>
                      <p:cNvPr id="64" name="Object 40">
                        <a:extLst>
                          <a:ext uri="{FF2B5EF4-FFF2-40B4-BE49-F238E27FC236}">
                            <a16:creationId xmlns:a16="http://schemas.microsoft.com/office/drawing/2014/main" id="{219950F7-88B0-9C42-9A4E-382C17C46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299075"/>
                        <a:ext cx="4254500" cy="822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0">
            <a:extLst>
              <a:ext uri="{FF2B5EF4-FFF2-40B4-BE49-F238E27FC236}">
                <a16:creationId xmlns:a16="http://schemas.microsoft.com/office/drawing/2014/main" id="{5CE37758-9060-FA4C-B2E4-5572F13F1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4838700"/>
          <a:ext cx="21272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2" name="Equation" r:id="rId30" imgW="19596100" imgH="12001500" progId="Equation.DSMT4">
                  <p:embed/>
                </p:oleObj>
              </mc:Choice>
              <mc:Fallback>
                <p:oleObj name="Equation" r:id="rId30" imgW="19596100" imgH="12001500" progId="Equation.DSMT4">
                  <p:embed/>
                  <p:pic>
                    <p:nvPicPr>
                      <p:cNvPr id="65" name="Object 40">
                        <a:extLst>
                          <a:ext uri="{FF2B5EF4-FFF2-40B4-BE49-F238E27FC236}">
                            <a16:creationId xmlns:a16="http://schemas.microsoft.com/office/drawing/2014/main" id="{5CE37758-9060-FA4C-B2E4-5572F13F1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838700"/>
                        <a:ext cx="2127250" cy="1298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Text Box 7">
            <a:extLst>
              <a:ext uri="{FF2B5EF4-FFF2-40B4-BE49-F238E27FC236}">
                <a16:creationId xmlns:a16="http://schemas.microsoft.com/office/drawing/2014/main" id="{44DE03EA-8A11-6B4B-830B-AA12F7370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123950"/>
            <a:ext cx="1620837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极坐标系</a:t>
            </a:r>
          </a:p>
        </p:txBody>
      </p:sp>
      <p:sp>
        <p:nvSpPr>
          <p:cNvPr id="33818" name="文本框 1">
            <a:extLst>
              <a:ext uri="{FF2B5EF4-FFF2-40B4-BE49-F238E27FC236}">
                <a16:creationId xmlns:a16="http://schemas.microsoft.com/office/drawing/2014/main" id="{A8CC9E20-77F8-A54C-938A-85B348FB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6175375"/>
            <a:ext cx="3225800" cy="4619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=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向心加速度！！！</a:t>
            </a:r>
          </a:p>
        </p:txBody>
      </p:sp>
      <p:sp>
        <p:nvSpPr>
          <p:cNvPr id="40987" name="灯片编号占位符 3">
            <a:extLst>
              <a:ext uri="{FF2B5EF4-FFF2-40B4-BE49-F238E27FC236}">
                <a16:creationId xmlns:a16="http://schemas.microsoft.com/office/drawing/2014/main" id="{BA38CD8F-E36E-074C-86FD-17FFB94B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F0D356-7B90-E641-BC45-6A9CF116B9F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338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>
            <a:extLst>
              <a:ext uri="{FF2B5EF4-FFF2-40B4-BE49-F238E27FC236}">
                <a16:creationId xmlns:a16="http://schemas.microsoft.com/office/drawing/2014/main" id="{FCF27912-9E1F-0645-A59B-340F0B1C3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6075" y="103188"/>
          <a:ext cx="10636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8" name="Equation" r:id="rId3" imgW="7899400" imgH="4686300" progId="Equation.DSMT4">
                  <p:embed/>
                </p:oleObj>
              </mc:Choice>
              <mc:Fallback>
                <p:oleObj name="Equation" r:id="rId3" imgW="7899400" imgH="4686300" progId="Equation.DSMT4">
                  <p:embed/>
                  <p:pic>
                    <p:nvPicPr>
                      <p:cNvPr id="41986" name="Object 3">
                        <a:extLst>
                          <a:ext uri="{FF2B5EF4-FFF2-40B4-BE49-F238E27FC236}">
                            <a16:creationId xmlns:a16="http://schemas.microsoft.com/office/drawing/2014/main" id="{FCF27912-9E1F-0645-A59B-340F0B1C3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03188"/>
                        <a:ext cx="1063625" cy="628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4">
            <a:extLst>
              <a:ext uri="{FF2B5EF4-FFF2-40B4-BE49-F238E27FC236}">
                <a16:creationId xmlns:a16="http://schemas.microsoft.com/office/drawing/2014/main" id="{A0475FF4-47C8-FB43-9D5E-244ACBD39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88900"/>
          <a:ext cx="1143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9" name="Equation" r:id="rId5" imgW="8483600" imgH="4686300" progId="Equation.DSMT4">
                  <p:embed/>
                </p:oleObj>
              </mc:Choice>
              <mc:Fallback>
                <p:oleObj name="Equation" r:id="rId5" imgW="8483600" imgH="4686300" progId="Equation.DSMT4">
                  <p:embed/>
                  <p:pic>
                    <p:nvPicPr>
                      <p:cNvPr id="41987" name="Object 4">
                        <a:extLst>
                          <a:ext uri="{FF2B5EF4-FFF2-40B4-BE49-F238E27FC236}">
                            <a16:creationId xmlns:a16="http://schemas.microsoft.com/office/drawing/2014/main" id="{A0475FF4-47C8-FB43-9D5E-244ACBD39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88900"/>
                        <a:ext cx="1143000" cy="628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>
            <a:extLst>
              <a:ext uri="{FF2B5EF4-FFF2-40B4-BE49-F238E27FC236}">
                <a16:creationId xmlns:a16="http://schemas.microsoft.com/office/drawing/2014/main" id="{DC9A5842-589A-FC4E-B73D-7CF86DDAB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2081213"/>
          <a:ext cx="1543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0" name="Equation" r:id="rId7" imgW="12585700" imgH="3797300" progId="Equation.DSMT4">
                  <p:embed/>
                </p:oleObj>
              </mc:Choice>
              <mc:Fallback>
                <p:oleObj name="Equation" r:id="rId7" imgW="12585700" imgH="3797300" progId="Equation.DSMT4">
                  <p:embed/>
                  <p:pic>
                    <p:nvPicPr>
                      <p:cNvPr id="41988" name="Object 5">
                        <a:extLst>
                          <a:ext uri="{FF2B5EF4-FFF2-40B4-BE49-F238E27FC236}">
                            <a16:creationId xmlns:a16="http://schemas.microsoft.com/office/drawing/2014/main" id="{DC9A5842-589A-FC4E-B73D-7CF86DDAB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081213"/>
                        <a:ext cx="15430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>
            <a:extLst>
              <a:ext uri="{FF2B5EF4-FFF2-40B4-BE49-F238E27FC236}">
                <a16:creationId xmlns:a16="http://schemas.microsoft.com/office/drawing/2014/main" id="{5CD8F5A0-04D4-3147-8FD3-43B02096C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1517650"/>
          <a:ext cx="16160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1" name="Equation" r:id="rId9" imgW="13169900" imgH="3797300" progId="Equation.DSMT4">
                  <p:embed/>
                </p:oleObj>
              </mc:Choice>
              <mc:Fallback>
                <p:oleObj name="Equation" r:id="rId9" imgW="13169900" imgH="3797300" progId="Equation.DSMT4">
                  <p:embed/>
                  <p:pic>
                    <p:nvPicPr>
                      <p:cNvPr id="41989" name="Object 6">
                        <a:extLst>
                          <a:ext uri="{FF2B5EF4-FFF2-40B4-BE49-F238E27FC236}">
                            <a16:creationId xmlns:a16="http://schemas.microsoft.com/office/drawing/2014/main" id="{5CD8F5A0-04D4-3147-8FD3-43B02096C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517650"/>
                        <a:ext cx="16160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7">
            <a:extLst>
              <a:ext uri="{FF2B5EF4-FFF2-40B4-BE49-F238E27FC236}">
                <a16:creationId xmlns:a16="http://schemas.microsoft.com/office/drawing/2014/main" id="{BBDE929C-6240-BE43-93FA-ED11F095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123950"/>
            <a:ext cx="19685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几何关系：</a:t>
            </a:r>
          </a:p>
        </p:txBody>
      </p:sp>
      <p:grpSp>
        <p:nvGrpSpPr>
          <p:cNvPr id="41991" name="Group 8">
            <a:extLst>
              <a:ext uri="{FF2B5EF4-FFF2-40B4-BE49-F238E27FC236}">
                <a16:creationId xmlns:a16="http://schemas.microsoft.com/office/drawing/2014/main" id="{5FCD78F9-E7E9-5B47-A469-59351A04042D}"/>
              </a:ext>
            </a:extLst>
          </p:cNvPr>
          <p:cNvGrpSpPr>
            <a:grpSpLocks/>
          </p:cNvGrpSpPr>
          <p:nvPr/>
        </p:nvGrpSpPr>
        <p:grpSpPr bwMode="auto">
          <a:xfrm>
            <a:off x="3465513" y="1428750"/>
            <a:ext cx="2466975" cy="593725"/>
            <a:chOff x="2452" y="1562"/>
            <a:chExt cx="1554" cy="374"/>
          </a:xfrm>
        </p:grpSpPr>
        <p:sp>
          <p:nvSpPr>
            <p:cNvPr id="42055" name="AutoShape 9">
              <a:extLst>
                <a:ext uri="{FF2B5EF4-FFF2-40B4-BE49-F238E27FC236}">
                  <a16:creationId xmlns:a16="http://schemas.microsoft.com/office/drawing/2014/main" id="{688F6B68-3C50-4B44-91B0-79B158FA8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702"/>
              <a:ext cx="393" cy="166"/>
            </a:xfrm>
            <a:prstGeom prst="rightArrow">
              <a:avLst>
                <a:gd name="adj1" fmla="val 50000"/>
                <a:gd name="adj2" fmla="val 59187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2056" name="Object 10">
              <a:extLst>
                <a:ext uri="{FF2B5EF4-FFF2-40B4-BE49-F238E27FC236}">
                  <a16:creationId xmlns:a16="http://schemas.microsoft.com/office/drawing/2014/main" id="{2C8047A2-2E50-8247-8355-88CC98FFD3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2" y="1562"/>
            <a:ext cx="112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2" name="Equation" r:id="rId11" imgW="16090900" imgH="4394200" progId="Equation.DSMT4">
                    <p:embed/>
                  </p:oleObj>
                </mc:Choice>
                <mc:Fallback>
                  <p:oleObj name="Equation" r:id="rId11" imgW="16090900" imgH="4394200" progId="Equation.DSMT4">
                    <p:embed/>
                    <p:pic>
                      <p:nvPicPr>
                        <p:cNvPr id="42056" name="Object 10">
                          <a:extLst>
                            <a:ext uri="{FF2B5EF4-FFF2-40B4-BE49-F238E27FC236}">
                              <a16:creationId xmlns:a16="http://schemas.microsoft.com/office/drawing/2014/main" id="{2C8047A2-2E50-8247-8355-88CC98FFD3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1562"/>
                          <a:ext cx="1124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2" name="Group 11">
            <a:extLst>
              <a:ext uri="{FF2B5EF4-FFF2-40B4-BE49-F238E27FC236}">
                <a16:creationId xmlns:a16="http://schemas.microsoft.com/office/drawing/2014/main" id="{767DFD38-E5D4-F34B-A8D7-32E53BD2EF99}"/>
              </a:ext>
            </a:extLst>
          </p:cNvPr>
          <p:cNvGrpSpPr>
            <a:grpSpLocks/>
          </p:cNvGrpSpPr>
          <p:nvPr/>
        </p:nvGrpSpPr>
        <p:grpSpPr bwMode="auto">
          <a:xfrm>
            <a:off x="3451225" y="2035175"/>
            <a:ext cx="4089400" cy="663575"/>
            <a:chOff x="2443" y="1566"/>
            <a:chExt cx="2576" cy="418"/>
          </a:xfrm>
        </p:grpSpPr>
        <p:sp>
          <p:nvSpPr>
            <p:cNvPr id="42053" name="AutoShape 12">
              <a:extLst>
                <a:ext uri="{FF2B5EF4-FFF2-40B4-BE49-F238E27FC236}">
                  <a16:creationId xmlns:a16="http://schemas.microsoft.com/office/drawing/2014/main" id="{8EC5FB62-AAA2-6E4C-8ABB-E2AE700E5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691"/>
              <a:ext cx="375" cy="148"/>
            </a:xfrm>
            <a:prstGeom prst="rightArrow">
              <a:avLst>
                <a:gd name="adj1" fmla="val 50000"/>
                <a:gd name="adj2" fmla="val 63345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2054" name="Object 13">
              <a:extLst>
                <a:ext uri="{FF2B5EF4-FFF2-40B4-BE49-F238E27FC236}">
                  <a16:creationId xmlns:a16="http://schemas.microsoft.com/office/drawing/2014/main" id="{7A3D410C-8F9C-F348-8FB6-AA04C17D86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5" y="1566"/>
            <a:ext cx="213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3" name="Equation" r:id="rId13" imgW="25450800" imgH="4978400" progId="Equation.DSMT4">
                    <p:embed/>
                  </p:oleObj>
                </mc:Choice>
                <mc:Fallback>
                  <p:oleObj name="Equation" r:id="rId13" imgW="25450800" imgH="4978400" progId="Equation.DSMT4">
                    <p:embed/>
                    <p:pic>
                      <p:nvPicPr>
                        <p:cNvPr id="42054" name="Object 13">
                          <a:extLst>
                            <a:ext uri="{FF2B5EF4-FFF2-40B4-BE49-F238E27FC236}">
                              <a16:creationId xmlns:a16="http://schemas.microsoft.com/office/drawing/2014/main" id="{7A3D410C-8F9C-F348-8FB6-AA04C17D86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1566"/>
                          <a:ext cx="2134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3" name="Object 14">
            <a:extLst>
              <a:ext uri="{FF2B5EF4-FFF2-40B4-BE49-F238E27FC236}">
                <a16:creationId xmlns:a16="http://schemas.microsoft.com/office/drawing/2014/main" id="{EA2A38BD-B288-6D43-9E36-6E56296CD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2571750"/>
          <a:ext cx="31289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4" name="Equation" r:id="rId15" imgW="23698200" imgH="4686300" progId="Equation.DSMT4">
                  <p:embed/>
                </p:oleObj>
              </mc:Choice>
              <mc:Fallback>
                <p:oleObj name="Equation" r:id="rId15" imgW="23698200" imgH="4686300" progId="Equation.DSMT4">
                  <p:embed/>
                  <p:pic>
                    <p:nvPicPr>
                      <p:cNvPr id="41993" name="Object 14">
                        <a:extLst>
                          <a:ext uri="{FF2B5EF4-FFF2-40B4-BE49-F238E27FC236}">
                            <a16:creationId xmlns:a16="http://schemas.microsoft.com/office/drawing/2014/main" id="{EA2A38BD-B288-6D43-9E36-6E56296CD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571750"/>
                        <a:ext cx="312896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FF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4" name="Group 15">
            <a:extLst>
              <a:ext uri="{FF2B5EF4-FFF2-40B4-BE49-F238E27FC236}">
                <a16:creationId xmlns:a16="http://schemas.microsoft.com/office/drawing/2014/main" id="{4F9C7178-EE00-CE4C-95DB-447E74103037}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731838"/>
            <a:ext cx="1585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5" name="Group 18">
            <a:extLst>
              <a:ext uri="{FF2B5EF4-FFF2-40B4-BE49-F238E27FC236}">
                <a16:creationId xmlns:a16="http://schemas.microsoft.com/office/drawing/2014/main" id="{86AEE336-4F82-CE42-B33A-68513E8E9F9F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428750"/>
            <a:ext cx="2282825" cy="593725"/>
            <a:chOff x="4071" y="1175"/>
            <a:chExt cx="1438" cy="374"/>
          </a:xfrm>
        </p:grpSpPr>
        <p:sp>
          <p:nvSpPr>
            <p:cNvPr id="42051" name="AutoShape 19">
              <a:extLst>
                <a:ext uri="{FF2B5EF4-FFF2-40B4-BE49-F238E27FC236}">
                  <a16:creationId xmlns:a16="http://schemas.microsoft.com/office/drawing/2014/main" id="{D5A6FA03-0189-934B-ABA0-45153EC8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1306"/>
              <a:ext cx="393" cy="166"/>
            </a:xfrm>
            <a:prstGeom prst="rightArrow">
              <a:avLst>
                <a:gd name="adj1" fmla="val 50000"/>
                <a:gd name="adj2" fmla="val 59187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2052" name="Object 20">
              <a:extLst>
                <a:ext uri="{FF2B5EF4-FFF2-40B4-BE49-F238E27FC236}">
                  <a16:creationId xmlns:a16="http://schemas.microsoft.com/office/drawing/2014/main" id="{8022D20E-643D-854F-AD79-A8170D87D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" y="1175"/>
            <a:ext cx="1001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5" name="Equation" r:id="rId18" imgW="14338300" imgH="4394200" progId="Equation.DSMT4">
                    <p:embed/>
                  </p:oleObj>
                </mc:Choice>
                <mc:Fallback>
                  <p:oleObj name="Equation" r:id="rId18" imgW="14338300" imgH="4394200" progId="Equation.DSMT4">
                    <p:embed/>
                    <p:pic>
                      <p:nvPicPr>
                        <p:cNvPr id="42052" name="Object 20">
                          <a:extLst>
                            <a:ext uri="{FF2B5EF4-FFF2-40B4-BE49-F238E27FC236}">
                              <a16:creationId xmlns:a16="http://schemas.microsoft.com/office/drawing/2014/main" id="{8022D20E-643D-854F-AD79-A8170D87D7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1175"/>
                          <a:ext cx="1001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6" name="AutoShape 21">
            <a:extLst>
              <a:ext uri="{FF2B5EF4-FFF2-40B4-BE49-F238E27FC236}">
                <a16:creationId xmlns:a16="http://schemas.microsoft.com/office/drawing/2014/main" id="{018EBB11-D3F9-6044-9776-663A77CD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931988"/>
            <a:ext cx="222250" cy="261937"/>
          </a:xfrm>
          <a:prstGeom prst="downArrow">
            <a:avLst>
              <a:gd name="adj1" fmla="val 50000"/>
              <a:gd name="adj2" fmla="val 29464"/>
            </a:avLst>
          </a:prstGeom>
          <a:solidFill>
            <a:srgbClr val="FFFF00"/>
          </a:solidFill>
          <a:ln w="254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1997" name="Group 22">
            <a:extLst>
              <a:ext uri="{FF2B5EF4-FFF2-40B4-BE49-F238E27FC236}">
                <a16:creationId xmlns:a16="http://schemas.microsoft.com/office/drawing/2014/main" id="{C89250CF-D554-AB4E-AAB3-C2F8903BC075}"/>
              </a:ext>
            </a:extLst>
          </p:cNvPr>
          <p:cNvGrpSpPr>
            <a:grpSpLocks/>
          </p:cNvGrpSpPr>
          <p:nvPr/>
        </p:nvGrpSpPr>
        <p:grpSpPr bwMode="auto">
          <a:xfrm>
            <a:off x="5176838" y="3081338"/>
            <a:ext cx="1754187" cy="939800"/>
            <a:chOff x="3530" y="2225"/>
            <a:chExt cx="1105" cy="592"/>
          </a:xfrm>
        </p:grpSpPr>
        <p:sp>
          <p:nvSpPr>
            <p:cNvPr id="42049" name="AutoShape 23">
              <a:extLst>
                <a:ext uri="{FF2B5EF4-FFF2-40B4-BE49-F238E27FC236}">
                  <a16:creationId xmlns:a16="http://schemas.microsoft.com/office/drawing/2014/main" id="{A1F25C7F-0B88-9A4E-8BCE-1AE086502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225"/>
              <a:ext cx="201" cy="280"/>
            </a:xfrm>
            <a:prstGeom prst="downArrow">
              <a:avLst>
                <a:gd name="adj1" fmla="val 50000"/>
                <a:gd name="adj2" fmla="val 34826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2050" name="Object 24">
              <a:extLst>
                <a:ext uri="{FF2B5EF4-FFF2-40B4-BE49-F238E27FC236}">
                  <a16:creationId xmlns:a16="http://schemas.microsoft.com/office/drawing/2014/main" id="{65B17A1B-8D70-4846-9600-4B7D45B9CF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0" y="2442"/>
            <a:ext cx="110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6" name="Equation" r:id="rId20" imgW="14046200" imgH="4394200" progId="Equation.DSMT4">
                    <p:embed/>
                  </p:oleObj>
                </mc:Choice>
                <mc:Fallback>
                  <p:oleObj name="Equation" r:id="rId20" imgW="14046200" imgH="4394200" progId="Equation.DSMT4">
                    <p:embed/>
                    <p:pic>
                      <p:nvPicPr>
                        <p:cNvPr id="42050" name="Object 24">
                          <a:extLst>
                            <a:ext uri="{FF2B5EF4-FFF2-40B4-BE49-F238E27FC236}">
                              <a16:creationId xmlns:a16="http://schemas.microsoft.com/office/drawing/2014/main" id="{65B17A1B-8D70-4846-9600-4B7D45B9CF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2442"/>
                          <a:ext cx="1105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8" name="Object 25">
            <a:extLst>
              <a:ext uri="{FF2B5EF4-FFF2-40B4-BE49-F238E27FC236}">
                <a16:creationId xmlns:a16="http://schemas.microsoft.com/office/drawing/2014/main" id="{66FC77EB-704A-0046-A4B3-619539355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3575" y="5011738"/>
          <a:ext cx="16398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7" name="Equation" r:id="rId22" imgW="14046200" imgH="7315200" progId="Equation.DSMT4">
                  <p:embed/>
                </p:oleObj>
              </mc:Choice>
              <mc:Fallback>
                <p:oleObj name="Equation" r:id="rId22" imgW="14046200" imgH="7315200" progId="Equation.DSMT4">
                  <p:embed/>
                  <p:pic>
                    <p:nvPicPr>
                      <p:cNvPr id="41998" name="Object 25">
                        <a:extLst>
                          <a:ext uri="{FF2B5EF4-FFF2-40B4-BE49-F238E27FC236}">
                            <a16:creationId xmlns:a16="http://schemas.microsoft.com/office/drawing/2014/main" id="{66FC77EB-704A-0046-A4B3-619539355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5011738"/>
                        <a:ext cx="163988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FF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9" name="Group 26">
            <a:extLst>
              <a:ext uri="{FF2B5EF4-FFF2-40B4-BE49-F238E27FC236}">
                <a16:creationId xmlns:a16="http://schemas.microsoft.com/office/drawing/2014/main" id="{09D48B59-A375-2F4D-9686-F84693E8F62C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981450"/>
            <a:ext cx="2401887" cy="1119188"/>
            <a:chOff x="3598" y="2792"/>
            <a:chExt cx="1513" cy="705"/>
          </a:xfrm>
        </p:grpSpPr>
        <p:graphicFrame>
          <p:nvGraphicFramePr>
            <p:cNvPr id="42046" name="Object 27">
              <a:extLst>
                <a:ext uri="{FF2B5EF4-FFF2-40B4-BE49-F238E27FC236}">
                  <a16:creationId xmlns:a16="http://schemas.microsoft.com/office/drawing/2014/main" id="{5A496518-2FE7-FC49-8CFD-03EC2156F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8" y="3115"/>
            <a:ext cx="125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8" name="Equation" r:id="rId24" imgW="16383000" imgH="4978400" progId="Equation.DSMT4">
                    <p:embed/>
                  </p:oleObj>
                </mc:Choice>
                <mc:Fallback>
                  <p:oleObj name="Equation" r:id="rId24" imgW="16383000" imgH="4978400" progId="Equation.DSMT4">
                    <p:embed/>
                    <p:pic>
                      <p:nvPicPr>
                        <p:cNvPr id="42046" name="Object 27">
                          <a:extLst>
                            <a:ext uri="{FF2B5EF4-FFF2-40B4-BE49-F238E27FC236}">
                              <a16:creationId xmlns:a16="http://schemas.microsoft.com/office/drawing/2014/main" id="{5A496518-2FE7-FC49-8CFD-03EC2156F1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3115"/>
                          <a:ext cx="1257" cy="38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7" name="AutoShape 28">
              <a:extLst>
                <a:ext uri="{FF2B5EF4-FFF2-40B4-BE49-F238E27FC236}">
                  <a16:creationId xmlns:a16="http://schemas.microsoft.com/office/drawing/2014/main" id="{EACE439A-977A-EA4A-9C28-F295669BC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793"/>
              <a:ext cx="175" cy="296"/>
            </a:xfrm>
            <a:prstGeom prst="downArrow">
              <a:avLst>
                <a:gd name="adj1" fmla="val 50000"/>
                <a:gd name="adj2" fmla="val 42286"/>
              </a:avLst>
            </a:prstGeom>
            <a:solidFill>
              <a:srgbClr val="FFFF00"/>
            </a:solidFill>
            <a:ln w="25400">
              <a:solidFill>
                <a:srgbClr val="FF00FF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048" name="Text Box 29">
              <a:extLst>
                <a:ext uri="{FF2B5EF4-FFF2-40B4-BE49-F238E27FC236}">
                  <a16:creationId xmlns:a16="http://schemas.microsoft.com/office/drawing/2014/main" id="{BE82D084-E97E-DB43-9C18-30BBE94E4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" y="2792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对时间求导</a:t>
              </a:r>
            </a:p>
          </p:txBody>
        </p:sp>
      </p:grpSp>
      <p:grpSp>
        <p:nvGrpSpPr>
          <p:cNvPr id="42000" name="Group 31">
            <a:extLst>
              <a:ext uri="{FF2B5EF4-FFF2-40B4-BE49-F238E27FC236}">
                <a16:creationId xmlns:a16="http://schemas.microsoft.com/office/drawing/2014/main" id="{2EAD4A85-9011-EA44-ADC9-8882C70F038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84575"/>
            <a:ext cx="3797300" cy="2722563"/>
            <a:chOff x="989" y="2542"/>
            <a:chExt cx="2392" cy="1715"/>
          </a:xfrm>
        </p:grpSpPr>
        <p:grpSp>
          <p:nvGrpSpPr>
            <p:cNvPr id="42008" name="Group 32">
              <a:extLst>
                <a:ext uri="{FF2B5EF4-FFF2-40B4-BE49-F238E27FC236}">
                  <a16:creationId xmlns:a16="http://schemas.microsoft.com/office/drawing/2014/main" id="{D95600AF-161E-A340-9F41-1E3CC36A4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9" y="2542"/>
              <a:ext cx="2392" cy="1715"/>
              <a:chOff x="2321" y="2287"/>
              <a:chExt cx="2392" cy="1715"/>
            </a:xfrm>
          </p:grpSpPr>
          <p:sp>
            <p:nvSpPr>
              <p:cNvPr id="42015" name="Rectangle 33" descr="浅色上对角线">
                <a:extLst>
                  <a:ext uri="{FF2B5EF4-FFF2-40B4-BE49-F238E27FC236}">
                    <a16:creationId xmlns:a16="http://schemas.microsoft.com/office/drawing/2014/main" id="{D7E51E58-BE2D-C14C-AC8A-9BD569A85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568"/>
                <a:ext cx="2383" cy="148"/>
              </a:xfrm>
              <a:prstGeom prst="rect">
                <a:avLst/>
              </a:prstGeom>
              <a:blipFill dpi="0" rotWithShape="0">
                <a:blip r:embed="rId2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16" name="Oval 34">
                <a:extLst>
                  <a:ext uri="{FF2B5EF4-FFF2-40B4-BE49-F238E27FC236}">
                    <a16:creationId xmlns:a16="http://schemas.microsoft.com/office/drawing/2014/main" id="{54DED633-8DC8-C54E-8E63-A7909DC63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2440"/>
                <a:ext cx="39" cy="34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17" name="Line 35">
                <a:extLst>
                  <a:ext uri="{FF2B5EF4-FFF2-40B4-BE49-F238E27FC236}">
                    <a16:creationId xmlns:a16="http://schemas.microsoft.com/office/drawing/2014/main" id="{A2591517-5828-6B4B-A062-7EF782B0B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5" y="3483"/>
                <a:ext cx="91" cy="7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8" name="Line 36">
                <a:extLst>
                  <a:ext uri="{FF2B5EF4-FFF2-40B4-BE49-F238E27FC236}">
                    <a16:creationId xmlns:a16="http://schemas.microsoft.com/office/drawing/2014/main" id="{80D47326-3E9D-E044-A0F2-C0E57C36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6" y="3483"/>
                <a:ext cx="58" cy="7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9" name="Oval 37">
                <a:extLst>
                  <a:ext uri="{FF2B5EF4-FFF2-40B4-BE49-F238E27FC236}">
                    <a16:creationId xmlns:a16="http://schemas.microsoft.com/office/drawing/2014/main" id="{52977208-0B16-0F47-9E67-EA468CD1C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" y="3471"/>
                <a:ext cx="39" cy="34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accent2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20" name="Oval 38">
                <a:extLst>
                  <a:ext uri="{FF2B5EF4-FFF2-40B4-BE49-F238E27FC236}">
                    <a16:creationId xmlns:a16="http://schemas.microsoft.com/office/drawing/2014/main" id="{D945FB52-7DF2-3A42-BAEA-A41CD4CC0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367"/>
                <a:ext cx="227" cy="227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21" name="Line 39">
                <a:extLst>
                  <a:ext uri="{FF2B5EF4-FFF2-40B4-BE49-F238E27FC236}">
                    <a16:creationId xmlns:a16="http://schemas.microsoft.com/office/drawing/2014/main" id="{1A95C5B5-4376-4C47-828F-DFAEDBDAE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8" y="2443"/>
                <a:ext cx="0" cy="149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2" name="Line 40">
                <a:extLst>
                  <a:ext uri="{FF2B5EF4-FFF2-40B4-BE49-F238E27FC236}">
                    <a16:creationId xmlns:a16="http://schemas.microsoft.com/office/drawing/2014/main" id="{3F013175-9444-0B4E-82D1-9D4FE6C11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483"/>
                <a:ext cx="965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lgDash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3" name="Line 41">
                <a:extLst>
                  <a:ext uri="{FF2B5EF4-FFF2-40B4-BE49-F238E27FC236}">
                    <a16:creationId xmlns:a16="http://schemas.microsoft.com/office/drawing/2014/main" id="{D820C742-EE5C-3C44-B5D2-BD553B1AD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4" y="2443"/>
                <a:ext cx="773" cy="99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4" name="Line 42">
                <a:extLst>
                  <a:ext uri="{FF2B5EF4-FFF2-40B4-BE49-F238E27FC236}">
                    <a16:creationId xmlns:a16="http://schemas.microsoft.com/office/drawing/2014/main" id="{5FFE5D7B-5890-0146-B01F-14F319210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6" y="2447"/>
                <a:ext cx="801" cy="103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5" name="Line 43">
                <a:extLst>
                  <a:ext uri="{FF2B5EF4-FFF2-40B4-BE49-F238E27FC236}">
                    <a16:creationId xmlns:a16="http://schemas.microsoft.com/office/drawing/2014/main" id="{FA4BD0CD-83AA-0F45-ACF5-0DC0C3DC5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9" y="2378"/>
                <a:ext cx="48" cy="7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6" name="Line 44">
                <a:extLst>
                  <a:ext uri="{FF2B5EF4-FFF2-40B4-BE49-F238E27FC236}">
                    <a16:creationId xmlns:a16="http://schemas.microsoft.com/office/drawing/2014/main" id="{F7A4A2B9-CE67-7A45-A089-A8F9E26E1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3" y="2378"/>
                <a:ext cx="47" cy="74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7" name="Line 45">
                <a:extLst>
                  <a:ext uri="{FF2B5EF4-FFF2-40B4-BE49-F238E27FC236}">
                    <a16:creationId xmlns:a16="http://schemas.microsoft.com/office/drawing/2014/main" id="{F448E814-DDD7-A44D-9D55-BCEA5FA5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71" y="2461"/>
                <a:ext cx="1123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8" name="Line 46">
                <a:extLst>
                  <a:ext uri="{FF2B5EF4-FFF2-40B4-BE49-F238E27FC236}">
                    <a16:creationId xmlns:a16="http://schemas.microsoft.com/office/drawing/2014/main" id="{8581BFD3-6944-8D4B-9E12-8166EB6E8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" y="2457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29" name="Line 47">
                <a:extLst>
                  <a:ext uri="{FF2B5EF4-FFF2-40B4-BE49-F238E27FC236}">
                    <a16:creationId xmlns:a16="http://schemas.microsoft.com/office/drawing/2014/main" id="{32E45548-310F-994E-BCC1-B1FD888B9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" y="3501"/>
                <a:ext cx="0" cy="419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30" name="Line 48">
                <a:extLst>
                  <a:ext uri="{FF2B5EF4-FFF2-40B4-BE49-F238E27FC236}">
                    <a16:creationId xmlns:a16="http://schemas.microsoft.com/office/drawing/2014/main" id="{AEB98A84-8F76-3E4A-AD5E-C6E7B69E2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3782"/>
                <a:ext cx="800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31" name="Arc 49">
                <a:extLst>
                  <a:ext uri="{FF2B5EF4-FFF2-40B4-BE49-F238E27FC236}">
                    <a16:creationId xmlns:a16="http://schemas.microsoft.com/office/drawing/2014/main" id="{1ABBA326-970C-4244-BF83-3FC11595509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65" y="2678"/>
                <a:ext cx="324" cy="285"/>
              </a:xfrm>
              <a:custGeom>
                <a:avLst/>
                <a:gdLst>
                  <a:gd name="T0" fmla="*/ 0 w 28275"/>
                  <a:gd name="T1" fmla="*/ 0 h 21600"/>
                  <a:gd name="T2" fmla="*/ 0 w 28275"/>
                  <a:gd name="T3" fmla="*/ 0 h 21600"/>
                  <a:gd name="T4" fmla="*/ 0 w 2827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275" h="21600" fill="none" extrusionOk="0">
                    <a:moveTo>
                      <a:pt x="0" y="3728"/>
                    </a:moveTo>
                    <a:cubicBezTo>
                      <a:pt x="3579" y="1298"/>
                      <a:pt x="7805" y="-1"/>
                      <a:pt x="12131" y="0"/>
                    </a:cubicBezTo>
                    <a:cubicBezTo>
                      <a:pt x="18300" y="0"/>
                      <a:pt x="24176" y="2638"/>
                      <a:pt x="28275" y="7249"/>
                    </a:cubicBezTo>
                  </a:path>
                  <a:path w="28275" h="21600" stroke="0" extrusionOk="0">
                    <a:moveTo>
                      <a:pt x="0" y="3728"/>
                    </a:moveTo>
                    <a:cubicBezTo>
                      <a:pt x="3579" y="1298"/>
                      <a:pt x="7805" y="-1"/>
                      <a:pt x="12131" y="0"/>
                    </a:cubicBezTo>
                    <a:cubicBezTo>
                      <a:pt x="18300" y="0"/>
                      <a:pt x="24176" y="2638"/>
                      <a:pt x="28275" y="7249"/>
                    </a:cubicBezTo>
                    <a:lnTo>
                      <a:pt x="12131" y="21600"/>
                    </a:lnTo>
                    <a:lnTo>
                      <a:pt x="0" y="3728"/>
                    </a:lnTo>
                    <a:close/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32" name="Rectangle 50">
                <a:extLst>
                  <a:ext uri="{FF2B5EF4-FFF2-40B4-BE49-F238E27FC236}">
                    <a16:creationId xmlns:a16="http://schemas.microsoft.com/office/drawing/2014/main" id="{D8D5439B-DE79-694D-A58C-4CDB9EB3A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3367"/>
                <a:ext cx="250" cy="104"/>
              </a:xfrm>
              <a:prstGeom prst="rect">
                <a:avLst/>
              </a:prstGeom>
              <a:solidFill>
                <a:srgbClr val="FFFF00"/>
              </a:solidFill>
              <a:ln w="22225">
                <a:solidFill>
                  <a:schemeClr val="accent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33" name="Oval 51">
                <a:extLst>
                  <a:ext uri="{FF2B5EF4-FFF2-40B4-BE49-F238E27FC236}">
                    <a16:creationId xmlns:a16="http://schemas.microsoft.com/office/drawing/2014/main" id="{4143B616-F3B4-8B4F-861F-93F452FC4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1" y="3468"/>
                <a:ext cx="90" cy="9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34" name="Oval 52">
                <a:extLst>
                  <a:ext uri="{FF2B5EF4-FFF2-40B4-BE49-F238E27FC236}">
                    <a16:creationId xmlns:a16="http://schemas.microsoft.com/office/drawing/2014/main" id="{359EA899-E2D5-364B-8DBB-7C9E32A3F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" y="346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pic>
            <p:nvPicPr>
              <p:cNvPr id="42035" name="Picture 53" descr="BD10297_">
                <a:extLst>
                  <a:ext uri="{FF2B5EF4-FFF2-40B4-BE49-F238E27FC236}">
                    <a16:creationId xmlns:a16="http://schemas.microsoft.com/office/drawing/2014/main" id="{EA934D78-6D80-D545-A4F9-F3FC8ECA97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" y="2886"/>
                <a:ext cx="77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36" name="Text Box 54">
                <a:extLst>
                  <a:ext uri="{FF2B5EF4-FFF2-40B4-BE49-F238E27FC236}">
                    <a16:creationId xmlns:a16="http://schemas.microsoft.com/office/drawing/2014/main" id="{52D7968C-0051-0646-89F2-0983610B7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9" y="27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h</a:t>
                </a:r>
              </a:p>
            </p:txBody>
          </p:sp>
          <p:sp>
            <p:nvSpPr>
              <p:cNvPr id="42037" name="Text Box 55">
                <a:extLst>
                  <a:ext uri="{FF2B5EF4-FFF2-40B4-BE49-F238E27FC236}">
                    <a16:creationId xmlns:a16="http://schemas.microsoft.com/office/drawing/2014/main" id="{14C53BC1-7696-CE4D-9531-DD49E29CA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0" y="268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</a:t>
                </a:r>
              </a:p>
            </p:txBody>
          </p:sp>
          <p:sp>
            <p:nvSpPr>
              <p:cNvPr id="42038" name="Text Box 56">
                <a:extLst>
                  <a:ext uri="{FF2B5EF4-FFF2-40B4-BE49-F238E27FC236}">
                    <a16:creationId xmlns:a16="http://schemas.microsoft.com/office/drawing/2014/main" id="{C34B4DF8-48F5-CC4E-B36A-1EE382F52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8" y="2640"/>
                <a:ext cx="22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θ</a:t>
                </a:r>
              </a:p>
            </p:txBody>
          </p:sp>
          <p:sp>
            <p:nvSpPr>
              <p:cNvPr id="42039" name="Text Box 57">
                <a:extLst>
                  <a:ext uri="{FF2B5EF4-FFF2-40B4-BE49-F238E27FC236}">
                    <a16:creationId xmlns:a16="http://schemas.microsoft.com/office/drawing/2014/main" id="{1A63A761-B655-C546-AA4A-1C7DD802D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8" y="3213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</a:p>
            </p:txBody>
          </p:sp>
          <p:sp>
            <p:nvSpPr>
              <p:cNvPr id="42040" name="Text Box 58">
                <a:extLst>
                  <a:ext uri="{FF2B5EF4-FFF2-40B4-BE49-F238E27FC236}">
                    <a16:creationId xmlns:a16="http://schemas.microsoft.com/office/drawing/2014/main" id="{3FE60C48-A052-1346-9CD7-6AC96D9A5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3218"/>
                <a:ext cx="28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</a:p>
            </p:txBody>
          </p:sp>
          <p:sp>
            <p:nvSpPr>
              <p:cNvPr id="42041" name="Text Box 59">
                <a:extLst>
                  <a:ext uri="{FF2B5EF4-FFF2-40B4-BE49-F238E27FC236}">
                    <a16:creationId xmlns:a16="http://schemas.microsoft.com/office/drawing/2014/main" id="{7D915398-90F2-2A44-9DBC-6C67559A6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2307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</a:p>
            </p:txBody>
          </p:sp>
          <p:graphicFrame>
            <p:nvGraphicFramePr>
              <p:cNvPr id="42042" name="Object 60">
                <a:extLst>
                  <a:ext uri="{FF2B5EF4-FFF2-40B4-BE49-F238E27FC236}">
                    <a16:creationId xmlns:a16="http://schemas.microsoft.com/office/drawing/2014/main" id="{960A968C-D678-A247-BEFD-0BD476C87F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5" y="3805"/>
              <a:ext cx="184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929" name="Equation" r:id="rId28" imgW="4102100" imgH="4394200" progId="Equation.3">
                      <p:embed/>
                    </p:oleObj>
                  </mc:Choice>
                  <mc:Fallback>
                    <p:oleObj name="Equation" r:id="rId28" imgW="4102100" imgH="4394200" progId="Equation.3">
                      <p:embed/>
                      <p:pic>
                        <p:nvPicPr>
                          <p:cNvPr id="42042" name="Object 60">
                            <a:extLst>
                              <a:ext uri="{FF2B5EF4-FFF2-40B4-BE49-F238E27FC236}">
                                <a16:creationId xmlns:a16="http://schemas.microsoft.com/office/drawing/2014/main" id="{960A968C-D678-A247-BEFD-0BD476C87F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5" y="3805"/>
                            <a:ext cx="184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43" name="Line 61">
                <a:extLst>
                  <a:ext uri="{FF2B5EF4-FFF2-40B4-BE49-F238E27FC236}">
                    <a16:creationId xmlns:a16="http://schemas.microsoft.com/office/drawing/2014/main" id="{07FF23B6-1C30-9F47-891B-1F0311FAF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1" y="3569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44" name="Rectangle 62" descr="浅色上对角线">
                <a:extLst>
                  <a:ext uri="{FF2B5EF4-FFF2-40B4-BE49-F238E27FC236}">
                    <a16:creationId xmlns:a16="http://schemas.microsoft.com/office/drawing/2014/main" id="{8C733029-DC16-8942-9D48-5DB7A186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287"/>
                <a:ext cx="305" cy="87"/>
              </a:xfrm>
              <a:prstGeom prst="rect">
                <a:avLst/>
              </a:prstGeom>
              <a:blipFill dpi="0" rotWithShape="0">
                <a:blip r:embed="rId2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045" name="Line 63">
                <a:extLst>
                  <a:ext uri="{FF2B5EF4-FFF2-40B4-BE49-F238E27FC236}">
                    <a16:creationId xmlns:a16="http://schemas.microsoft.com/office/drawing/2014/main" id="{1D1056C8-016E-3E4F-A146-699F85AD5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6" y="2374"/>
                <a:ext cx="3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009" name="Line 64">
              <a:extLst>
                <a:ext uri="{FF2B5EF4-FFF2-40B4-BE49-F238E27FC236}">
                  <a16:creationId xmlns:a16="http://schemas.microsoft.com/office/drawing/2014/main" id="{7DB04805-F4B3-D140-A38C-4783EDFB9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563"/>
              <a:ext cx="28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2010" name="Object 65">
              <a:extLst>
                <a:ext uri="{FF2B5EF4-FFF2-40B4-BE49-F238E27FC236}">
                  <a16:creationId xmlns:a16="http://schemas.microsoft.com/office/drawing/2014/main" id="{C5D55205-FB86-7A49-9D9D-FD47BC12BD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4" y="3345"/>
            <a:ext cx="23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30" name="Equation" r:id="rId30" imgW="2628900" imgH="2921000" progId="Equation.DSMT4">
                    <p:embed/>
                  </p:oleObj>
                </mc:Choice>
                <mc:Fallback>
                  <p:oleObj name="Equation" r:id="rId30" imgW="2628900" imgH="2921000" progId="Equation.DSMT4">
                    <p:embed/>
                    <p:pic>
                      <p:nvPicPr>
                        <p:cNvPr id="42010" name="Object 65">
                          <a:extLst>
                            <a:ext uri="{FF2B5EF4-FFF2-40B4-BE49-F238E27FC236}">
                              <a16:creationId xmlns:a16="http://schemas.microsoft.com/office/drawing/2014/main" id="{C5D55205-FB86-7A49-9D9D-FD47BC12BD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3345"/>
                          <a:ext cx="23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11" name="Group 66">
              <a:extLst>
                <a:ext uri="{FF2B5EF4-FFF2-40B4-BE49-F238E27FC236}">
                  <a16:creationId xmlns:a16="http://schemas.microsoft.com/office/drawing/2014/main" id="{F74C132A-0983-0D47-B292-2351CD9BA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2715"/>
              <a:ext cx="276" cy="454"/>
              <a:chOff x="3964" y="2626"/>
              <a:chExt cx="276" cy="454"/>
            </a:xfrm>
          </p:grpSpPr>
          <p:sp>
            <p:nvSpPr>
              <p:cNvPr id="42013" name="Line 67">
                <a:extLst>
                  <a:ext uri="{FF2B5EF4-FFF2-40B4-BE49-F238E27FC236}">
                    <a16:creationId xmlns:a16="http://schemas.microsoft.com/office/drawing/2014/main" id="{61833926-1597-0D4D-AA1E-A10581705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0" y="2819"/>
                <a:ext cx="183" cy="26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42014" name="Object 68">
                <a:extLst>
                  <a:ext uri="{FF2B5EF4-FFF2-40B4-BE49-F238E27FC236}">
                    <a16:creationId xmlns:a16="http://schemas.microsoft.com/office/drawing/2014/main" id="{890F4080-A387-0849-86A7-F2CF46646A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4" y="2626"/>
              <a:ext cx="276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931" name="Equation" r:id="rId32" imgW="3505200" imgH="4102100" progId="Equation.DSMT4">
                      <p:embed/>
                    </p:oleObj>
                  </mc:Choice>
                  <mc:Fallback>
                    <p:oleObj name="Equation" r:id="rId32" imgW="3505200" imgH="4102100" progId="Equation.DSMT4">
                      <p:embed/>
                      <p:pic>
                        <p:nvPicPr>
                          <p:cNvPr id="42014" name="Object 68">
                            <a:extLst>
                              <a:ext uri="{FF2B5EF4-FFF2-40B4-BE49-F238E27FC236}">
                                <a16:creationId xmlns:a16="http://schemas.microsoft.com/office/drawing/2014/main" id="{890F4080-A387-0849-86A7-F2CF46646AD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4" y="2626"/>
                            <a:ext cx="276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012" name="Text Box 69">
              <a:extLst>
                <a:ext uri="{FF2B5EF4-FFF2-40B4-BE49-F238E27FC236}">
                  <a16:creationId xmlns:a16="http://schemas.microsoft.com/office/drawing/2014/main" id="{6B65CB75-10FA-1048-88BC-A2D09722C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98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l</a:t>
              </a:r>
            </a:p>
          </p:txBody>
        </p:sp>
      </p:grpSp>
      <p:sp>
        <p:nvSpPr>
          <p:cNvPr id="42001" name="Text Box 72">
            <a:extLst>
              <a:ext uri="{FF2B5EF4-FFF2-40B4-BE49-F238E27FC236}">
                <a16:creationId xmlns:a16="http://schemas.microsoft.com/office/drawing/2014/main" id="{D7F8EF8F-7B30-8347-AC50-AAFD11D3D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42002" name="Text Box 29">
            <a:extLst>
              <a:ext uri="{FF2B5EF4-FFF2-40B4-BE49-F238E27FC236}">
                <a16:creationId xmlns:a16="http://schemas.microsoft.com/office/drawing/2014/main" id="{594C04B7-4475-414E-BFE8-4A4B2A5F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032" y="47720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</a:t>
            </a:r>
          </a:p>
        </p:txBody>
      </p:sp>
      <p:sp>
        <p:nvSpPr>
          <p:cNvPr id="42003" name="Text Box 29">
            <a:extLst>
              <a:ext uri="{FF2B5EF4-FFF2-40B4-BE49-F238E27FC236}">
                <a16:creationId xmlns:a16="http://schemas.microsoft.com/office/drawing/2014/main" id="{B2DF6F6B-8EA0-134C-81CE-42C0C673C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4489450"/>
            <a:ext cx="284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</a:p>
        </p:txBody>
      </p:sp>
      <p:sp>
        <p:nvSpPr>
          <p:cNvPr id="42004" name="Text Box 31">
            <a:extLst>
              <a:ext uri="{FF2B5EF4-FFF2-40B4-BE49-F238E27FC236}">
                <a16:creationId xmlns:a16="http://schemas.microsoft.com/office/drawing/2014/main" id="{31412C85-4243-2348-AA0B-E71DD4668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135438"/>
            <a:ext cx="36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θ</a:t>
            </a:r>
          </a:p>
        </p:txBody>
      </p:sp>
      <p:sp>
        <p:nvSpPr>
          <p:cNvPr id="42005" name="Line 67">
            <a:extLst>
              <a:ext uri="{FF2B5EF4-FFF2-40B4-BE49-F238E27FC236}">
                <a16:creationId xmlns:a16="http://schemas.microsoft.com/office/drawing/2014/main" id="{52D0B106-CB5D-D24F-A7F1-0BC5734F2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1588" y="4318000"/>
            <a:ext cx="290512" cy="41433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06" name="Rectangle 3">
            <a:extLst>
              <a:ext uri="{FF2B5EF4-FFF2-40B4-BE49-F238E27FC236}">
                <a16:creationId xmlns:a16="http://schemas.microsoft.com/office/drawing/2014/main" id="{1EEAA8D9-0A45-6341-8898-8387BAA5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2425"/>
            <a:ext cx="26162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例3解法二</a:t>
            </a:r>
          </a:p>
        </p:txBody>
      </p:sp>
      <p:sp>
        <p:nvSpPr>
          <p:cNvPr id="42007" name="灯片编号占位符 3">
            <a:extLst>
              <a:ext uri="{FF2B5EF4-FFF2-40B4-BE49-F238E27FC236}">
                <a16:creationId xmlns:a16="http://schemas.microsoft.com/office/drawing/2014/main" id="{C77895C1-B06C-9643-9F37-A1DFF81A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A8BA4-6799-5A40-AF77-44091E550B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42BD8B69-90A6-844A-879B-AEE88A8A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2425"/>
            <a:ext cx="26162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例3解法三</a:t>
            </a:r>
          </a:p>
        </p:txBody>
      </p:sp>
      <p:sp>
        <p:nvSpPr>
          <p:cNvPr id="43011" name="Text Box 7">
            <a:extLst>
              <a:ext uri="{FF2B5EF4-FFF2-40B4-BE49-F238E27FC236}">
                <a16:creationId xmlns:a16="http://schemas.microsoft.com/office/drawing/2014/main" id="{93E41054-5222-C94C-97EE-D91DB1CE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123950"/>
            <a:ext cx="2338388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应用速度定义</a:t>
            </a:r>
          </a:p>
        </p:txBody>
      </p: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943DD918-2AC8-CA41-BE9E-485F7781BBF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16113"/>
            <a:ext cx="3797300" cy="2722562"/>
            <a:chOff x="2060" y="2165"/>
            <a:chExt cx="2392" cy="1715"/>
          </a:xfrm>
        </p:grpSpPr>
        <p:sp>
          <p:nvSpPr>
            <p:cNvPr id="43035" name="Rectangle 8" descr="浅色上对角线">
              <a:extLst>
                <a:ext uri="{FF2B5EF4-FFF2-40B4-BE49-F238E27FC236}">
                  <a16:creationId xmlns:a16="http://schemas.microsoft.com/office/drawing/2014/main" id="{9AABC0CF-BFAF-B74A-80CB-68F427927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3446"/>
              <a:ext cx="2383" cy="1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36" name="Oval 9">
              <a:extLst>
                <a:ext uri="{FF2B5EF4-FFF2-40B4-BE49-F238E27FC236}">
                  <a16:creationId xmlns:a16="http://schemas.microsoft.com/office/drawing/2014/main" id="{FB68B680-B134-3440-876F-C8236BEAD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318"/>
              <a:ext cx="39" cy="34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37" name="Line 10">
              <a:extLst>
                <a:ext uri="{FF2B5EF4-FFF2-40B4-BE49-F238E27FC236}">
                  <a16:creationId xmlns:a16="http://schemas.microsoft.com/office/drawing/2014/main" id="{EE3CD56C-7EC9-324F-88FC-814135053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3361"/>
              <a:ext cx="91" cy="7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8" name="Line 11">
              <a:extLst>
                <a:ext uri="{FF2B5EF4-FFF2-40B4-BE49-F238E27FC236}">
                  <a16:creationId xmlns:a16="http://schemas.microsoft.com/office/drawing/2014/main" id="{9915C623-2473-3A4E-9940-E99F5FDC9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361"/>
              <a:ext cx="58" cy="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9" name="Oval 12">
              <a:extLst>
                <a:ext uri="{FF2B5EF4-FFF2-40B4-BE49-F238E27FC236}">
                  <a16:creationId xmlns:a16="http://schemas.microsoft.com/office/drawing/2014/main" id="{E3A72F00-EB07-254A-B153-30DDBBA29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349"/>
              <a:ext cx="39" cy="3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40" name="Oval 13">
              <a:extLst>
                <a:ext uri="{FF2B5EF4-FFF2-40B4-BE49-F238E27FC236}">
                  <a16:creationId xmlns:a16="http://schemas.microsoft.com/office/drawing/2014/main" id="{92FF0DF4-0B80-984F-9AB2-12AE7499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3245"/>
              <a:ext cx="227" cy="227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41" name="Line 14">
              <a:extLst>
                <a:ext uri="{FF2B5EF4-FFF2-40B4-BE49-F238E27FC236}">
                  <a16:creationId xmlns:a16="http://schemas.microsoft.com/office/drawing/2014/main" id="{73B38BD0-7F09-DC46-BA19-BDA1BA44D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7" y="2321"/>
              <a:ext cx="0" cy="149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2" name="Line 15">
              <a:extLst>
                <a:ext uri="{FF2B5EF4-FFF2-40B4-BE49-F238E27FC236}">
                  <a16:creationId xmlns:a16="http://schemas.microsoft.com/office/drawing/2014/main" id="{489F972C-10F0-8B46-8026-C932D3076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3361"/>
              <a:ext cx="96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3" name="Line 16">
              <a:extLst>
                <a:ext uri="{FF2B5EF4-FFF2-40B4-BE49-F238E27FC236}">
                  <a16:creationId xmlns:a16="http://schemas.microsoft.com/office/drawing/2014/main" id="{2088B800-ABE4-904E-A016-4C09FE210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2321"/>
              <a:ext cx="773" cy="9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4" name="Line 17">
              <a:extLst>
                <a:ext uri="{FF2B5EF4-FFF2-40B4-BE49-F238E27FC236}">
                  <a16:creationId xmlns:a16="http://schemas.microsoft.com/office/drawing/2014/main" id="{AF3726A4-3E41-5A40-9812-7900D1FA0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2325"/>
              <a:ext cx="801" cy="103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5" name="Line 18">
              <a:extLst>
                <a:ext uri="{FF2B5EF4-FFF2-40B4-BE49-F238E27FC236}">
                  <a16:creationId xmlns:a16="http://schemas.microsoft.com/office/drawing/2014/main" id="{F44B8D26-BB76-144A-A34C-C6FDACB3A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8" y="2256"/>
              <a:ext cx="48" cy="7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6" name="Line 19">
              <a:extLst>
                <a:ext uri="{FF2B5EF4-FFF2-40B4-BE49-F238E27FC236}">
                  <a16:creationId xmlns:a16="http://schemas.microsoft.com/office/drawing/2014/main" id="{8EAEEA2E-A769-2E41-8B2F-1874C5316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2" y="2256"/>
              <a:ext cx="47" cy="7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7" name="Line 20">
              <a:extLst>
                <a:ext uri="{FF2B5EF4-FFF2-40B4-BE49-F238E27FC236}">
                  <a16:creationId xmlns:a16="http://schemas.microsoft.com/office/drawing/2014/main" id="{24290999-EABC-CD48-BC64-CD15409EE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0" y="2339"/>
              <a:ext cx="1123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8" name="Line 21">
              <a:extLst>
                <a:ext uri="{FF2B5EF4-FFF2-40B4-BE49-F238E27FC236}">
                  <a16:creationId xmlns:a16="http://schemas.microsoft.com/office/drawing/2014/main" id="{175C5725-B78F-D142-9E26-95260DF4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2335"/>
              <a:ext cx="0" cy="110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9" name="Line 22">
              <a:extLst>
                <a:ext uri="{FF2B5EF4-FFF2-40B4-BE49-F238E27FC236}">
                  <a16:creationId xmlns:a16="http://schemas.microsoft.com/office/drawing/2014/main" id="{3746CD65-FA73-4245-9BF1-DEF90D6D9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3379"/>
              <a:ext cx="0" cy="419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0" name="Line 23">
              <a:extLst>
                <a:ext uri="{FF2B5EF4-FFF2-40B4-BE49-F238E27FC236}">
                  <a16:creationId xmlns:a16="http://schemas.microsoft.com/office/drawing/2014/main" id="{0781F3A3-273C-5B49-A418-C8D043A9D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" y="3660"/>
              <a:ext cx="80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1" name="Arc 24">
              <a:extLst>
                <a:ext uri="{FF2B5EF4-FFF2-40B4-BE49-F238E27FC236}">
                  <a16:creationId xmlns:a16="http://schemas.microsoft.com/office/drawing/2014/main" id="{9E22D0AA-CBB3-7C4B-AE63-518098B9D3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04" y="2556"/>
              <a:ext cx="324" cy="285"/>
            </a:xfrm>
            <a:custGeom>
              <a:avLst/>
              <a:gdLst>
                <a:gd name="T0" fmla="*/ 0 w 28275"/>
                <a:gd name="T1" fmla="*/ 0 h 21600"/>
                <a:gd name="T2" fmla="*/ 0 w 28275"/>
                <a:gd name="T3" fmla="*/ 0 h 21600"/>
                <a:gd name="T4" fmla="*/ 0 w 2827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275" h="21600" fill="none" extrusionOk="0">
                  <a:moveTo>
                    <a:pt x="0" y="3728"/>
                  </a:moveTo>
                  <a:cubicBezTo>
                    <a:pt x="3579" y="1298"/>
                    <a:pt x="7805" y="-1"/>
                    <a:pt x="12131" y="0"/>
                  </a:cubicBezTo>
                  <a:cubicBezTo>
                    <a:pt x="18300" y="0"/>
                    <a:pt x="24176" y="2638"/>
                    <a:pt x="28275" y="7249"/>
                  </a:cubicBezTo>
                </a:path>
                <a:path w="28275" h="21600" stroke="0" extrusionOk="0">
                  <a:moveTo>
                    <a:pt x="0" y="3728"/>
                  </a:moveTo>
                  <a:cubicBezTo>
                    <a:pt x="3579" y="1298"/>
                    <a:pt x="7805" y="-1"/>
                    <a:pt x="12131" y="0"/>
                  </a:cubicBezTo>
                  <a:cubicBezTo>
                    <a:pt x="18300" y="0"/>
                    <a:pt x="24176" y="2638"/>
                    <a:pt x="28275" y="7249"/>
                  </a:cubicBezTo>
                  <a:lnTo>
                    <a:pt x="12131" y="21600"/>
                  </a:lnTo>
                  <a:lnTo>
                    <a:pt x="0" y="3728"/>
                  </a:lnTo>
                  <a:close/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52" name="Oval 26">
              <a:extLst>
                <a:ext uri="{FF2B5EF4-FFF2-40B4-BE49-F238E27FC236}">
                  <a16:creationId xmlns:a16="http://schemas.microsoft.com/office/drawing/2014/main" id="{A0193483-401B-EE44-951E-2B450C8E5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3346"/>
              <a:ext cx="90" cy="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53" name="Oval 27">
              <a:extLst>
                <a:ext uri="{FF2B5EF4-FFF2-40B4-BE49-F238E27FC236}">
                  <a16:creationId xmlns:a16="http://schemas.microsoft.com/office/drawing/2014/main" id="{8FDE6419-C618-0443-BF29-59918AC82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3343"/>
              <a:ext cx="91" cy="9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43054" name="Picture 28" descr="BD10297_">
              <a:extLst>
                <a:ext uri="{FF2B5EF4-FFF2-40B4-BE49-F238E27FC236}">
                  <a16:creationId xmlns:a16="http://schemas.microsoft.com/office/drawing/2014/main" id="{73AA6CA9-FEAE-C647-BA05-3B2B2A1BC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" y="2764"/>
              <a:ext cx="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55" name="Text Box 29">
              <a:extLst>
                <a:ext uri="{FF2B5EF4-FFF2-40B4-BE49-F238E27FC236}">
                  <a16:creationId xmlns:a16="http://schemas.microsoft.com/office/drawing/2014/main" id="{4AA15059-DDC1-A344-8035-19037FB37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7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h</a:t>
              </a:r>
            </a:p>
          </p:txBody>
        </p:sp>
        <p:sp>
          <p:nvSpPr>
            <p:cNvPr id="43056" name="Text Box 30">
              <a:extLst>
                <a:ext uri="{FF2B5EF4-FFF2-40B4-BE49-F238E27FC236}">
                  <a16:creationId xmlns:a16="http://schemas.microsoft.com/office/drawing/2014/main" id="{AB2E2756-8EE3-BF41-9568-33CCF8E8E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271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</a:t>
              </a:r>
            </a:p>
          </p:txBody>
        </p:sp>
        <p:sp>
          <p:nvSpPr>
            <p:cNvPr id="43057" name="Text Box 31">
              <a:extLst>
                <a:ext uri="{FF2B5EF4-FFF2-40B4-BE49-F238E27FC236}">
                  <a16:creationId xmlns:a16="http://schemas.microsoft.com/office/drawing/2014/main" id="{B26BFBA8-86CE-5B4C-89E0-F5759D6F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518"/>
              <a:ext cx="2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θ</a:t>
              </a:r>
            </a:p>
          </p:txBody>
        </p:sp>
        <p:sp>
          <p:nvSpPr>
            <p:cNvPr id="43058" name="Text Box 32">
              <a:extLst>
                <a:ext uri="{FF2B5EF4-FFF2-40B4-BE49-F238E27FC236}">
                  <a16:creationId xmlns:a16="http://schemas.microsoft.com/office/drawing/2014/main" id="{2BD478DF-992F-1648-8C05-156049941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309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43059" name="Text Box 33">
              <a:extLst>
                <a:ext uri="{FF2B5EF4-FFF2-40B4-BE49-F238E27FC236}">
                  <a16:creationId xmlns:a16="http://schemas.microsoft.com/office/drawing/2014/main" id="{97A910B9-9636-F94D-8D71-C98F54A37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3096"/>
              <a:ext cx="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43060" name="Text Box 34">
              <a:extLst>
                <a:ext uri="{FF2B5EF4-FFF2-40B4-BE49-F238E27FC236}">
                  <a16:creationId xmlns:a16="http://schemas.microsoft.com/office/drawing/2014/main" id="{2F39C657-C5BA-3740-9461-F59045C79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9" y="218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</a:p>
          </p:txBody>
        </p:sp>
        <p:graphicFrame>
          <p:nvGraphicFramePr>
            <p:cNvPr id="43061" name="Object 35">
              <a:extLst>
                <a:ext uri="{FF2B5EF4-FFF2-40B4-BE49-F238E27FC236}">
                  <a16:creationId xmlns:a16="http://schemas.microsoft.com/office/drawing/2014/main" id="{97C65FC4-AFFF-CB4A-B281-1BB866A36E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4" y="3683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14" name="Equation" r:id="rId5" imgW="4102100" imgH="4394200" progId="Equation.3">
                    <p:embed/>
                  </p:oleObj>
                </mc:Choice>
                <mc:Fallback>
                  <p:oleObj name="Equation" r:id="rId5" imgW="4102100" imgH="4394200" progId="Equation.3">
                    <p:embed/>
                    <p:pic>
                      <p:nvPicPr>
                        <p:cNvPr id="43061" name="Object 35">
                          <a:extLst>
                            <a:ext uri="{FF2B5EF4-FFF2-40B4-BE49-F238E27FC236}">
                              <a16:creationId xmlns:a16="http://schemas.microsoft.com/office/drawing/2014/main" id="{97C65FC4-AFFF-CB4A-B281-1BB866A36E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3683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62" name="Line 36">
              <a:extLst>
                <a:ext uri="{FF2B5EF4-FFF2-40B4-BE49-F238E27FC236}">
                  <a16:creationId xmlns:a16="http://schemas.microsoft.com/office/drawing/2014/main" id="{060B9FE3-F398-B54E-8218-94645982A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3447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63" name="Rectangle 37" descr="浅色上对角线">
              <a:extLst>
                <a:ext uri="{FF2B5EF4-FFF2-40B4-BE49-F238E27FC236}">
                  <a16:creationId xmlns:a16="http://schemas.microsoft.com/office/drawing/2014/main" id="{AC6B8C3C-D006-3A4F-BE08-4020A34A6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165"/>
              <a:ext cx="305" cy="8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064" name="Line 38">
              <a:extLst>
                <a:ext uri="{FF2B5EF4-FFF2-40B4-BE49-F238E27FC236}">
                  <a16:creationId xmlns:a16="http://schemas.microsoft.com/office/drawing/2014/main" id="{509FCCE9-17A8-174D-B473-FD9BBA321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2252"/>
              <a:ext cx="3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3013" name="直接连接符 38">
            <a:extLst>
              <a:ext uri="{FF2B5EF4-FFF2-40B4-BE49-F238E27FC236}">
                <a16:creationId xmlns:a16="http://schemas.microsoft.com/office/drawing/2014/main" id="{7378A184-CE67-5C43-BCD2-156DE68522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5488" y="2192338"/>
            <a:ext cx="1831975" cy="162560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直接连接符 39">
            <a:extLst>
              <a:ext uri="{FF2B5EF4-FFF2-40B4-BE49-F238E27FC236}">
                <a16:creationId xmlns:a16="http://schemas.microsoft.com/office/drawing/2014/main" id="{35F26135-A943-AF4A-9AD5-E13F04CB35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44850" y="3814763"/>
            <a:ext cx="595313" cy="4762"/>
          </a:xfrm>
          <a:prstGeom prst="line">
            <a:avLst/>
          </a:prstGeom>
          <a:noFill/>
          <a:ln w="5715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直接连接符 40">
            <a:extLst>
              <a:ext uri="{FF2B5EF4-FFF2-40B4-BE49-F238E27FC236}">
                <a16:creationId xmlns:a16="http://schemas.microsoft.com/office/drawing/2014/main" id="{869D3281-6189-F248-BE61-D49F76C28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7463" y="3833813"/>
            <a:ext cx="12700" cy="674687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直接连接符 47">
            <a:extLst>
              <a:ext uri="{FF2B5EF4-FFF2-40B4-BE49-F238E27FC236}">
                <a16:creationId xmlns:a16="http://schemas.microsoft.com/office/drawing/2014/main" id="{028B0EB5-4465-F748-807D-FFD59A0FEB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423988" y="2700338"/>
            <a:ext cx="152400" cy="215900"/>
          </a:xfrm>
          <a:prstGeom prst="line">
            <a:avLst/>
          </a:prstGeom>
          <a:noFill/>
          <a:ln w="5715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3017" name="对象 54">
            <a:extLst>
              <a:ext uri="{FF2B5EF4-FFF2-40B4-BE49-F238E27FC236}">
                <a16:creationId xmlns:a16="http://schemas.microsoft.com/office/drawing/2014/main" id="{A74AABA6-9FDF-8C4C-831A-76C211E27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2473325"/>
          <a:ext cx="406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5" name="Equation" r:id="rId7" imgW="4686300" imgH="4102100" progId="Equation.DSMT4">
                  <p:embed/>
                </p:oleObj>
              </mc:Choice>
              <mc:Fallback>
                <p:oleObj name="Equation" r:id="rId7" imgW="4686300" imgH="4102100" progId="Equation.DSMT4">
                  <p:embed/>
                  <p:pic>
                    <p:nvPicPr>
                      <p:cNvPr id="43017" name="对象 54">
                        <a:extLst>
                          <a:ext uri="{FF2B5EF4-FFF2-40B4-BE49-F238E27FC236}">
                            <a16:creationId xmlns:a16="http://schemas.microsoft.com/office/drawing/2014/main" id="{A74AABA6-9FDF-8C4C-831A-76C211E27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473325"/>
                        <a:ext cx="406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对象 55">
            <a:extLst>
              <a:ext uri="{FF2B5EF4-FFF2-40B4-BE49-F238E27FC236}">
                <a16:creationId xmlns:a16="http://schemas.microsoft.com/office/drawing/2014/main" id="{AE6F6266-695B-FC44-BBE0-681EE027A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13" y="4302125"/>
          <a:ext cx="5048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6" name="Equation" r:id="rId9" imgW="5854700" imgH="4102100" progId="Equation.DSMT4">
                  <p:embed/>
                </p:oleObj>
              </mc:Choice>
              <mc:Fallback>
                <p:oleObj name="Equation" r:id="rId9" imgW="5854700" imgH="4102100" progId="Equation.DSMT4">
                  <p:embed/>
                  <p:pic>
                    <p:nvPicPr>
                      <p:cNvPr id="43018" name="对象 55">
                        <a:extLst>
                          <a:ext uri="{FF2B5EF4-FFF2-40B4-BE49-F238E27FC236}">
                            <a16:creationId xmlns:a16="http://schemas.microsoft.com/office/drawing/2014/main" id="{AE6F6266-695B-FC44-BBE0-681EE027A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4302125"/>
                        <a:ext cx="5048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019" name="直接箭头连接符 57">
            <a:extLst>
              <a:ext uri="{FF2B5EF4-FFF2-40B4-BE49-F238E27FC236}">
                <a16:creationId xmlns:a16="http://schemas.microsoft.com/office/drawing/2014/main" id="{2E7EC166-5DCC-B743-A4AC-7C515C8580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5013" y="4289425"/>
            <a:ext cx="552450" cy="0"/>
          </a:xfrm>
          <a:prstGeom prst="straightConnector1">
            <a:avLst/>
          </a:prstGeom>
          <a:noFill/>
          <a:ln w="9525" algn="ctr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0" name="Text Box 29">
            <a:extLst>
              <a:ext uri="{FF2B5EF4-FFF2-40B4-BE49-F238E27FC236}">
                <a16:creationId xmlns:a16="http://schemas.microsoft.com/office/drawing/2014/main" id="{B1DF92D8-44D7-0B4F-B2F9-5EA4238E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2794000"/>
            <a:ext cx="360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l'</a:t>
            </a:r>
          </a:p>
        </p:txBody>
      </p:sp>
      <p:sp>
        <p:nvSpPr>
          <p:cNvPr id="43021" name="Text Box 29">
            <a:extLst>
              <a:ext uri="{FF2B5EF4-FFF2-40B4-BE49-F238E27FC236}">
                <a16:creationId xmlns:a16="http://schemas.microsoft.com/office/drawing/2014/main" id="{A5982889-74BC-0D4A-9EF7-50359DDA4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88" y="3046413"/>
            <a:ext cx="284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03D54446-0E9A-8D40-931B-DFDA698D3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6688" y="352425"/>
          <a:ext cx="2286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7" name="Equation" r:id="rId11" imgW="17551400" imgH="9067800" progId="Equation.DSMT4">
                  <p:embed/>
                </p:oleObj>
              </mc:Choice>
              <mc:Fallback>
                <p:oleObj name="Equation" r:id="rId11" imgW="17551400" imgH="90678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03D54446-0E9A-8D40-931B-DFDA698D3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52425"/>
                        <a:ext cx="2286000" cy="1181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A6FDF449-8683-1245-941D-BD07DD83B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0" y="1627188"/>
          <a:ext cx="3886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8" name="Equation" r:id="rId13" imgW="44767500" imgH="14046200" progId="Equation.DSMT4">
                  <p:embed/>
                </p:oleObj>
              </mc:Choice>
              <mc:Fallback>
                <p:oleObj name="Equation" r:id="rId13" imgW="44767500" imgH="140462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A6FDF449-8683-1245-941D-BD07DD83B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1627188"/>
                        <a:ext cx="3886200" cy="1219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B3F18147-2C75-3F40-890D-F1704EA53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0" y="2881313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9" name="Equation" r:id="rId15" imgW="44767500" imgH="10528300" progId="Equation.DSMT4">
                  <p:embed/>
                </p:oleObj>
              </mc:Choice>
              <mc:Fallback>
                <p:oleObj name="Equation" r:id="rId15" imgW="44767500" imgH="105283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B3F18147-2C75-3F40-890D-F1704EA53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881313"/>
                        <a:ext cx="38862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3FD9853E-B4C4-3B40-B6BB-8E8C1060D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3950" y="3817938"/>
          <a:ext cx="355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0" name="Equation" r:id="rId17" imgW="40957500" imgH="11696700" progId="Equation.DSMT4">
                  <p:embed/>
                </p:oleObj>
              </mc:Choice>
              <mc:Fallback>
                <p:oleObj name="Equation" r:id="rId17" imgW="40957500" imgH="1169670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3FD9853E-B4C4-3B40-B6BB-8E8C1060D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3817938"/>
                        <a:ext cx="3556000" cy="1016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191C7D7E-67E4-504D-8733-4A8F56357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0" y="4833938"/>
          <a:ext cx="327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1" name="Equation" r:id="rId19" imgW="37744400" imgH="9944100" progId="Equation.DSMT4">
                  <p:embed/>
                </p:oleObj>
              </mc:Choice>
              <mc:Fallback>
                <p:oleObj name="Equation" r:id="rId19" imgW="37744400" imgH="994410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191C7D7E-67E4-504D-8733-4A8F56357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833938"/>
                        <a:ext cx="3276600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5DFA4FE2-A86D-2E4A-BC21-0F3ADA1B8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3950" y="5697538"/>
          <a:ext cx="289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2" name="Equation" r:id="rId21" imgW="33350200" imgH="9067800" progId="Equation.DSMT4">
                  <p:embed/>
                </p:oleObj>
              </mc:Choice>
              <mc:Fallback>
                <p:oleObj name="Equation" r:id="rId21" imgW="33350200" imgH="90678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5DFA4FE2-A86D-2E4A-BC21-0F3ADA1B8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5697538"/>
                        <a:ext cx="28956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B3A21E03-6D35-AE4F-BD5C-52CCFB419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4699000"/>
          <a:ext cx="259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3" name="Equation" r:id="rId23" imgW="29845000" imgH="9067800" progId="Equation.DSMT4">
                  <p:embed/>
                </p:oleObj>
              </mc:Choice>
              <mc:Fallback>
                <p:oleObj name="Equation" r:id="rId23" imgW="29845000" imgH="90678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B3A21E03-6D35-AE4F-BD5C-52CCFB419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699000"/>
                        <a:ext cx="25908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4A79D441-FCC2-4642-80B9-F58F5081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163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几何关系</a:t>
            </a:r>
          </a:p>
        </p:txBody>
      </p: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4CD8CFAE-AF0E-6546-B86B-08F5EABC7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2213" y="3065463"/>
          <a:ext cx="965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4" name="Equation" r:id="rId25" imgW="11112500" imgH="4102100" progId="Equation.DSMT4">
                  <p:embed/>
                </p:oleObj>
              </mc:Choice>
              <mc:Fallback>
                <p:oleObj name="Equation" r:id="rId25" imgW="11112500" imgH="410210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4CD8CFAE-AF0E-6546-B86B-08F5EABC7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3065463"/>
                        <a:ext cx="965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7BA99C0A-D2FB-A042-8174-4A6EA69A0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5" y="5089525"/>
          <a:ext cx="1727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5" name="Equation" r:id="rId27" imgW="19900900" imgH="9067800" progId="Equation.DSMT4">
                  <p:embed/>
                </p:oleObj>
              </mc:Choice>
              <mc:Fallback>
                <p:oleObj name="Equation" r:id="rId27" imgW="19900900" imgH="9067800" progId="Equation.DSMT4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7BA99C0A-D2FB-A042-8174-4A6EA69A0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089525"/>
                        <a:ext cx="1727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71">
            <a:extLst>
              <a:ext uri="{FF2B5EF4-FFF2-40B4-BE49-F238E27FC236}">
                <a16:creationId xmlns:a16="http://schemas.microsoft.com/office/drawing/2014/main" id="{AB90A4B7-8CDE-B74E-8EAC-930654C9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8021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泰勒展开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2CCD852-4DB1-F74E-81A1-9452C708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5753100"/>
            <a:ext cx="2955925" cy="4619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取微元、作泰勒展开</a:t>
            </a:r>
          </a:p>
        </p:txBody>
      </p:sp>
      <p:sp>
        <p:nvSpPr>
          <p:cNvPr id="43034" name="灯片编号占位符 3">
            <a:extLst>
              <a:ext uri="{FF2B5EF4-FFF2-40B4-BE49-F238E27FC236}">
                <a16:creationId xmlns:a16="http://schemas.microsoft.com/office/drawing/2014/main" id="{23AA95D7-DABD-E549-9BC5-CB7AE6F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D0CE-B9EC-0C42-BF89-CD6AEE9BF15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5" descr="作业">
            <a:extLst>
              <a:ext uri="{FF2B5EF4-FFF2-40B4-BE49-F238E27FC236}">
                <a16:creationId xmlns:a16="http://schemas.microsoft.com/office/drawing/2014/main" id="{9DD2C4D5-06CB-4141-8B2A-02455DE9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8FAAA5-EBB0-EE40-AAE9-D5BBCD79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29700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E95A023-10F5-1743-81D0-A6CCEED0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29703" name="Text Box 18">
            <a:extLst>
              <a:ext uri="{FF2B5EF4-FFF2-40B4-BE49-F238E27FC236}">
                <a16:creationId xmlns:a16="http://schemas.microsoft.com/office/drawing/2014/main" id="{B41C6C34-7711-D048-8B93-F0733A44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017053"/>
            <a:ext cx="8280920" cy="1995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2"/>
                </a:solidFill>
                <a:ea typeface="黑体" panose="02010609060101010101" pitchFamily="49" charset="-122"/>
              </a:rPr>
              <a:t>作业</a:t>
            </a:r>
            <a:endParaRPr lang="en-US" altLang="zh-CN" sz="4400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chemeClr val="bg1"/>
                </a:solidFill>
                <a:ea typeface="黑体" panose="02010609060101010101" pitchFamily="49" charset="-122"/>
              </a:rPr>
              <a:t>1.2</a:t>
            </a:r>
            <a:r>
              <a:rPr lang="zh-CN" altLang="en-US" sz="4400" dirty="0">
                <a:solidFill>
                  <a:schemeClr val="bg1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4400" dirty="0">
                <a:solidFill>
                  <a:schemeClr val="bg1"/>
                </a:solidFill>
                <a:ea typeface="黑体" panose="02010609060101010101" pitchFamily="49" charset="-122"/>
              </a:rPr>
              <a:t>1.4</a:t>
            </a:r>
            <a:r>
              <a:rPr lang="zh-CN" altLang="en-US" sz="4400" dirty="0">
                <a:solidFill>
                  <a:schemeClr val="bg1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4400" dirty="0">
                <a:solidFill>
                  <a:schemeClr val="bg1"/>
                </a:solidFill>
                <a:ea typeface="黑体" panose="02010609060101010101" pitchFamily="49" charset="-122"/>
              </a:rPr>
              <a:t>1.6</a:t>
            </a:r>
          </a:p>
        </p:txBody>
      </p:sp>
      <p:sp>
        <p:nvSpPr>
          <p:cNvPr id="29704" name="Text Box 19">
            <a:extLst>
              <a:ext uri="{FF2B5EF4-FFF2-40B4-BE49-F238E27FC236}">
                <a16:creationId xmlns:a16="http://schemas.microsoft.com/office/drawing/2014/main" id="{BF4F3B78-D6F5-294F-A819-62248F148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29705" name="灯片编号占位符 3">
            <a:extLst>
              <a:ext uri="{FF2B5EF4-FFF2-40B4-BE49-F238E27FC236}">
                <a16:creationId xmlns:a16="http://schemas.microsoft.com/office/drawing/2014/main" id="{4F8226FC-AF2E-DE46-A803-C907DCB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D3A87-5382-1A4E-BFD3-59208DCBAED8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E8A62C-73FF-498F-84FD-F7BA7F17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E702-5683-2E48-AFB9-9D40E6278F4C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526B9764-BD72-4FF7-9C0A-4B3F1B986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70892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48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extLst>
              <a:ext uri="{FF2B5EF4-FFF2-40B4-BE49-F238E27FC236}">
                <a16:creationId xmlns:a16="http://schemas.microsoft.com/office/drawing/2014/main" id="{40A47582-81DD-1746-BBF3-14EC1A07E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1261884" cy="523220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自由度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39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4EADC05-F9D1-0248-B3FC-787451184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40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1D9DE08-E879-0944-9827-12F07568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976FB126-6509-1447-A188-567FE827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33567"/>
            <a:ext cx="7848600" cy="576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描述力学体系运动状态必须的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独立坐标数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。自由度记为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7">
                <a:extLst>
                  <a:ext uri="{FF2B5EF4-FFF2-40B4-BE49-F238E27FC236}">
                    <a16:creationId xmlns:a16="http://schemas.microsoft.com/office/drawing/2014/main" id="{159A671D-2375-8C42-AAA5-220C46A4F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2170557"/>
                <a:ext cx="8591872" cy="3985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例如描述可在空间任意运动的一个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质点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的位置需3个独立坐标，则其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自由度为3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若限制质点在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某曲面或某曲线上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运动， 则其自由度减为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2或1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又如自由运动的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刚体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6个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自由度，即3个平动自由度和3个转动自由度。质心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欧拉角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𝜓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v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对亚原子粒子要考虑自旋、颜色等内部自由度。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4342" name="Text Box 7">
                <a:extLst>
                  <a:ext uri="{FF2B5EF4-FFF2-40B4-BE49-F238E27FC236}">
                    <a16:creationId xmlns:a16="http://schemas.microsoft.com/office/drawing/2014/main" id="{159A671D-2375-8C42-AAA5-220C46A4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170557"/>
                <a:ext cx="8591872" cy="3985835"/>
              </a:xfrm>
              <a:prstGeom prst="rect">
                <a:avLst/>
              </a:prstGeom>
              <a:blipFill>
                <a:blip r:embed="rId2"/>
                <a:stretch>
                  <a:fillRect l="-994" r="-3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3" name="Text Box 8">
            <a:extLst>
              <a:ext uri="{FF2B5EF4-FFF2-40B4-BE49-F238E27FC236}">
                <a16:creationId xmlns:a16="http://schemas.microsoft.com/office/drawing/2014/main" id="{DFC125E8-69C3-9841-8B10-DCE5F112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14344" name="灯片编号占位符 3">
            <a:extLst>
              <a:ext uri="{FF2B5EF4-FFF2-40B4-BE49-F238E27FC236}">
                <a16:creationId xmlns:a16="http://schemas.microsoft.com/office/drawing/2014/main" id="{305ACED3-F2D3-664B-9B76-B17F3FFC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F1CD06-A3B7-D64E-88F0-C20FFCB3175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8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9" name="AutoShape 33">
            <a:extLst>
              <a:ext uri="{FF2B5EF4-FFF2-40B4-BE49-F238E27FC236}">
                <a16:creationId xmlns:a16="http://schemas.microsoft.com/office/drawing/2014/main" id="{CFB1E10A-4517-0542-B595-19E5AEBA5922}"/>
              </a:ext>
            </a:extLst>
          </p:cNvPr>
          <p:cNvSpPr>
            <a:spLocks/>
          </p:cNvSpPr>
          <p:nvPr/>
        </p:nvSpPr>
        <p:spPr bwMode="auto">
          <a:xfrm>
            <a:off x="3238500" y="2859088"/>
            <a:ext cx="517525" cy="523875"/>
          </a:xfrm>
          <a:prstGeom prst="leftBrace">
            <a:avLst>
              <a:gd name="adj1" fmla="val 20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sp>
        <p:nvSpPr>
          <p:cNvPr id="11279" name="Rectangle 35">
            <a:extLst>
              <a:ext uri="{FF2B5EF4-FFF2-40B4-BE49-F238E27FC236}">
                <a16:creationId xmlns:a16="http://schemas.microsoft.com/office/drawing/2014/main" id="{3F4D3ED9-38E2-E445-A5AA-DB306D87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31" y="1828800"/>
            <a:ext cx="140970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①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运动学</a:t>
            </a:r>
          </a:p>
        </p:txBody>
      </p:sp>
      <p:sp>
        <p:nvSpPr>
          <p:cNvPr id="11280" name="Rectangle 36">
            <a:extLst>
              <a:ext uri="{FF2B5EF4-FFF2-40B4-BE49-F238E27FC236}">
                <a16:creationId xmlns:a16="http://schemas.microsoft.com/office/drawing/2014/main" id="{494E4663-6F14-0E41-A90E-3B951043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31" y="2558340"/>
            <a:ext cx="233839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②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描述运动的量</a:t>
            </a:r>
          </a:p>
        </p:txBody>
      </p:sp>
      <p:sp>
        <p:nvSpPr>
          <p:cNvPr id="11281" name="Rectangle 37">
            <a:extLst>
              <a:ext uri="{FF2B5EF4-FFF2-40B4-BE49-F238E27FC236}">
                <a16:creationId xmlns:a16="http://schemas.microsoft.com/office/drawing/2014/main" id="{5DB5EFDD-F683-F84D-B56D-99316362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60" y="3512015"/>
            <a:ext cx="2655891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③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运动学的重要性</a:t>
            </a:r>
          </a:p>
        </p:txBody>
      </p:sp>
      <p:sp>
        <p:nvSpPr>
          <p:cNvPr id="11282" name="Rectangle 38">
            <a:extLst>
              <a:ext uri="{FF2B5EF4-FFF2-40B4-BE49-F238E27FC236}">
                <a16:creationId xmlns:a16="http://schemas.microsoft.com/office/drawing/2014/main" id="{B4CB4A2B-28A6-7A49-9B7C-29A427283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31" y="5039672"/>
            <a:ext cx="23288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④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运动是相对的</a:t>
            </a:r>
          </a:p>
        </p:txBody>
      </p:sp>
      <p:sp>
        <p:nvSpPr>
          <p:cNvPr id="45097" name="Rectangle 41">
            <a:extLst>
              <a:ext uri="{FF2B5EF4-FFF2-40B4-BE49-F238E27FC236}">
                <a16:creationId xmlns:a16="http://schemas.microsoft.com/office/drawing/2014/main" id="{C7DA5596-337D-054D-986D-D5C63E7A4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98500"/>
            <a:ext cx="4513263" cy="584200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运动学的一些基本概念</a:t>
            </a:r>
          </a:p>
        </p:txBody>
      </p:sp>
      <p:sp>
        <p:nvSpPr>
          <p:cNvPr id="45098" name="Rectangle 42">
            <a:extLst>
              <a:ext uri="{FF2B5EF4-FFF2-40B4-BE49-F238E27FC236}">
                <a16:creationId xmlns:a16="http://schemas.microsoft.com/office/drawing/2014/main" id="{9AA381AA-5BBE-1F4B-8422-D042C60D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26" y="1827213"/>
            <a:ext cx="5614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研究物体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运动状态的描述</a:t>
            </a:r>
          </a:p>
        </p:txBody>
      </p:sp>
      <p:sp>
        <p:nvSpPr>
          <p:cNvPr id="45099" name="Rectangle 43">
            <a:extLst>
              <a:ext uri="{FF2B5EF4-FFF2-40B4-BE49-F238E27FC236}">
                <a16:creationId xmlns:a16="http://schemas.microsoft.com/office/drawing/2014/main" id="{171A0E44-9BCB-D145-B369-24C90B54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3382446"/>
            <a:ext cx="6192688" cy="118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    ①运动状态的描述 → 运动状态变化的规律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    ②许多具体问题仅依赖于运动学</a:t>
            </a:r>
          </a:p>
        </p:txBody>
      </p:sp>
      <p:sp>
        <p:nvSpPr>
          <p:cNvPr id="45101" name="Rectangle 45">
            <a:extLst>
              <a:ext uri="{FF2B5EF4-FFF2-40B4-BE49-F238E27FC236}">
                <a16:creationId xmlns:a16="http://schemas.microsoft.com/office/drawing/2014/main" id="{8C46CA05-828B-B84B-92E5-6E370FDE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26" y="5013176"/>
            <a:ext cx="5646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(相对性</a:t>
            </a:r>
            <a:r>
              <a:rPr lang="en-US" altLang="zh-CN" sz="2400" dirty="0">
                <a:solidFill>
                  <a:schemeClr val="bg2"/>
                </a:solidFill>
                <a:ea typeface="黑体" panose="02010609060101010101" pitchFamily="49" charset="-122"/>
              </a:rPr>
              <a:t>):</a:t>
            </a: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参考体(物);参考系;静系;动系。</a:t>
            </a:r>
          </a:p>
        </p:txBody>
      </p:sp>
      <p:sp>
        <p:nvSpPr>
          <p:cNvPr id="11273" name="AutoShape 4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EB1A928-9228-BA4D-AE7E-C89DE8F9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1274" name="AutoShape 4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1F1ED25-CB77-B74B-BB0A-E44C0CB9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1275" name="Text Box 49">
            <a:extLst>
              <a:ext uri="{FF2B5EF4-FFF2-40B4-BE49-F238E27FC236}">
                <a16:creationId xmlns:a16="http://schemas.microsoft.com/office/drawing/2014/main" id="{C2D43691-3E8D-A740-950A-7D6C9F301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770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0BA9C7-69DA-FF46-9D8C-DADF78C0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26" y="2588503"/>
            <a:ext cx="4275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(位矢、速度、加速度等)</a:t>
            </a:r>
          </a:p>
        </p:txBody>
      </p:sp>
      <p:sp>
        <p:nvSpPr>
          <p:cNvPr id="11278" name="灯片编号占位符 4">
            <a:extLst>
              <a:ext uri="{FF2B5EF4-FFF2-40B4-BE49-F238E27FC236}">
                <a16:creationId xmlns:a16="http://schemas.microsoft.com/office/drawing/2014/main" id="{4ED25B69-35AF-1749-8E7C-045FCE23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7BC6B-204F-1746-A90A-6FD7F49E153B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9" grpId="0" animBg="1" autoUpdateAnimBg="0"/>
      <p:bldP spid="45097" grpId="0" animBg="1" autoUpdateAnimBg="0"/>
      <p:bldP spid="45098" grpId="0" autoUpdateAnimBg="0"/>
      <p:bldP spid="45099" grpId="0" autoUpdateAnimBg="0"/>
      <p:bldP spid="45101" grpId="0" autoUpdateAnimBg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对象 1">
            <a:extLst>
              <a:ext uri="{FF2B5EF4-FFF2-40B4-BE49-F238E27FC236}">
                <a16:creationId xmlns:a16="http://schemas.microsoft.com/office/drawing/2014/main" id="{4867B8EE-03E2-C34D-BD4E-44FC9120C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133600"/>
          <a:ext cx="4457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6" name="Equation" r:id="rId3" imgW="34226500" imgH="11696700" progId="Equation.DSMT4">
                  <p:embed/>
                </p:oleObj>
              </mc:Choice>
              <mc:Fallback>
                <p:oleObj name="Equation" r:id="rId3" imgW="34226500" imgH="11696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33600"/>
                        <a:ext cx="4457700" cy="152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">
            <a:extLst>
              <a:ext uri="{FF2B5EF4-FFF2-40B4-BE49-F238E27FC236}">
                <a16:creationId xmlns:a16="http://schemas.microsoft.com/office/drawing/2014/main" id="{A085F67B-27CD-7B4C-8CB5-DF780240B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2938" y="2905125"/>
          <a:ext cx="1943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7" name="Equation" r:id="rId5" imgW="14922500" imgH="12877800" progId="Equation.DSMT4">
                  <p:embed/>
                </p:oleObj>
              </mc:Choice>
              <mc:Fallback>
                <p:oleObj name="Equation" r:id="rId5" imgW="14922500" imgH="12877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2905125"/>
                        <a:ext cx="1943100" cy="167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732" name="文本框 3">
                <a:extLst>
                  <a:ext uri="{FF2B5EF4-FFF2-40B4-BE49-F238E27FC236}">
                    <a16:creationId xmlns:a16="http://schemas.microsoft.com/office/drawing/2014/main" id="{41BDF0C7-4AFF-A848-B8B0-D4C17FEFF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869" y="399524"/>
                <a:ext cx="3960440" cy="46166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：平面极坐标系单位矢量</a:t>
                </a:r>
              </a:p>
            </p:txBody>
          </p:sp>
        </mc:Choice>
        <mc:Fallback xmlns="">
          <p:sp>
            <p:nvSpPr>
              <p:cNvPr id="30732" name="文本框 3">
                <a:extLst>
                  <a:ext uri="{FF2B5EF4-FFF2-40B4-BE49-F238E27FC236}">
                    <a16:creationId xmlns:a16="http://schemas.microsoft.com/office/drawing/2014/main" id="{41BDF0C7-4AFF-A848-B8B0-D4C17FEFF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869" y="399524"/>
                <a:ext cx="3960440" cy="461665"/>
              </a:xfrm>
              <a:prstGeom prst="rect">
                <a:avLst/>
              </a:prstGeom>
              <a:blipFill>
                <a:blip r:embed="rId7"/>
                <a:stretch>
                  <a:fillRect l="-1278" t="-15789" b="-2368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0" name="文本框 7">
                <a:extLst>
                  <a:ext uri="{FF2B5EF4-FFF2-40B4-BE49-F238E27FC236}">
                    <a16:creationId xmlns:a16="http://schemas.microsoft.com/office/drawing/2014/main" id="{FE30D519-A7D1-D446-BE44-DE719C399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4853" y="399524"/>
                <a:ext cx="3836169" cy="46166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直角坐标系单位矢量</a:t>
                </a:r>
              </a:p>
            </p:txBody>
          </p:sp>
        </mc:Choice>
        <mc:Fallback xmlns="">
          <p:sp>
            <p:nvSpPr>
              <p:cNvPr id="30730" name="文本框 7">
                <a:extLst>
                  <a:ext uri="{FF2B5EF4-FFF2-40B4-BE49-F238E27FC236}">
                    <a16:creationId xmlns:a16="http://schemas.microsoft.com/office/drawing/2014/main" id="{FE30D519-A7D1-D446-BE44-DE719C39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4853" y="399524"/>
                <a:ext cx="3836169" cy="461665"/>
              </a:xfrm>
              <a:prstGeom prst="rect">
                <a:avLst/>
              </a:prstGeom>
              <a:blipFill>
                <a:blip r:embed="rId8"/>
                <a:stretch>
                  <a:fillRect l="-1320" t="-15789" b="-2368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1">
            <a:extLst>
              <a:ext uri="{FF2B5EF4-FFF2-40B4-BE49-F238E27FC236}">
                <a16:creationId xmlns:a16="http://schemas.microsoft.com/office/drawing/2014/main" id="{17128D8C-FEDF-FE42-9B1D-9614F6FAD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8" y="3860800"/>
          <a:ext cx="6324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8" name="Equation" r:id="rId9" imgW="48564800" imgH="13462000" progId="Equation.DSMT4">
                  <p:embed/>
                </p:oleObj>
              </mc:Choice>
              <mc:Fallback>
                <p:oleObj name="Equation" r:id="rId9" imgW="48564800" imgH="13462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3860800"/>
                        <a:ext cx="6324600" cy="1752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右大括号 1">
            <a:extLst>
              <a:ext uri="{FF2B5EF4-FFF2-40B4-BE49-F238E27FC236}">
                <a16:creationId xmlns:a16="http://schemas.microsoft.com/office/drawing/2014/main" id="{71AA7D75-78C4-F147-A4B2-F13028AFC20F}"/>
              </a:ext>
            </a:extLst>
          </p:cNvPr>
          <p:cNvSpPr>
            <a:spLocks/>
          </p:cNvSpPr>
          <p:nvPr/>
        </p:nvSpPr>
        <p:spPr bwMode="auto">
          <a:xfrm>
            <a:off x="6573838" y="2565400"/>
            <a:ext cx="325437" cy="2303463"/>
          </a:xfrm>
          <a:prstGeom prst="rightBrace">
            <a:avLst>
              <a:gd name="adj1" fmla="val 8323"/>
              <a:gd name="adj2" fmla="val 50000"/>
            </a:avLst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728" name="灯片编号占位符 3">
            <a:extLst>
              <a:ext uri="{FF2B5EF4-FFF2-40B4-BE49-F238E27FC236}">
                <a16:creationId xmlns:a16="http://schemas.microsoft.com/office/drawing/2014/main" id="{98BD2B8E-ADCB-F641-8C54-C4D1372F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C79DFA-4DB2-7F40-9C2A-B8E84AB697A8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22D90-C32C-D242-A82A-D2E1305D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E702-5683-2E48-AFB9-9D40E6278F4C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578EE1-F39F-8D40-BE35-7F49CEC4FAD5}"/>
              </a:ext>
            </a:extLst>
          </p:cNvPr>
          <p:cNvGrpSpPr/>
          <p:nvPr/>
        </p:nvGrpSpPr>
        <p:grpSpPr>
          <a:xfrm>
            <a:off x="303732" y="0"/>
            <a:ext cx="8820472" cy="6084712"/>
            <a:chOff x="-20588" y="-408061"/>
            <a:chExt cx="8820472" cy="60847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26177F-A6A5-1348-A084-4CE92F24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88" y="-387424"/>
              <a:ext cx="8820472" cy="6064075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2A221B-AE79-ED41-BBC6-079EBBA19D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4008" y="836712"/>
              <a:ext cx="1080120" cy="20959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5FD7EEA-711F-CD46-BF33-4D02DAEA69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92080" y="1427868"/>
              <a:ext cx="108012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99E850-52FC-124C-9775-8909D7D914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080" y="1661125"/>
              <a:ext cx="605529" cy="103826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9355EA-6E89-E748-9F07-C9FC9012EC80}"/>
                    </a:ext>
                  </a:extLst>
                </p:cNvPr>
                <p:cNvSpPr txBox="1"/>
                <p:nvPr/>
              </p:nvSpPr>
              <p:spPr>
                <a:xfrm>
                  <a:off x="1691680" y="3933056"/>
                  <a:ext cx="555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9355EA-6E89-E748-9F07-C9FC9012E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933056"/>
                  <a:ext cx="55540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4545" t="-19048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B9B17B9-2E06-1F4B-BB25-FAD66F780F7D}"/>
                    </a:ext>
                  </a:extLst>
                </p:cNvPr>
                <p:cNvSpPr txBox="1"/>
                <p:nvPr/>
              </p:nvSpPr>
              <p:spPr>
                <a:xfrm>
                  <a:off x="4499992" y="-408061"/>
                  <a:ext cx="640367" cy="586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B9B17B9-2E06-1F4B-BB25-FAD66F780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-408061"/>
                  <a:ext cx="640367" cy="586892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387930-E350-FB4F-9BEA-5D7DE196B2D7}"/>
                    </a:ext>
                  </a:extLst>
                </p:cNvPr>
                <p:cNvSpPr txBox="1"/>
                <p:nvPr/>
              </p:nvSpPr>
              <p:spPr>
                <a:xfrm>
                  <a:off x="7489577" y="3694286"/>
                  <a:ext cx="5523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387930-E350-FB4F-9BEA-5D7DE196B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577" y="3694286"/>
                  <a:ext cx="552331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2222" t="-1904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F9BF45-41DE-2445-A8A4-0BC7B6BAB7CC}"/>
                    </a:ext>
                  </a:extLst>
                </p:cNvPr>
                <p:cNvSpPr txBox="1"/>
                <p:nvPr/>
              </p:nvSpPr>
              <p:spPr>
                <a:xfrm>
                  <a:off x="5642444" y="292889"/>
                  <a:ext cx="4190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F9BF45-41DE-2445-A8A4-0BC7B6BAB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444" y="292889"/>
                  <a:ext cx="419089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11765" t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A4B431-8A8D-CB4C-AA29-1886B7B81807}"/>
                    </a:ext>
                  </a:extLst>
                </p:cNvPr>
                <p:cNvSpPr txBox="1"/>
                <p:nvPr/>
              </p:nvSpPr>
              <p:spPr>
                <a:xfrm>
                  <a:off x="6309336" y="1068869"/>
                  <a:ext cx="525336" cy="6576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A4B431-8A8D-CB4C-AA29-1886B7B81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336" y="1068869"/>
                  <a:ext cx="525336" cy="6576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9EAF22E-C383-B24A-AFF8-3DE2E5B930D4}"/>
                    </a:ext>
                  </a:extLst>
                </p:cNvPr>
                <p:cNvSpPr txBox="1"/>
                <p:nvPr/>
              </p:nvSpPr>
              <p:spPr>
                <a:xfrm>
                  <a:off x="5810373" y="2575872"/>
                  <a:ext cx="4387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9EAF22E-C383-B24A-AFF8-3DE2E5B93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373" y="2575872"/>
                  <a:ext cx="438773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5556" t="-21277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38552F-FB5F-8545-A9F4-88F4B4488B59}"/>
                  </a:ext>
                </a:extLst>
              </p:cNvPr>
              <p:cNvSpPr txBox="1"/>
              <p:nvPr/>
            </p:nvSpPr>
            <p:spPr>
              <a:xfrm>
                <a:off x="3860696" y="4911661"/>
                <a:ext cx="3009157" cy="125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38552F-FB5F-8545-A9F4-88F4B4488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696" y="4911661"/>
                <a:ext cx="3009157" cy="1254895"/>
              </a:xfrm>
              <a:prstGeom prst="rect">
                <a:avLst/>
              </a:prstGeom>
              <a:blipFill>
                <a:blip r:embed="rId9"/>
                <a:stretch>
                  <a:fillRect t="-17000" r="-420" b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EA4A6CF-350E-4142-879A-4AE2AEB28F03}"/>
              </a:ext>
            </a:extLst>
          </p:cNvPr>
          <p:cNvSpPr txBox="1"/>
          <p:nvPr/>
        </p:nvSpPr>
        <p:spPr>
          <a:xfrm>
            <a:off x="957490" y="4701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球坐标系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2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799CD-2533-B340-A978-2A07BD80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E702-5683-2E48-AFB9-9D40E6278F4C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7038B1-C393-C441-B4E6-1235054581F4}"/>
                  </a:ext>
                </a:extLst>
              </p:cNvPr>
              <p:cNvSpPr txBox="1"/>
              <p:nvPr/>
            </p:nvSpPr>
            <p:spPr>
              <a:xfrm>
                <a:off x="539552" y="260648"/>
                <a:ext cx="8222187" cy="136402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7038B1-C393-C441-B4E6-12350545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0648"/>
                <a:ext cx="8222187" cy="1364028"/>
              </a:xfrm>
              <a:prstGeom prst="rect">
                <a:avLst/>
              </a:prstGeom>
              <a:blipFill>
                <a:blip r:embed="rId2"/>
                <a:stretch>
                  <a:fillRect t="-7407" b="-65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7BB8D-3A03-644B-A7E1-12F28B9DBECC}"/>
                  </a:ext>
                </a:extLst>
              </p:cNvPr>
              <p:cNvSpPr txBox="1"/>
              <p:nvPr/>
            </p:nvSpPr>
            <p:spPr>
              <a:xfrm>
                <a:off x="683568" y="1886308"/>
                <a:ext cx="7370351" cy="436209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bg1"/>
                        </a:solidFill>
                      </a:rPr>
                      <m:t>   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 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 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7BB8D-3A03-644B-A7E1-12F28B9DB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86308"/>
                <a:ext cx="7370351" cy="4362092"/>
              </a:xfrm>
              <a:prstGeom prst="rect">
                <a:avLst/>
              </a:prstGeom>
              <a:blipFill>
                <a:blip r:embed="rId3"/>
                <a:stretch>
                  <a:fillRect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59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11E94-DDBF-2A41-9C88-46BC88A33E7A}"/>
                  </a:ext>
                </a:extLst>
              </p:cNvPr>
              <p:cNvSpPr txBox="1"/>
              <p:nvPr/>
            </p:nvSpPr>
            <p:spPr>
              <a:xfrm>
                <a:off x="124927" y="1072074"/>
                <a:ext cx="8136904" cy="515365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altLang="zh-CN" sz="2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acc>
                              <m:accPr>
                                <m:chr m:val="̇"/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altLang="zh-C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b="0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̇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̈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zh-CN" alt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altLang="zh-C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b="0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̇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zh-CN" alt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̈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zh-CN" alt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̇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zh-CN" alt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sz="2800" b="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altLang="zh-CN" sz="2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acc>
                              <m:accPr>
                                <m:chr m:val="̇"/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altLang="zh-CN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acc>
                          <m:accPr>
                            <m:chr m:val="̇"/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11E94-DDBF-2A41-9C88-46BC88A33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7" y="1072074"/>
                <a:ext cx="8136904" cy="5153655"/>
              </a:xfrm>
              <a:prstGeom prst="rect">
                <a:avLst/>
              </a:prstGeom>
              <a:blipFill>
                <a:blip r:embed="rId2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3AD176A-743F-5F46-90F1-BA4CDDCFA097}"/>
              </a:ext>
            </a:extLst>
          </p:cNvPr>
          <p:cNvSpPr/>
          <p:nvPr/>
        </p:nvSpPr>
        <p:spPr bwMode="auto">
          <a:xfrm>
            <a:off x="2657499" y="4938033"/>
            <a:ext cx="2407537" cy="651207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D33EF-6603-2E4F-8CB1-07DC5318C982}"/>
              </a:ext>
            </a:extLst>
          </p:cNvPr>
          <p:cNvSpPr/>
          <p:nvPr/>
        </p:nvSpPr>
        <p:spPr bwMode="auto">
          <a:xfrm>
            <a:off x="1348656" y="4188748"/>
            <a:ext cx="3367360" cy="680412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7B6EE-A7D0-BE4D-8F67-2BAB4F99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E702-5683-2E48-AFB9-9D40E6278F4C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3777E-6F90-B744-8854-99DFD97CFA9E}"/>
              </a:ext>
            </a:extLst>
          </p:cNvPr>
          <p:cNvSpPr txBox="1"/>
          <p:nvPr/>
        </p:nvSpPr>
        <p:spPr>
          <a:xfrm>
            <a:off x="539552" y="246385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球坐标系中位矢、速度和加速度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400987-8B03-A64B-8D8D-412E004B148F}"/>
                  </a:ext>
                </a:extLst>
              </p:cNvPr>
              <p:cNvSpPr txBox="1"/>
              <p:nvPr/>
            </p:nvSpPr>
            <p:spPr>
              <a:xfrm>
                <a:off x="5508104" y="10964"/>
                <a:ext cx="3570145" cy="14400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 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400987-8B03-A64B-8D8D-412E004B1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0964"/>
                <a:ext cx="3570145" cy="1440010"/>
              </a:xfrm>
              <a:prstGeom prst="rect">
                <a:avLst/>
              </a:prstGeom>
              <a:blipFill>
                <a:blip r:embed="rId3"/>
                <a:stretch>
                  <a:fillRect t="-175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34A7F-7EA8-D648-B040-67AD0401C2BF}"/>
              </a:ext>
            </a:extLst>
          </p:cNvPr>
          <p:cNvCxnSpPr/>
          <p:nvPr/>
        </p:nvCxnSpPr>
        <p:spPr bwMode="auto">
          <a:xfrm>
            <a:off x="4716016" y="4581128"/>
            <a:ext cx="129614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E2F83-C222-DB4D-8356-C63F7A9A458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65036" y="4733530"/>
            <a:ext cx="1099524" cy="3516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6FAB10-631D-4743-A323-89C28AC1504B}"/>
              </a:ext>
            </a:extLst>
          </p:cNvPr>
          <p:cNvCxnSpPr>
            <a:cxnSpLocks/>
          </p:cNvCxnSpPr>
          <p:nvPr/>
        </p:nvCxnSpPr>
        <p:spPr bwMode="auto">
          <a:xfrm flipH="1">
            <a:off x="5724128" y="5609828"/>
            <a:ext cx="500236" cy="3320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1DED0B-91A9-1647-9A30-AA65582B866E}"/>
              </a:ext>
            </a:extLst>
          </p:cNvPr>
          <p:cNvCxnSpPr>
            <a:cxnSpLocks/>
          </p:cNvCxnSpPr>
          <p:nvPr/>
        </p:nvCxnSpPr>
        <p:spPr bwMode="auto">
          <a:xfrm>
            <a:off x="1874246" y="5658113"/>
            <a:ext cx="2841770" cy="567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9050AE-DB26-0C47-BCC7-E791C9730077}"/>
              </a:ext>
            </a:extLst>
          </p:cNvPr>
          <p:cNvSpPr txBox="1"/>
          <p:nvPr/>
        </p:nvSpPr>
        <p:spPr>
          <a:xfrm>
            <a:off x="6247587" y="43502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向心加速度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752B4-3E96-6545-B143-4D9ECA9B0492}"/>
              </a:ext>
            </a:extLst>
          </p:cNvPr>
          <p:cNvSpPr txBox="1"/>
          <p:nvPr/>
        </p:nvSpPr>
        <p:spPr>
          <a:xfrm>
            <a:off x="4742780" y="599353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角动量变化率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49068E-AA34-B34C-A6C6-F7EDF365317B}"/>
                  </a:ext>
                </a:extLst>
              </p:cNvPr>
              <p:cNvSpPr txBox="1"/>
              <p:nvPr/>
            </p:nvSpPr>
            <p:spPr>
              <a:xfrm>
                <a:off x="7109361" y="3303486"/>
                <a:ext cx="1760995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49068E-AA34-B34C-A6C6-F7EDF3653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61" y="3303486"/>
                <a:ext cx="17609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43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946E91-58FA-CF49-AB93-FF70330C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E702-5683-2E48-AFB9-9D40E6278F4C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19FE8-89E3-8D40-AAFB-E201153FA4BB}"/>
              </a:ext>
            </a:extLst>
          </p:cNvPr>
          <p:cNvSpPr txBox="1"/>
          <p:nvPr/>
        </p:nvSpPr>
        <p:spPr>
          <a:xfrm>
            <a:off x="3347864" y="76470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球坐标系总结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6EBD-F2A9-234E-9969-BDD8BB300C78}"/>
                  </a:ext>
                </a:extLst>
              </p:cNvPr>
              <p:cNvSpPr txBox="1"/>
              <p:nvPr/>
            </p:nvSpPr>
            <p:spPr>
              <a:xfrm>
                <a:off x="2699792" y="1831530"/>
                <a:ext cx="3570145" cy="14400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 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6EBD-F2A9-234E-9969-BDD8BB300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831530"/>
                <a:ext cx="3570145" cy="1440010"/>
              </a:xfrm>
              <a:prstGeom prst="rect">
                <a:avLst/>
              </a:prstGeom>
              <a:blipFill>
                <a:blip r:embed="rId2"/>
                <a:stretch>
                  <a:fillRect t="-350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6A54E9-5C09-2F42-8BF0-362434ECC797}"/>
                  </a:ext>
                </a:extLst>
              </p:cNvPr>
              <p:cNvSpPr/>
              <p:nvPr/>
            </p:nvSpPr>
            <p:spPr>
              <a:xfrm>
                <a:off x="323528" y="3284984"/>
                <a:ext cx="8604448" cy="3009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altLang="zh-CN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acc>
                          <m:accPr>
                            <m:chr m:val="̇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6A54E9-5C09-2F42-8BF0-362434EC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84984"/>
                <a:ext cx="8604448" cy="3009285"/>
              </a:xfrm>
              <a:prstGeom prst="rect">
                <a:avLst/>
              </a:prstGeom>
              <a:blipFill>
                <a:blip r:embed="rId3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313729-B46F-0148-9E8C-5F7A32181E79}"/>
                  </a:ext>
                </a:extLst>
              </p:cNvPr>
              <p:cNvSpPr txBox="1"/>
              <p:nvPr/>
            </p:nvSpPr>
            <p:spPr>
              <a:xfrm>
                <a:off x="7109361" y="3303486"/>
                <a:ext cx="1760995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313729-B46F-0148-9E8C-5F7A32181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61" y="3303486"/>
                <a:ext cx="17609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842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5E7C8-3D13-F640-9101-A395BF4C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E702-5683-2E48-AFB9-9D40E6278F4C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6DDA-ACF4-2342-B525-9D4F8276C543}"/>
              </a:ext>
            </a:extLst>
          </p:cNvPr>
          <p:cNvSpPr txBox="1"/>
          <p:nvPr/>
        </p:nvSpPr>
        <p:spPr>
          <a:xfrm>
            <a:off x="395536" y="404664"/>
            <a:ext cx="603242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应用：不可伸长细绳悬挂的小球的一般运动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196CE-852B-694B-9647-AC83AE8482F0}"/>
                  </a:ext>
                </a:extLst>
              </p:cNvPr>
              <p:cNvSpPr/>
              <p:nvPr/>
            </p:nvSpPr>
            <p:spPr>
              <a:xfrm>
                <a:off x="683568" y="1196752"/>
                <a:ext cx="1277337" cy="5103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196CE-852B-694B-9647-AC83AE848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96752"/>
                <a:ext cx="1277337" cy="510333"/>
              </a:xfrm>
              <a:prstGeom prst="rect">
                <a:avLst/>
              </a:prstGeom>
              <a:blipFill>
                <a:blip r:embed="rId2"/>
                <a:stretch>
                  <a:fillRect t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3EF91D-6ADE-F44D-B089-70159FE9953F}"/>
                  </a:ext>
                </a:extLst>
              </p:cNvPr>
              <p:cNvSpPr/>
              <p:nvPr/>
            </p:nvSpPr>
            <p:spPr>
              <a:xfrm>
                <a:off x="4067944" y="1196752"/>
                <a:ext cx="2957540" cy="123322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/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zh-CN" b="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zh-CN" alt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altLang="zh-CN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3EF91D-6ADE-F44D-B089-70159FE99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196752"/>
                <a:ext cx="2957540" cy="1233223"/>
              </a:xfrm>
              <a:prstGeom prst="rect">
                <a:avLst/>
              </a:prstGeom>
              <a:blipFill>
                <a:blip r:embed="rId3"/>
                <a:stretch>
                  <a:fillRect l="-2137" t="-3061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3CE87-0651-BF4D-B4E9-BFA1B07B6CF5}"/>
                  </a:ext>
                </a:extLst>
              </p:cNvPr>
              <p:cNvSpPr/>
              <p:nvPr/>
            </p:nvSpPr>
            <p:spPr>
              <a:xfrm>
                <a:off x="539552" y="2348469"/>
                <a:ext cx="6172651" cy="85414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̇"/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⟹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43CE87-0651-BF4D-B4E9-BFA1B07B6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469"/>
                <a:ext cx="6172651" cy="854145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A306D9-485A-CD4E-AEE5-4E1E18BFB233}"/>
                  </a:ext>
                </a:extLst>
              </p:cNvPr>
              <p:cNvSpPr/>
              <p:nvPr/>
            </p:nvSpPr>
            <p:spPr>
              <a:xfrm>
                <a:off x="395536" y="3380412"/>
                <a:ext cx="6629948" cy="3466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⟹−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⟹−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zh-CN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dirty="0">
                  <a:solidFill>
                    <a:schemeClr val="bg2"/>
                  </a:solidFill>
                </a:endParaRPr>
              </a:p>
              <a:p>
                <a:r>
                  <a:rPr lang="en-US" altLang="zh-CN" dirty="0"/>
                  <a:t>\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A306D9-485A-CD4E-AEE5-4E1E18BFB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80412"/>
                <a:ext cx="6629948" cy="3466911"/>
              </a:xfrm>
              <a:prstGeom prst="rect">
                <a:avLst/>
              </a:prstGeom>
              <a:blipFill>
                <a:blip r:embed="rId5"/>
                <a:stretch>
                  <a:fillRect l="-1338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10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BB2F4-6144-7043-A6FD-B39EEF9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E702-5683-2E48-AFB9-9D40E6278F4C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CE172E-04ED-454D-8F66-D40159F260B6}"/>
                  </a:ext>
                </a:extLst>
              </p:cNvPr>
              <p:cNvSpPr txBox="1"/>
              <p:nvPr/>
            </p:nvSpPr>
            <p:spPr>
              <a:xfrm>
                <a:off x="395536" y="404664"/>
                <a:ext cx="7632848" cy="409182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2"/>
                    </a:solidFill>
                  </a:rPr>
                  <a:t>初始时刻，假设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bg2"/>
                    </a:solidFill>
                  </a:rPr>
                  <a:t>，则有</a:t>
                </a:r>
                <a:endParaRPr lang="en-US" altLang="zh-CN" dirty="0">
                  <a:solidFill>
                    <a:schemeClr val="bg2"/>
                  </a:solidFill>
                </a:endParaRPr>
              </a:p>
              <a:p>
                <a:r>
                  <a:rPr lang="zh-CN" alt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zh-CN" altLang="en-US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bg2"/>
                  </a:solidFill>
                </a:endParaRPr>
              </a:p>
              <a:p>
                <a:r>
                  <a:rPr lang="zh-CN" alt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zh-CN" altLang="en-US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</a:endParaRPr>
              </a:p>
              <a:p>
                <a:r>
                  <a:rPr lang="zh-CN" altLang="en-US" dirty="0">
                    <a:solidFill>
                      <a:schemeClr val="bg2"/>
                    </a:solidFill>
                  </a:rPr>
                  <a:t>由此可以得到轨道方程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bg2"/>
                  </a:solidFill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CE172E-04ED-454D-8F66-D40159F2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7632848" cy="4091826"/>
              </a:xfrm>
              <a:prstGeom prst="rect">
                <a:avLst/>
              </a:prstGeom>
              <a:blipFill>
                <a:blip r:embed="rId2"/>
                <a:stretch>
                  <a:fillRect l="-1163" t="-929" b="-34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48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>
            <a:extLst>
              <a:ext uri="{FF2B5EF4-FFF2-40B4-BE49-F238E27FC236}">
                <a16:creationId xmlns:a16="http://schemas.microsoft.com/office/drawing/2014/main" id="{38AE32FB-1F9F-E949-BB3F-A3FBCC53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70" y="413935"/>
            <a:ext cx="6780659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从开普勒定律推导万有引力形式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15" name="Text Box 11">
                <a:extLst>
                  <a:ext uri="{FF2B5EF4-FFF2-40B4-BE49-F238E27FC236}">
                    <a16:creationId xmlns:a16="http://schemas.microsoft.com/office/drawing/2014/main" id="{F49F73AC-B523-B443-8837-DDF0315D2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658" y="1196752"/>
                <a:ext cx="7900542" cy="30812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514350" marR="0" lvl="0" indent="-51435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行星沿着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椭圆形轨道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绕太阳运动，椭圆方程为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1+</m:t>
                        </m:r>
                        <m: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𝑒</m:t>
                        </m:r>
                        <m:func>
                          <m:funcPr>
                            <m:ctrlPr>
                              <a:rPr kumimoji="1" lang="zh-CN" alt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3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0≤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𝑒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≤1, 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&gt;0</m:t>
                    </m:r>
                  </m:oMath>
                </a14:m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514350" marR="0" lvl="0" indent="-51435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arenR" startAt="2"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行星运动过程中，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面积速度始终保持为常数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求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行星的加速度。</a:t>
                </a:r>
              </a:p>
            </p:txBody>
          </p:sp>
        </mc:Choice>
        <mc:Fallback xmlns="">
          <p:sp>
            <p:nvSpPr>
              <p:cNvPr id="72715" name="Text Box 11">
                <a:extLst>
                  <a:ext uri="{FF2B5EF4-FFF2-40B4-BE49-F238E27FC236}">
                    <a16:creationId xmlns:a16="http://schemas.microsoft.com/office/drawing/2014/main" id="{F49F73AC-B523-B443-8837-DDF0315D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658" y="1196752"/>
                <a:ext cx="7900542" cy="3081293"/>
              </a:xfrm>
              <a:prstGeom prst="rect">
                <a:avLst/>
              </a:prstGeom>
              <a:blipFill>
                <a:blip r:embed="rId2"/>
                <a:stretch>
                  <a:fillRect l="-1619" t="-791" r="-386" b="-375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0" name="Text Box 16">
            <a:extLst>
              <a:ext uri="{FF2B5EF4-FFF2-40B4-BE49-F238E27FC236}">
                <a16:creationId xmlns:a16="http://schemas.microsoft.com/office/drawing/2014/main" id="{5D3FDB80-E592-8646-B6FA-7E6E9352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45061" name="灯片编号占位符 3">
            <a:extLst>
              <a:ext uri="{FF2B5EF4-FFF2-40B4-BE49-F238E27FC236}">
                <a16:creationId xmlns:a16="http://schemas.microsoft.com/office/drawing/2014/main" id="{8BED0DB9-9FF1-6D40-A2E3-F94C150F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E99BA-B61A-944A-9E35-FEC86114BAD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B30538-18B5-4C44-A69D-03DD7C32E9DB}"/>
              </a:ext>
            </a:extLst>
          </p:cNvPr>
          <p:cNvGrpSpPr/>
          <p:nvPr/>
        </p:nvGrpSpPr>
        <p:grpSpPr>
          <a:xfrm>
            <a:off x="4361656" y="4421165"/>
            <a:ext cx="4441371" cy="1528115"/>
            <a:chOff x="4361656" y="4421165"/>
            <a:chExt cx="4441371" cy="152811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41795FB-EA72-FE40-8704-718542F3467D}"/>
                </a:ext>
              </a:extLst>
            </p:cNvPr>
            <p:cNvSpPr/>
            <p:nvPr/>
          </p:nvSpPr>
          <p:spPr bwMode="auto">
            <a:xfrm>
              <a:off x="4361656" y="4437112"/>
              <a:ext cx="3018656" cy="1512168"/>
            </a:xfrm>
            <a:prstGeom prst="ellipse">
              <a:avLst/>
            </a:prstGeom>
            <a:noFill/>
            <a:ln w="2857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13CC8EE-F30E-4949-A185-4A55099B5D34}"/>
                </a:ext>
              </a:extLst>
            </p:cNvPr>
            <p:cNvCxnSpPr/>
            <p:nvPr/>
          </p:nvCxnSpPr>
          <p:spPr bwMode="auto">
            <a:xfrm>
              <a:off x="6425580" y="5193196"/>
              <a:ext cx="21602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CA8069-CE69-544B-824F-5E60478C1C0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364088" y="4486347"/>
              <a:ext cx="1061492" cy="7068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7D82E8B9-51B9-594D-B1AA-FF1C735A4ED1}"/>
                </a:ext>
              </a:extLst>
            </p:cNvPr>
            <p:cNvSpPr/>
            <p:nvPr/>
          </p:nvSpPr>
          <p:spPr bwMode="auto">
            <a:xfrm>
              <a:off x="6080986" y="4833196"/>
              <a:ext cx="720000" cy="720000"/>
            </a:xfrm>
            <a:prstGeom prst="arc">
              <a:avLst>
                <a:gd name="adj1" fmla="val 12784945"/>
                <a:gd name="adj2" fmla="val 0"/>
              </a:avLst>
            </a:prstGeom>
            <a:noFill/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C95F86F-941E-9A4E-BB55-C5A541EC5DBB}"/>
                    </a:ext>
                  </a:extLst>
                </p:cNvPr>
                <p:cNvSpPr txBox="1"/>
                <p:nvPr/>
              </p:nvSpPr>
              <p:spPr>
                <a:xfrm>
                  <a:off x="8368613" y="5153960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C95F86F-941E-9A4E-BB55-C5A541EC5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8613" y="5153960"/>
                  <a:ext cx="43441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374CC38-6A23-554B-8873-842FEF1EC62E}"/>
                    </a:ext>
                  </a:extLst>
                </p:cNvPr>
                <p:cNvSpPr txBox="1"/>
                <p:nvPr/>
              </p:nvSpPr>
              <p:spPr>
                <a:xfrm>
                  <a:off x="5386669" y="4630740"/>
                  <a:ext cx="4538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374CC38-6A23-554B-8873-842FEF1EC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669" y="4630740"/>
                  <a:ext cx="45384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27FE7AD-6744-6946-9966-30095380019F}"/>
                    </a:ext>
                  </a:extLst>
                </p:cNvPr>
                <p:cNvSpPr txBox="1"/>
                <p:nvPr/>
              </p:nvSpPr>
              <p:spPr>
                <a:xfrm>
                  <a:off x="6199067" y="4421165"/>
                  <a:ext cx="4869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27FE7AD-6744-6946-9966-300953800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067" y="4421165"/>
                  <a:ext cx="48692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20FC3F1-BEAA-7949-8A88-475D5EBC1BAE}"/>
                    </a:ext>
                  </a:extLst>
                </p:cNvPr>
                <p:cNvSpPr txBox="1"/>
                <p:nvPr/>
              </p:nvSpPr>
              <p:spPr>
                <a:xfrm>
                  <a:off x="6159441" y="5077812"/>
                  <a:ext cx="4730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20FC3F1-BEAA-7949-8A88-475D5EBC1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441" y="5077812"/>
                  <a:ext cx="47307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0E6EA-4F52-7641-9E60-CC996726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8E702-5683-2E48-AFB9-9D40E6278F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588B8A-1334-0A4D-92C9-7E958A6EFBBB}"/>
                  </a:ext>
                </a:extLst>
              </p:cNvPr>
              <p:cNvSpPr/>
              <p:nvPr/>
            </p:nvSpPr>
            <p:spPr>
              <a:xfrm>
                <a:off x="170569" y="98432"/>
                <a:ext cx="6480720" cy="5447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588B8A-1334-0A4D-92C9-7E958A6E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9" y="98432"/>
                <a:ext cx="6480720" cy="544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FFDF0E-D738-E54A-8483-F9444E2E5B05}"/>
                  </a:ext>
                </a:extLst>
              </p:cNvPr>
              <p:cNvSpPr/>
              <p:nvPr/>
            </p:nvSpPr>
            <p:spPr>
              <a:xfrm>
                <a:off x="95548" y="773190"/>
                <a:ext cx="8576211" cy="50574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⟹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，加速度沿径向方向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1+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𝑒</m:t>
                                  </m:r>
                                  <m:func>
                                    <m:funcPr>
                                      <m:ctrlP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𝑒𝐶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den>
                      </m:f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𝑒𝐶</m:t>
                        </m:r>
                      </m:num>
                      <m:den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den>
                    </m:f>
                    <m:acc>
                      <m:accPr>
                        <m:chr m:val="̇"/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cos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𝑒𝐶</m:t>
                        </m:r>
                      </m:num>
                      <m:den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den>
                    </m:f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𝑐𝑜𝑠</m:t>
                    </m:r>
                    <m:r>
                      <a:rPr kumimoji="1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  <m: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𝑐𝑜𝑠</m:t>
                        </m:r>
                        <m: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p</m:t>
                        </m:r>
                      </m:den>
                    </m:f>
                    <m:r>
                      <a:rPr kumimoji="1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</m:t>
                    </m:r>
                  </m:oMath>
                </a14:m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kumimoji="1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1+</m:t>
                        </m:r>
                        <m: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𝑒𝑐𝑜𝑠</m:t>
                        </m:r>
                        <m:r>
                          <a:rPr kumimoji="1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num>
                      <m:den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den>
                    </m:f>
                    <m:r>
                      <a:rPr kumimoji="1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FFDF0E-D738-E54A-8483-F9444E2E5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" y="773190"/>
                <a:ext cx="8576211" cy="5057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8A06DD-4510-1B48-941C-7164852DF7D9}"/>
                  </a:ext>
                </a:extLst>
              </p:cNvPr>
              <p:cNvSpPr/>
              <p:nvPr/>
            </p:nvSpPr>
            <p:spPr>
              <a:xfrm>
                <a:off x="6799384" y="737211"/>
                <a:ext cx="1412631" cy="57541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8A06DD-4510-1B48-941C-7164852DF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84" y="737211"/>
                <a:ext cx="1412631" cy="575414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CE858F-1DAB-9340-9725-E925CD5F5209}"/>
                  </a:ext>
                </a:extLst>
              </p:cNvPr>
              <p:cNvSpPr/>
              <p:nvPr/>
            </p:nvSpPr>
            <p:spPr>
              <a:xfrm>
                <a:off x="6794508" y="5298"/>
                <a:ext cx="2225353" cy="73103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1+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𝑒</m:t>
                          </m:r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CE858F-1DAB-9340-9725-E925CD5F5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8" y="5298"/>
                <a:ext cx="2225353" cy="731034"/>
              </a:xfrm>
              <a:prstGeom prst="rect">
                <a:avLst/>
              </a:prstGeom>
              <a:blipFill>
                <a:blip r:embed="rId5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ACCF11-7DD1-BF46-B94F-57EECD96FAA4}"/>
                  </a:ext>
                </a:extLst>
              </p:cNvPr>
              <p:cNvSpPr/>
              <p:nvPr/>
            </p:nvSpPr>
            <p:spPr>
              <a:xfrm>
                <a:off x="6157033" y="4303159"/>
                <a:ext cx="2547749" cy="905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∝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ACCF11-7DD1-BF46-B94F-57EECD96F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33" y="4303159"/>
                <a:ext cx="2547749" cy="905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7EAF69CE-6A37-5A4A-9AB2-00C95A78D945}"/>
              </a:ext>
            </a:extLst>
          </p:cNvPr>
          <p:cNvSpPr/>
          <p:nvPr/>
        </p:nvSpPr>
        <p:spPr bwMode="auto">
          <a:xfrm>
            <a:off x="5967102" y="4190278"/>
            <a:ext cx="288032" cy="1224136"/>
          </a:xfrm>
          <a:prstGeom prst="rightBrace">
            <a:avLst>
              <a:gd name="adj1" fmla="val 8333"/>
              <a:gd name="adj2" fmla="val 51037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8FC0EC-BEEE-FD42-AFD0-FFA53A51AC71}"/>
                  </a:ext>
                </a:extLst>
              </p:cNvPr>
              <p:cNvSpPr/>
              <p:nvPr/>
            </p:nvSpPr>
            <p:spPr>
              <a:xfrm>
                <a:off x="2483768" y="5838559"/>
                <a:ext cx="4788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开普勒定律</a:t>
                </a:r>
                <a14:m>
                  <m:oMath xmlns:m="http://schemas.openxmlformats.org/officeDocument/2006/math">
                    <m:r>
                      <a:rPr kumimoji="1" lang="en-US" altLang="zh-CN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⟹</m:t>
                    </m:r>
                  </m:oMath>
                </a14:m>
                <a:r>
                  <a:rPr kumimoji="1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平方反比律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8FC0EC-BEEE-FD42-AFD0-FFA53A51A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838559"/>
                <a:ext cx="4788490" cy="584775"/>
              </a:xfrm>
              <a:prstGeom prst="rect">
                <a:avLst/>
              </a:prstGeom>
              <a:blipFill>
                <a:blip r:embed="rId7"/>
                <a:stretch>
                  <a:fillRect l="-3175" t="-14894" r="-1852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2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744493-2392-C448-9539-82D641E831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882" y="1916832"/>
                <a:ext cx="5265738" cy="3837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柱坐标系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平面内为极坐标，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方向为直角坐标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𝜌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𝑧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𝜌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𝜌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𝜌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𝜑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𝜌</m:t>
                        </m:r>
                        <m:acc>
                          <m:accPr>
                            <m:chr m:val="̈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𝜑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𝑧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744493-2392-C448-9539-82D641E83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882" y="1916832"/>
                <a:ext cx="5265738" cy="3837333"/>
              </a:xfrm>
              <a:prstGeom prst="rect">
                <a:avLst/>
              </a:prstGeom>
              <a:blipFill>
                <a:blip r:embed="rId2"/>
                <a:stretch>
                  <a:fillRect l="-1852" r="-1273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9" name="矩形 8">
            <a:extLst>
              <a:ext uri="{FF2B5EF4-FFF2-40B4-BE49-F238E27FC236}">
                <a16:creationId xmlns:a16="http://schemas.microsoft.com/office/drawing/2014/main" id="{CB440BD0-7163-E14F-8217-89A65243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72838"/>
            <a:ext cx="5616624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维空间坐标系之一：柱坐标系（柱系）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2EE8C3-338B-3A46-B55A-0B7A4592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1012825"/>
            <a:ext cx="27432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灯片编号占位符 5">
            <a:extLst>
              <a:ext uri="{FF2B5EF4-FFF2-40B4-BE49-F238E27FC236}">
                <a16:creationId xmlns:a16="http://schemas.microsoft.com/office/drawing/2014/main" id="{FA68E2DA-2E1D-194D-8EEC-5E5BA506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1C7E0C-799F-8E40-BA48-225E50C599F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3FF18A-895F-D44F-BF55-D247D312B1DD}"/>
              </a:ext>
            </a:extLst>
          </p:cNvPr>
          <p:cNvSpPr/>
          <p:nvPr/>
        </p:nvSpPr>
        <p:spPr bwMode="auto">
          <a:xfrm>
            <a:off x="5337062" y="1630972"/>
            <a:ext cx="3744416" cy="292675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Text Box 10">
            <a:extLst>
              <a:ext uri="{FF2B5EF4-FFF2-40B4-BE49-F238E27FC236}">
                <a16:creationId xmlns:a16="http://schemas.microsoft.com/office/drawing/2014/main" id="{C5B04C99-2D9E-7342-8BB4-3F2AEF5A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3877985" cy="584775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§</a:t>
            </a:r>
            <a:r>
              <a:rPr lang="en-US" altLang="zh-CN" dirty="0">
                <a:solidFill>
                  <a:schemeClr val="tx2"/>
                </a:solidFill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1   运动描述方法</a:t>
            </a:r>
          </a:p>
        </p:txBody>
      </p:sp>
      <p:sp>
        <p:nvSpPr>
          <p:cNvPr id="12291" name="Text Box 11">
            <a:extLst>
              <a:ext uri="{FF2B5EF4-FFF2-40B4-BE49-F238E27FC236}">
                <a16:creationId xmlns:a16="http://schemas.microsoft.com/office/drawing/2014/main" id="{D61CE76F-9109-884C-8617-021AC3BC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84313"/>
            <a:ext cx="3152775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a typeface="黑体" panose="02010609060101010101" pitchFamily="49" charset="-122"/>
              </a:rPr>
              <a:t>1.参考系和坐标系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a typeface="黑体" panose="02010609060101010101" pitchFamily="49" charset="-122"/>
              </a:rPr>
              <a:t>   （</a:t>
            </a:r>
            <a:r>
              <a:rPr lang="en-US" altLang="zh-CN" sz="2400" b="1" dirty="0" err="1">
                <a:solidFill>
                  <a:schemeClr val="bg2"/>
                </a:solidFill>
                <a:ea typeface="黑体" panose="02010609060101010101" pitchFamily="49" charset="-122"/>
              </a:rPr>
              <a:t>referene</a:t>
            </a:r>
            <a:r>
              <a:rPr lang="en-US" altLang="zh-CN" sz="2400" b="1" dirty="0">
                <a:solidFill>
                  <a:schemeClr val="bg2"/>
                </a:solidFill>
                <a:ea typeface="黑体" panose="02010609060101010101" pitchFamily="49" charset="-122"/>
              </a:rPr>
              <a:t> system）</a:t>
            </a:r>
          </a:p>
        </p:txBody>
      </p:sp>
      <p:sp>
        <p:nvSpPr>
          <p:cNvPr id="12293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B83F9D0-7EB9-D241-93E8-ECB9EDCB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2294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AEE8029-5B14-534A-BF2F-71C51D12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2295" name="Text Box 15">
            <a:extLst>
              <a:ext uri="{FF2B5EF4-FFF2-40B4-BE49-F238E27FC236}">
                <a16:creationId xmlns:a16="http://schemas.microsoft.com/office/drawing/2014/main" id="{DAFAD108-5B0F-AE4E-B6C5-61A8ADF36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45" y="2887607"/>
            <a:ext cx="526125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chemeClr val="bg1"/>
                </a:solidFill>
                <a:ea typeface="黑体" panose="02010609060101010101" pitchFamily="49" charset="-122"/>
              </a:rPr>
              <a:t>参考系</a:t>
            </a:r>
            <a:r>
              <a:rPr kumimoji="0"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：运动是相对的，描述物体运动时，选定作为</a:t>
            </a:r>
            <a:r>
              <a:rPr kumimoji="0"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参照物（静止不动）</a:t>
            </a:r>
            <a:r>
              <a:rPr kumimoji="0"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的其他物体</a:t>
            </a:r>
          </a:p>
        </p:txBody>
      </p:sp>
      <p:sp>
        <p:nvSpPr>
          <p:cNvPr id="12296" name="Text Box 16">
            <a:extLst>
              <a:ext uri="{FF2B5EF4-FFF2-40B4-BE49-F238E27FC236}">
                <a16:creationId xmlns:a16="http://schemas.microsoft.com/office/drawing/2014/main" id="{EABF4A5B-4904-B64E-A4F0-CD733845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652963"/>
            <a:ext cx="8340745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注： ① 参考系是有限大小，但定上框架后，框架可延长到无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        穷远，可见参考系可理解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为参考系固连的整个空间</a:t>
            </a: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     ② 不特别说明都以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地球</a:t>
            </a: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为参考系。</a:t>
            </a:r>
          </a:p>
        </p:txBody>
      </p:sp>
      <p:sp>
        <p:nvSpPr>
          <p:cNvPr id="12297" name="Text Box 17">
            <a:extLst>
              <a:ext uri="{FF2B5EF4-FFF2-40B4-BE49-F238E27FC236}">
                <a16:creationId xmlns:a16="http://schemas.microsoft.com/office/drawing/2014/main" id="{F3811AF8-EAAD-A34B-BC76-D73D24F7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12298" name="灯片编号占位符 3">
            <a:extLst>
              <a:ext uri="{FF2B5EF4-FFF2-40B4-BE49-F238E27FC236}">
                <a16:creationId xmlns:a16="http://schemas.microsoft.com/office/drawing/2014/main" id="{D527DCD5-6006-814A-A157-7F8EE19F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196A5C-49C8-FA49-AA7B-8B31BBAD2D11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897F23-05DB-B644-8AB3-379AED5AD9A7}"/>
              </a:ext>
            </a:extLst>
          </p:cNvPr>
          <p:cNvSpPr/>
          <p:nvPr/>
        </p:nvSpPr>
        <p:spPr bwMode="auto">
          <a:xfrm>
            <a:off x="6317061" y="3001495"/>
            <a:ext cx="974377" cy="98097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8205F23B-E9C1-E14C-B0A8-8008FD1916F3}"/>
              </a:ext>
            </a:extLst>
          </p:cNvPr>
          <p:cNvSpPr/>
          <p:nvPr/>
        </p:nvSpPr>
        <p:spPr bwMode="auto">
          <a:xfrm>
            <a:off x="7333320" y="1560014"/>
            <a:ext cx="788194" cy="817835"/>
          </a:xfrm>
          <a:prstGeom prst="su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25BFE6-E709-0A4F-BE1D-0CBE71FF5B5B}"/>
              </a:ext>
            </a:extLst>
          </p:cNvPr>
          <p:cNvCxnSpPr/>
          <p:nvPr/>
        </p:nvCxnSpPr>
        <p:spPr bwMode="auto">
          <a:xfrm flipV="1">
            <a:off x="6804249" y="2037551"/>
            <a:ext cx="0" cy="1454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34D290-E5E2-CF4F-B3CE-0A906350552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5146" y="3488209"/>
            <a:ext cx="830596" cy="7434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D977B9-DD91-A544-B737-14F1A17A31CA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7531464" y="2760734"/>
            <a:ext cx="0" cy="1454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89B325-FD87-7641-985B-78413D438566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4248" y="1968931"/>
            <a:ext cx="923169" cy="1519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913424-DF7A-B84F-9748-F558F399FB06}"/>
              </a:ext>
            </a:extLst>
          </p:cNvPr>
          <p:cNvSpPr txBox="1"/>
          <p:nvPr/>
        </p:nvSpPr>
        <p:spPr>
          <a:xfrm>
            <a:off x="5656592" y="39123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1AAEA-4563-3744-85D4-EBE7D88D4E56}"/>
              </a:ext>
            </a:extLst>
          </p:cNvPr>
          <p:cNvSpPr txBox="1"/>
          <p:nvPr/>
        </p:nvSpPr>
        <p:spPr>
          <a:xfrm>
            <a:off x="6531348" y="165935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z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CE73E-DB48-864A-B0D4-44359927B6DA}"/>
              </a:ext>
            </a:extLst>
          </p:cNvPr>
          <p:cNvSpPr txBox="1"/>
          <p:nvPr/>
        </p:nvSpPr>
        <p:spPr>
          <a:xfrm>
            <a:off x="8254104" y="33296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664B028-BF07-A247-B87A-9F51B7857E12}"/>
              </a:ext>
            </a:extLst>
          </p:cNvPr>
          <p:cNvSpPr/>
          <p:nvPr/>
        </p:nvSpPr>
        <p:spPr bwMode="auto">
          <a:xfrm>
            <a:off x="5550256" y="1826053"/>
            <a:ext cx="3011132" cy="2593744"/>
          </a:xfrm>
          <a:prstGeom prst="arc">
            <a:avLst>
              <a:gd name="adj1" fmla="val 16200000"/>
              <a:gd name="adj2" fmla="val 15964628"/>
            </a:avLst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5" grpId="0"/>
      <p:bldP spid="122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矩形 8">
            <a:extLst>
              <a:ext uri="{FF2B5EF4-FFF2-40B4-BE49-F238E27FC236}">
                <a16:creationId xmlns:a16="http://schemas.microsoft.com/office/drawing/2014/main" id="{CB440BD0-7163-E14F-8217-89A65243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72838"/>
            <a:ext cx="5616624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维空间坐标系之二：球坐标系（球系）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6875" name="灯片编号占位符 5">
            <a:extLst>
              <a:ext uri="{FF2B5EF4-FFF2-40B4-BE49-F238E27FC236}">
                <a16:creationId xmlns:a16="http://schemas.microsoft.com/office/drawing/2014/main" id="{FA68E2DA-2E1D-194D-8EEC-5E5BA506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1C7E0C-799F-8E40-BA48-225E50C599F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41857BF0-E2E4-46B4-8DFB-F29B2B90E493}"/>
              </a:ext>
            </a:extLst>
          </p:cNvPr>
          <p:cNvGrpSpPr/>
          <p:nvPr/>
        </p:nvGrpSpPr>
        <p:grpSpPr>
          <a:xfrm>
            <a:off x="161764" y="773288"/>
            <a:ext cx="8820472" cy="6084712"/>
            <a:chOff x="-20588" y="-408061"/>
            <a:chExt cx="8820472" cy="6084712"/>
          </a:xfrm>
        </p:grpSpPr>
        <p:pic>
          <p:nvPicPr>
            <p:cNvPr id="8" name="Picture 13">
              <a:extLst>
                <a:ext uri="{FF2B5EF4-FFF2-40B4-BE49-F238E27FC236}">
                  <a16:creationId xmlns:a16="http://schemas.microsoft.com/office/drawing/2014/main" id="{E77497B1-497D-4B2D-9404-A05DEEAE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88" y="-387424"/>
              <a:ext cx="8820472" cy="6064075"/>
            </a:xfrm>
            <a:prstGeom prst="rect">
              <a:avLst/>
            </a:prstGeom>
          </p:spPr>
        </p:pic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90A1DF11-073F-4F18-9DE9-9911697824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4008" y="836712"/>
              <a:ext cx="1080120" cy="20959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8">
              <a:extLst>
                <a:ext uri="{FF2B5EF4-FFF2-40B4-BE49-F238E27FC236}">
                  <a16:creationId xmlns:a16="http://schemas.microsoft.com/office/drawing/2014/main" id="{D9860A22-66FD-4E76-8D7E-7BCBF6D75B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92080" y="1427868"/>
              <a:ext cx="1080120" cy="288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9">
              <a:extLst>
                <a:ext uri="{FF2B5EF4-FFF2-40B4-BE49-F238E27FC236}">
                  <a16:creationId xmlns:a16="http://schemas.microsoft.com/office/drawing/2014/main" id="{45B98E1F-D5DE-4900-AF7B-190ACA730E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080" y="1661125"/>
              <a:ext cx="605529" cy="103826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8">
                  <a:extLst>
                    <a:ext uri="{FF2B5EF4-FFF2-40B4-BE49-F238E27FC236}">
                      <a16:creationId xmlns:a16="http://schemas.microsoft.com/office/drawing/2014/main" id="{EDD6D2F4-EA6E-4871-B64C-6831BA3B9030}"/>
                    </a:ext>
                  </a:extLst>
                </p:cNvPr>
                <p:cNvSpPr txBox="1"/>
                <p:nvPr/>
              </p:nvSpPr>
              <p:spPr>
                <a:xfrm>
                  <a:off x="1691680" y="3933056"/>
                  <a:ext cx="555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9355EA-6E89-E748-9F07-C9FC9012E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933056"/>
                  <a:ext cx="55540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4545" t="-19048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9">
                  <a:extLst>
                    <a:ext uri="{FF2B5EF4-FFF2-40B4-BE49-F238E27FC236}">
                      <a16:creationId xmlns:a16="http://schemas.microsoft.com/office/drawing/2014/main" id="{F8E052A8-4D40-41EA-B703-3A008CD2703E}"/>
                    </a:ext>
                  </a:extLst>
                </p:cNvPr>
                <p:cNvSpPr txBox="1"/>
                <p:nvPr/>
              </p:nvSpPr>
              <p:spPr>
                <a:xfrm>
                  <a:off x="4499992" y="-408061"/>
                  <a:ext cx="640367" cy="586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B9B17B9-2E06-1F4B-BB25-FAD66F780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-408061"/>
                  <a:ext cx="640367" cy="586892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20">
                  <a:extLst>
                    <a:ext uri="{FF2B5EF4-FFF2-40B4-BE49-F238E27FC236}">
                      <a16:creationId xmlns:a16="http://schemas.microsoft.com/office/drawing/2014/main" id="{B0109D5B-CF03-465F-B669-9D0D3FE386B2}"/>
                    </a:ext>
                  </a:extLst>
                </p:cNvPr>
                <p:cNvSpPr txBox="1"/>
                <p:nvPr/>
              </p:nvSpPr>
              <p:spPr>
                <a:xfrm>
                  <a:off x="7489577" y="3694286"/>
                  <a:ext cx="5523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387930-E350-FB4F-9BEA-5D7DE196B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577" y="3694286"/>
                  <a:ext cx="552331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2222" t="-1904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21">
                  <a:extLst>
                    <a:ext uri="{FF2B5EF4-FFF2-40B4-BE49-F238E27FC236}">
                      <a16:creationId xmlns:a16="http://schemas.microsoft.com/office/drawing/2014/main" id="{C3B12EBF-407C-4F6D-9C3D-31B6E0D21B7A}"/>
                    </a:ext>
                  </a:extLst>
                </p:cNvPr>
                <p:cNvSpPr txBox="1"/>
                <p:nvPr/>
              </p:nvSpPr>
              <p:spPr>
                <a:xfrm>
                  <a:off x="5642444" y="292889"/>
                  <a:ext cx="4190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F9BF45-41DE-2445-A8A4-0BC7B6BAB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444" y="292889"/>
                  <a:ext cx="419089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11765" t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2">
                  <a:extLst>
                    <a:ext uri="{FF2B5EF4-FFF2-40B4-BE49-F238E27FC236}">
                      <a16:creationId xmlns:a16="http://schemas.microsoft.com/office/drawing/2014/main" id="{F2EA6535-9C6B-4315-9C8F-ED7644D0646D}"/>
                    </a:ext>
                  </a:extLst>
                </p:cNvPr>
                <p:cNvSpPr txBox="1"/>
                <p:nvPr/>
              </p:nvSpPr>
              <p:spPr>
                <a:xfrm>
                  <a:off x="6309336" y="1068869"/>
                  <a:ext cx="525336" cy="6576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A4B431-8A8D-CB4C-AA29-1886B7B81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336" y="1068869"/>
                  <a:ext cx="525336" cy="6576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23">
                  <a:extLst>
                    <a:ext uri="{FF2B5EF4-FFF2-40B4-BE49-F238E27FC236}">
                      <a16:creationId xmlns:a16="http://schemas.microsoft.com/office/drawing/2014/main" id="{3577856E-C957-4EAC-AFD6-198FF72B5780}"/>
                    </a:ext>
                  </a:extLst>
                </p:cNvPr>
                <p:cNvSpPr txBox="1"/>
                <p:nvPr/>
              </p:nvSpPr>
              <p:spPr>
                <a:xfrm>
                  <a:off x="5810373" y="2575872"/>
                  <a:ext cx="43877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9EAF22E-C383-B24A-AFF8-3DE2E5B93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373" y="2575872"/>
                  <a:ext cx="438773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5556" t="-21277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6">
                <a:extLst>
                  <a:ext uri="{FF2B5EF4-FFF2-40B4-BE49-F238E27FC236}">
                    <a16:creationId xmlns:a16="http://schemas.microsoft.com/office/drawing/2014/main" id="{E6EB6382-1242-4649-B49A-86800B8E381E}"/>
                  </a:ext>
                </a:extLst>
              </p:cNvPr>
              <p:cNvSpPr txBox="1"/>
              <p:nvPr/>
            </p:nvSpPr>
            <p:spPr>
              <a:xfrm>
                <a:off x="3729539" y="5467402"/>
                <a:ext cx="3009157" cy="125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 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d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d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type m:val="li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𝜑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type m:val="li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26">
                <a:extLst>
                  <a:ext uri="{FF2B5EF4-FFF2-40B4-BE49-F238E27FC236}">
                    <a16:creationId xmlns:a16="http://schemas.microsoft.com/office/drawing/2014/main" id="{E6EB6382-1242-4649-B49A-86800B8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39" y="5467402"/>
                <a:ext cx="3009157" cy="1254895"/>
              </a:xfrm>
              <a:prstGeom prst="rect">
                <a:avLst/>
              </a:prstGeom>
              <a:blipFill>
                <a:blip r:embed="rId9"/>
                <a:stretch>
                  <a:fillRect t="-16505" b="-36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7">
                <a:extLst>
                  <a:ext uri="{FF2B5EF4-FFF2-40B4-BE49-F238E27FC236}">
                    <a16:creationId xmlns:a16="http://schemas.microsoft.com/office/drawing/2014/main" id="{AD0DDAAD-FF9C-4518-A27A-46E71EA10F25}"/>
                  </a:ext>
                </a:extLst>
              </p:cNvPr>
              <p:cNvSpPr txBox="1"/>
              <p:nvPr/>
            </p:nvSpPr>
            <p:spPr>
              <a:xfrm>
                <a:off x="325001" y="916456"/>
                <a:ext cx="2693697" cy="246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球坐标系：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单位矢量方向：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1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</m:t>
                    </m:r>
                    <m:f>
                      <m:fPr>
                        <m:ctrlP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𝜕𝜃</m:t>
                        </m:r>
                      </m:den>
                    </m:f>
                    <m:r>
                      <a:rPr kumimoji="1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</m:t>
                    </m:r>
                    <m:f>
                      <m:fPr>
                        <m:ctrlP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kumimoji="1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𝜕𝜑</m:t>
                        </m:r>
                      </m:den>
                    </m:f>
                  </m:oMath>
                </a14:m>
                <a:endParaRPr kumimoji="1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27">
                <a:extLst>
                  <a:ext uri="{FF2B5EF4-FFF2-40B4-BE49-F238E27FC236}">
                    <a16:creationId xmlns:a16="http://schemas.microsoft.com/office/drawing/2014/main" id="{AD0DDAAD-FF9C-4518-A27A-46E71EA10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1" y="916456"/>
                <a:ext cx="2693697" cy="2464970"/>
              </a:xfrm>
              <a:prstGeom prst="rect">
                <a:avLst/>
              </a:prstGeom>
              <a:blipFill>
                <a:blip r:embed="rId10"/>
                <a:stretch>
                  <a:fillRect l="-3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343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946E91-58FA-CF49-AB93-FF70330C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8E702-5683-2E48-AFB9-9D40E6278F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19FE8-89E3-8D40-AAFB-E201153FA4BB}"/>
              </a:ext>
            </a:extLst>
          </p:cNvPr>
          <p:cNvSpPr txBox="1"/>
          <p:nvPr/>
        </p:nvSpPr>
        <p:spPr>
          <a:xfrm>
            <a:off x="3347864" y="764704"/>
            <a:ext cx="233910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球系运动学变量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6EBD-F2A9-234E-9969-BDD8BB300C78}"/>
                  </a:ext>
                </a:extLst>
              </p:cNvPr>
              <p:cNvSpPr txBox="1"/>
              <p:nvPr/>
            </p:nvSpPr>
            <p:spPr>
              <a:xfrm>
                <a:off x="2699792" y="1831530"/>
                <a:ext cx="3570145" cy="14400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 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acc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6EBD-F2A9-234E-9969-BDD8BB300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831530"/>
                <a:ext cx="3570145" cy="1440010"/>
              </a:xfrm>
              <a:prstGeom prst="rect">
                <a:avLst/>
              </a:prstGeom>
              <a:blipFill>
                <a:blip r:embed="rId2"/>
                <a:stretch>
                  <a:fillRect t="-350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6A54E9-5C09-2F42-8BF0-362434ECC797}"/>
                  </a:ext>
                </a:extLst>
              </p:cNvPr>
              <p:cNvSpPr/>
              <p:nvPr/>
            </p:nvSpPr>
            <p:spPr>
              <a:xfrm>
                <a:off x="323528" y="3284984"/>
                <a:ext cx="8604448" cy="3009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kumimoji="1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̈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⊥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d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⊥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⊥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⊥</m:t>
                            </m:r>
                          </m:sub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bSup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𝜑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6A54E9-5C09-2F42-8BF0-362434EC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84984"/>
                <a:ext cx="8604448" cy="3009285"/>
              </a:xfrm>
              <a:prstGeom prst="rect">
                <a:avLst/>
              </a:prstGeom>
              <a:blipFill>
                <a:blip r:embed="rId3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313729-B46F-0148-9E8C-5F7A32181E79}"/>
                  </a:ext>
                </a:extLst>
              </p:cNvPr>
              <p:cNvSpPr txBox="1"/>
              <p:nvPr/>
            </p:nvSpPr>
            <p:spPr>
              <a:xfrm>
                <a:off x="7109361" y="3303486"/>
                <a:ext cx="1760995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⊥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313729-B46F-0148-9E8C-5F7A32181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61" y="3303486"/>
                <a:ext cx="17609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183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Text Box 28">
            <a:extLst>
              <a:ext uri="{FF2B5EF4-FFF2-40B4-BE49-F238E27FC236}">
                <a16:creationId xmlns:a16="http://schemas.microsoft.com/office/drawing/2014/main" id="{23C20518-F834-F140-8C84-12CCA232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76250"/>
            <a:ext cx="8712968" cy="153477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设有一点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的轨迹是平面曲线，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点的矢径为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速度为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直线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垂直于过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点的切线，并且与切线交于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点。试求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速率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</a:p>
        </p:txBody>
      </p:sp>
      <p:grpSp>
        <p:nvGrpSpPr>
          <p:cNvPr id="63492" name="Group 29">
            <a:extLst>
              <a:ext uri="{FF2B5EF4-FFF2-40B4-BE49-F238E27FC236}">
                <a16:creationId xmlns:a16="http://schemas.microsoft.com/office/drawing/2014/main" id="{A3CA059D-12CB-ED4D-98A5-935120CE32A3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2430463"/>
            <a:ext cx="3816350" cy="2620962"/>
            <a:chOff x="2346" y="1925"/>
            <a:chExt cx="2404" cy="1651"/>
          </a:xfrm>
        </p:grpSpPr>
        <p:sp>
          <p:nvSpPr>
            <p:cNvPr id="63496" name="Line 30">
              <a:extLst>
                <a:ext uri="{FF2B5EF4-FFF2-40B4-BE49-F238E27FC236}">
                  <a16:creationId xmlns:a16="http://schemas.microsoft.com/office/drawing/2014/main" id="{261EBE8B-DBD6-5A45-B8E3-944F0BAF0A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81" y="1960"/>
              <a:ext cx="838" cy="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7" name="Oval 31">
              <a:extLst>
                <a:ext uri="{FF2B5EF4-FFF2-40B4-BE49-F238E27FC236}">
                  <a16:creationId xmlns:a16="http://schemas.microsoft.com/office/drawing/2014/main" id="{5127F4B0-D46D-BF4C-9576-9E9D198413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6" y="2556"/>
              <a:ext cx="57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3498" name="Freeform 32">
              <a:extLst>
                <a:ext uri="{FF2B5EF4-FFF2-40B4-BE49-F238E27FC236}">
                  <a16:creationId xmlns:a16="http://schemas.microsoft.com/office/drawing/2014/main" id="{2BFCB3D0-B5BE-AA44-AF2A-417BE828EF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95" y="2263"/>
              <a:ext cx="469" cy="305"/>
            </a:xfrm>
            <a:custGeom>
              <a:avLst/>
              <a:gdLst>
                <a:gd name="T0" fmla="*/ 657 w 457"/>
                <a:gd name="T1" fmla="*/ 430 h 297"/>
                <a:gd name="T2" fmla="*/ 0 w 457"/>
                <a:gd name="T3" fmla="*/ 0 h 2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" h="297">
                  <a:moveTo>
                    <a:pt x="457" y="297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9" name="Line 33">
              <a:extLst>
                <a:ext uri="{FF2B5EF4-FFF2-40B4-BE49-F238E27FC236}">
                  <a16:creationId xmlns:a16="http://schemas.microsoft.com/office/drawing/2014/main" id="{12010187-91A0-CC42-86B4-DCCB79516C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57" y="3322"/>
              <a:ext cx="21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0" name="Line 34">
              <a:extLst>
                <a:ext uri="{FF2B5EF4-FFF2-40B4-BE49-F238E27FC236}">
                  <a16:creationId xmlns:a16="http://schemas.microsoft.com/office/drawing/2014/main" id="{1B887EB8-261F-D447-AB3B-93AC4639C2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557" y="2072"/>
              <a:ext cx="0" cy="1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1" name="Arc 35">
              <a:extLst>
                <a:ext uri="{FF2B5EF4-FFF2-40B4-BE49-F238E27FC236}">
                  <a16:creationId xmlns:a16="http://schemas.microsoft.com/office/drawing/2014/main" id="{F5263008-99B6-1741-836C-210E736A4B1C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917" y="2385"/>
              <a:ext cx="1263" cy="781"/>
            </a:xfrm>
            <a:custGeom>
              <a:avLst/>
              <a:gdLst>
                <a:gd name="T0" fmla="*/ 0 w 27491"/>
                <a:gd name="T1" fmla="*/ 0 h 21600"/>
                <a:gd name="T2" fmla="*/ 0 w 27491"/>
                <a:gd name="T3" fmla="*/ 0 h 21600"/>
                <a:gd name="T4" fmla="*/ 0 w 2749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491" h="21600" fill="none" extrusionOk="0">
                  <a:moveTo>
                    <a:pt x="27491" y="4298"/>
                  </a:moveTo>
                  <a:cubicBezTo>
                    <a:pt x="25447" y="14365"/>
                    <a:pt x="16595" y="21599"/>
                    <a:pt x="6323" y="21600"/>
                  </a:cubicBezTo>
                  <a:cubicBezTo>
                    <a:pt x="4180" y="21600"/>
                    <a:pt x="2049" y="21281"/>
                    <a:pt x="0" y="20653"/>
                  </a:cubicBezTo>
                </a:path>
                <a:path w="27491" h="21600" stroke="0" extrusionOk="0">
                  <a:moveTo>
                    <a:pt x="27491" y="4298"/>
                  </a:moveTo>
                  <a:cubicBezTo>
                    <a:pt x="25447" y="14365"/>
                    <a:pt x="16595" y="21599"/>
                    <a:pt x="6323" y="21600"/>
                  </a:cubicBezTo>
                  <a:cubicBezTo>
                    <a:pt x="4180" y="21600"/>
                    <a:pt x="2049" y="21281"/>
                    <a:pt x="0" y="20653"/>
                  </a:cubicBezTo>
                  <a:lnTo>
                    <a:pt x="6323" y="0"/>
                  </a:lnTo>
                  <a:lnTo>
                    <a:pt x="27491" y="4298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2" name="Freeform 36">
              <a:extLst>
                <a:ext uri="{FF2B5EF4-FFF2-40B4-BE49-F238E27FC236}">
                  <a16:creationId xmlns:a16="http://schemas.microsoft.com/office/drawing/2014/main" id="{AA6D4A86-B81B-B24A-9001-6CB7ACA7BD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57" y="2589"/>
              <a:ext cx="1290" cy="736"/>
            </a:xfrm>
            <a:custGeom>
              <a:avLst/>
              <a:gdLst>
                <a:gd name="T0" fmla="*/ 0 w 1288"/>
                <a:gd name="T1" fmla="*/ 749 h 735"/>
                <a:gd name="T2" fmla="*/ 1316 w 1288"/>
                <a:gd name="T3" fmla="*/ 0 h 7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8" h="735">
                  <a:moveTo>
                    <a:pt x="0" y="735"/>
                  </a:moveTo>
                  <a:lnTo>
                    <a:pt x="128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3" name="Freeform 37">
              <a:extLst>
                <a:ext uri="{FF2B5EF4-FFF2-40B4-BE49-F238E27FC236}">
                  <a16:creationId xmlns:a16="http://schemas.microsoft.com/office/drawing/2014/main" id="{9BB68F3A-9301-B841-AD6F-AEF9465486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65" y="2188"/>
              <a:ext cx="761" cy="1132"/>
            </a:xfrm>
            <a:custGeom>
              <a:avLst/>
              <a:gdLst>
                <a:gd name="T0" fmla="*/ 0 w 760"/>
                <a:gd name="T1" fmla="*/ 1158 h 1130"/>
                <a:gd name="T2" fmla="*/ 774 w 760"/>
                <a:gd name="T3" fmla="*/ 0 h 11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0" h="1130">
                  <a:moveTo>
                    <a:pt x="0" y="1130"/>
                  </a:moveTo>
                  <a:lnTo>
                    <a:pt x="76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4" name="Freeform 38">
              <a:extLst>
                <a:ext uri="{FF2B5EF4-FFF2-40B4-BE49-F238E27FC236}">
                  <a16:creationId xmlns:a16="http://schemas.microsoft.com/office/drawing/2014/main" id="{86D270C2-E87E-F048-94A4-C7AEFC5D2B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49" y="2312"/>
              <a:ext cx="105" cy="60"/>
            </a:xfrm>
            <a:custGeom>
              <a:avLst/>
              <a:gdLst>
                <a:gd name="T0" fmla="*/ 0 w 105"/>
                <a:gd name="T1" fmla="*/ 0 h 60"/>
                <a:gd name="T2" fmla="*/ 105 w 105"/>
                <a:gd name="T3" fmla="*/ 60 h 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" h="60">
                  <a:moveTo>
                    <a:pt x="0" y="0"/>
                  </a:moveTo>
                  <a:lnTo>
                    <a:pt x="105" y="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5" name="Freeform 39">
              <a:extLst>
                <a:ext uri="{FF2B5EF4-FFF2-40B4-BE49-F238E27FC236}">
                  <a16:creationId xmlns:a16="http://schemas.microsoft.com/office/drawing/2014/main" id="{A37C2494-A9B6-204B-8C51-5EFC7FD350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61" y="2291"/>
              <a:ext cx="54" cy="88"/>
            </a:xfrm>
            <a:custGeom>
              <a:avLst/>
              <a:gdLst>
                <a:gd name="T0" fmla="*/ 0 w 53"/>
                <a:gd name="T1" fmla="*/ 88 h 88"/>
                <a:gd name="T2" fmla="*/ 67 w 53"/>
                <a:gd name="T3" fmla="*/ 0 h 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" h="88">
                  <a:moveTo>
                    <a:pt x="0" y="88"/>
                  </a:moveTo>
                  <a:lnTo>
                    <a:pt x="5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3506" name="Object 40">
              <a:extLst>
                <a:ext uri="{FF2B5EF4-FFF2-40B4-BE49-F238E27FC236}">
                  <a16:creationId xmlns:a16="http://schemas.microsoft.com/office/drawing/2014/main" id="{30CD218C-A026-8343-B022-15BACC303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7" y="3292"/>
            <a:ext cx="20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6" name="Equation" r:id="rId3" imgW="3213100" imgH="3505200" progId="Equation.DSMT4">
                    <p:embed/>
                  </p:oleObj>
                </mc:Choice>
                <mc:Fallback>
                  <p:oleObj name="Equation" r:id="rId3" imgW="3213100" imgH="3505200" progId="Equation.DSMT4">
                    <p:embed/>
                    <p:pic>
                      <p:nvPicPr>
                        <p:cNvPr id="63506" name="Object 40">
                          <a:extLst>
                            <a:ext uri="{FF2B5EF4-FFF2-40B4-BE49-F238E27FC236}">
                              <a16:creationId xmlns:a16="http://schemas.microsoft.com/office/drawing/2014/main" id="{30CD218C-A026-8343-B022-15BACC303C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" y="3292"/>
                          <a:ext cx="20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7" name="Object 41">
              <a:extLst>
                <a:ext uri="{FF2B5EF4-FFF2-40B4-BE49-F238E27FC236}">
                  <a16:creationId xmlns:a16="http://schemas.microsoft.com/office/drawing/2014/main" id="{40097E9A-E83A-8344-9B82-7B7770E622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4" y="2364"/>
            <a:ext cx="30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7" name="Equation" r:id="rId5" imgW="4102100" imgH="3213100" progId="Equation.DSMT4">
                    <p:embed/>
                  </p:oleObj>
                </mc:Choice>
                <mc:Fallback>
                  <p:oleObj name="Equation" r:id="rId5" imgW="4102100" imgH="3213100" progId="Equation.DSMT4">
                    <p:embed/>
                    <p:pic>
                      <p:nvPicPr>
                        <p:cNvPr id="63507" name="Object 41">
                          <a:extLst>
                            <a:ext uri="{FF2B5EF4-FFF2-40B4-BE49-F238E27FC236}">
                              <a16:creationId xmlns:a16="http://schemas.microsoft.com/office/drawing/2014/main" id="{40097E9A-E83A-8344-9B82-7B7770E622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2364"/>
                          <a:ext cx="30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8" name="Object 42">
              <a:extLst>
                <a:ext uri="{FF2B5EF4-FFF2-40B4-BE49-F238E27FC236}">
                  <a16:creationId xmlns:a16="http://schemas.microsoft.com/office/drawing/2014/main" id="{483C1923-D532-DC40-B439-45F6401F18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1" y="1925"/>
            <a:ext cx="24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8" name="Equation" r:id="rId7" imgW="3213100" imgH="3213100" progId="Equation.DSMT4">
                    <p:embed/>
                  </p:oleObj>
                </mc:Choice>
                <mc:Fallback>
                  <p:oleObj name="Equation" r:id="rId7" imgW="3213100" imgH="3213100" progId="Equation.DSMT4">
                    <p:embed/>
                    <p:pic>
                      <p:nvPicPr>
                        <p:cNvPr id="63508" name="Object 42">
                          <a:extLst>
                            <a:ext uri="{FF2B5EF4-FFF2-40B4-BE49-F238E27FC236}">
                              <a16:creationId xmlns:a16="http://schemas.microsoft.com/office/drawing/2014/main" id="{483C1923-D532-DC40-B439-45F6401F18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" y="1925"/>
                          <a:ext cx="24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9" name="Object 43">
              <a:extLst>
                <a:ext uri="{FF2B5EF4-FFF2-40B4-BE49-F238E27FC236}">
                  <a16:creationId xmlns:a16="http://schemas.microsoft.com/office/drawing/2014/main" id="{F08311E6-9BD7-3F46-921E-F618C60610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1" y="2129"/>
            <a:ext cx="20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9" name="Equation" r:id="rId9" imgW="2628900" imgH="2921000" progId="Equation.DSMT4">
                    <p:embed/>
                  </p:oleObj>
                </mc:Choice>
                <mc:Fallback>
                  <p:oleObj name="Equation" r:id="rId9" imgW="2628900" imgH="2921000" progId="Equation.DSMT4">
                    <p:embed/>
                    <p:pic>
                      <p:nvPicPr>
                        <p:cNvPr id="63509" name="Object 43">
                          <a:extLst>
                            <a:ext uri="{FF2B5EF4-FFF2-40B4-BE49-F238E27FC236}">
                              <a16:creationId xmlns:a16="http://schemas.microsoft.com/office/drawing/2014/main" id="{F08311E6-9BD7-3F46-921E-F618C60610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2129"/>
                          <a:ext cx="20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0" name="Object 44">
              <a:extLst>
                <a:ext uri="{FF2B5EF4-FFF2-40B4-BE49-F238E27FC236}">
                  <a16:creationId xmlns:a16="http://schemas.microsoft.com/office/drawing/2014/main" id="{57D49EB4-0AFF-DA47-82B5-B433D070CE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0" y="3356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30" name="Equation" r:id="rId11" imgW="2628900" imgH="2921000" progId="Equation.DSMT4">
                    <p:embed/>
                  </p:oleObj>
                </mc:Choice>
                <mc:Fallback>
                  <p:oleObj name="Equation" r:id="rId11" imgW="2628900" imgH="2921000" progId="Equation.DSMT4">
                    <p:embed/>
                    <p:pic>
                      <p:nvPicPr>
                        <p:cNvPr id="63510" name="Object 44">
                          <a:extLst>
                            <a:ext uri="{FF2B5EF4-FFF2-40B4-BE49-F238E27FC236}">
                              <a16:creationId xmlns:a16="http://schemas.microsoft.com/office/drawing/2014/main" id="{57D49EB4-0AFF-DA47-82B5-B433D070CE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3356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1" name="Object 45">
              <a:extLst>
                <a:ext uri="{FF2B5EF4-FFF2-40B4-BE49-F238E27FC236}">
                  <a16:creationId xmlns:a16="http://schemas.microsoft.com/office/drawing/2014/main" id="{C67C8CBF-1E4A-CF41-A4B2-8B2CD9768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" y="2024"/>
            <a:ext cx="22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31" name="Equation" r:id="rId13" imgW="2921000" imgH="3505200" progId="Equation.DSMT4">
                    <p:embed/>
                  </p:oleObj>
                </mc:Choice>
                <mc:Fallback>
                  <p:oleObj name="Equation" r:id="rId13" imgW="2921000" imgH="3505200" progId="Equation.DSMT4">
                    <p:embed/>
                    <p:pic>
                      <p:nvPicPr>
                        <p:cNvPr id="63511" name="Object 45">
                          <a:extLst>
                            <a:ext uri="{FF2B5EF4-FFF2-40B4-BE49-F238E27FC236}">
                              <a16:creationId xmlns:a16="http://schemas.microsoft.com/office/drawing/2014/main" id="{C67C8CBF-1E4A-CF41-A4B2-8B2CD9768D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2024"/>
                          <a:ext cx="22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2" name="Object 46">
              <a:extLst>
                <a:ext uri="{FF2B5EF4-FFF2-40B4-BE49-F238E27FC236}">
                  <a16:creationId xmlns:a16="http://schemas.microsoft.com/office/drawing/2014/main" id="{E78CA21B-6ECB-2E48-8CC7-4CFADA91DC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4" y="2874"/>
            <a:ext cx="17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32" name="Equation" r:id="rId15" imgW="2628900" imgH="2921000" progId="Equation.DSMT4">
                    <p:embed/>
                  </p:oleObj>
                </mc:Choice>
                <mc:Fallback>
                  <p:oleObj name="Equation" r:id="rId15" imgW="2628900" imgH="2921000" progId="Equation.DSMT4">
                    <p:embed/>
                    <p:pic>
                      <p:nvPicPr>
                        <p:cNvPr id="63512" name="Object 46">
                          <a:extLst>
                            <a:ext uri="{FF2B5EF4-FFF2-40B4-BE49-F238E27FC236}">
                              <a16:creationId xmlns:a16="http://schemas.microsoft.com/office/drawing/2014/main" id="{E78CA21B-6ECB-2E48-8CC7-4CFADA91DC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2874"/>
                          <a:ext cx="17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3" name="Object 47">
              <a:extLst>
                <a:ext uri="{FF2B5EF4-FFF2-40B4-BE49-F238E27FC236}">
                  <a16:creationId xmlns:a16="http://schemas.microsoft.com/office/drawing/2014/main" id="{132DBE64-9349-0D4C-A7D2-3F3961D73B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2543"/>
            <a:ext cx="19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33" name="Equation" r:id="rId17" imgW="2921000" imgH="3797300" progId="Equation.DSMT4">
                    <p:embed/>
                  </p:oleObj>
                </mc:Choice>
                <mc:Fallback>
                  <p:oleObj name="Equation" r:id="rId17" imgW="2921000" imgH="3797300" progId="Equation.DSMT4">
                    <p:embed/>
                    <p:pic>
                      <p:nvPicPr>
                        <p:cNvPr id="63513" name="Object 47">
                          <a:extLst>
                            <a:ext uri="{FF2B5EF4-FFF2-40B4-BE49-F238E27FC236}">
                              <a16:creationId xmlns:a16="http://schemas.microsoft.com/office/drawing/2014/main" id="{132DBE64-9349-0D4C-A7D2-3F3961D73B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2543"/>
                          <a:ext cx="19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3" name="Text Box 50">
            <a:extLst>
              <a:ext uri="{FF2B5EF4-FFF2-40B4-BE49-F238E27FC236}">
                <a16:creationId xmlns:a16="http://schemas.microsoft.com/office/drawing/2014/main" id="{E88ED962-E37C-7345-B4F9-12D56AADC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cxnSp>
        <p:nvCxnSpPr>
          <p:cNvPr id="63494" name="直接连接符 2">
            <a:extLst>
              <a:ext uri="{FF2B5EF4-FFF2-40B4-BE49-F238E27FC236}">
                <a16:creationId xmlns:a16="http://schemas.microsoft.com/office/drawing/2014/main" id="{69718D79-A269-5F42-AE99-C07B9DEBE3A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733925" y="2889250"/>
            <a:ext cx="874713" cy="573088"/>
          </a:xfrm>
          <a:prstGeom prst="line">
            <a:avLst/>
          </a:prstGeom>
          <a:noFill/>
          <a:ln w="9525" algn="ctr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5" name="灯片编号占位符 3">
            <a:extLst>
              <a:ext uri="{FF2B5EF4-FFF2-40B4-BE49-F238E27FC236}">
                <a16:creationId xmlns:a16="http://schemas.microsoft.com/office/drawing/2014/main" id="{E5514DE7-1721-8148-A2F6-8B457877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CA8780-67DD-CF47-B711-F0F2CDD205F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560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9179A99-63A9-1E44-AF94-6B4B49BFD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1566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解:</a:t>
            </a:r>
          </a:p>
        </p:txBody>
      </p:sp>
      <p:grpSp>
        <p:nvGrpSpPr>
          <p:cNvPr id="64515" name="Group 14">
            <a:extLst>
              <a:ext uri="{FF2B5EF4-FFF2-40B4-BE49-F238E27FC236}">
                <a16:creationId xmlns:a16="http://schemas.microsoft.com/office/drawing/2014/main" id="{39A65317-8FAB-9849-8D03-D02FDAC4B0F9}"/>
              </a:ext>
            </a:extLst>
          </p:cNvPr>
          <p:cNvGrpSpPr>
            <a:grpSpLocks/>
          </p:cNvGrpSpPr>
          <p:nvPr/>
        </p:nvGrpSpPr>
        <p:grpSpPr bwMode="auto">
          <a:xfrm>
            <a:off x="0" y="2197100"/>
            <a:ext cx="2952750" cy="2179638"/>
            <a:chOff x="3289" y="2515"/>
            <a:chExt cx="2372" cy="1568"/>
          </a:xfrm>
        </p:grpSpPr>
        <p:sp>
          <p:nvSpPr>
            <p:cNvPr id="64530" name="Line 15">
              <a:extLst>
                <a:ext uri="{FF2B5EF4-FFF2-40B4-BE49-F238E27FC236}">
                  <a16:creationId xmlns:a16="http://schemas.microsoft.com/office/drawing/2014/main" id="{DBA94205-DEFD-514C-AAF5-EE9330E36A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3" y="2515"/>
              <a:ext cx="838" cy="5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1" name="Line 16">
              <a:extLst>
                <a:ext uri="{FF2B5EF4-FFF2-40B4-BE49-F238E27FC236}">
                  <a16:creationId xmlns:a16="http://schemas.microsoft.com/office/drawing/2014/main" id="{F5CD2940-1094-1D4F-9191-AAD60D1473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59" y="3877"/>
              <a:ext cx="21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2" name="Line 17">
              <a:extLst>
                <a:ext uri="{FF2B5EF4-FFF2-40B4-BE49-F238E27FC236}">
                  <a16:creationId xmlns:a16="http://schemas.microsoft.com/office/drawing/2014/main" id="{2005F861-BA88-3341-93BE-9B7A95FC13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459" y="2627"/>
              <a:ext cx="0" cy="1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3" name="Arc 18">
              <a:extLst>
                <a:ext uri="{FF2B5EF4-FFF2-40B4-BE49-F238E27FC236}">
                  <a16:creationId xmlns:a16="http://schemas.microsoft.com/office/drawing/2014/main" id="{F5BA7A59-1F11-1240-BCAF-55C00305A84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819" y="2940"/>
              <a:ext cx="1263" cy="781"/>
            </a:xfrm>
            <a:custGeom>
              <a:avLst/>
              <a:gdLst>
                <a:gd name="T0" fmla="*/ 0 w 27491"/>
                <a:gd name="T1" fmla="*/ 0 h 21600"/>
                <a:gd name="T2" fmla="*/ 0 w 27491"/>
                <a:gd name="T3" fmla="*/ 0 h 21600"/>
                <a:gd name="T4" fmla="*/ 0 w 2749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491" h="21600" fill="none" extrusionOk="0">
                  <a:moveTo>
                    <a:pt x="27491" y="4298"/>
                  </a:moveTo>
                  <a:cubicBezTo>
                    <a:pt x="25447" y="14365"/>
                    <a:pt x="16595" y="21599"/>
                    <a:pt x="6323" y="21600"/>
                  </a:cubicBezTo>
                  <a:cubicBezTo>
                    <a:pt x="4180" y="21600"/>
                    <a:pt x="2049" y="21281"/>
                    <a:pt x="0" y="20653"/>
                  </a:cubicBezTo>
                </a:path>
                <a:path w="27491" h="21600" stroke="0" extrusionOk="0">
                  <a:moveTo>
                    <a:pt x="27491" y="4298"/>
                  </a:moveTo>
                  <a:cubicBezTo>
                    <a:pt x="25447" y="14365"/>
                    <a:pt x="16595" y="21599"/>
                    <a:pt x="6323" y="21600"/>
                  </a:cubicBezTo>
                  <a:cubicBezTo>
                    <a:pt x="4180" y="21600"/>
                    <a:pt x="2049" y="21281"/>
                    <a:pt x="0" y="20653"/>
                  </a:cubicBezTo>
                  <a:lnTo>
                    <a:pt x="6323" y="0"/>
                  </a:lnTo>
                  <a:lnTo>
                    <a:pt x="27491" y="4298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4" name="Freeform 19">
              <a:extLst>
                <a:ext uri="{FF2B5EF4-FFF2-40B4-BE49-F238E27FC236}">
                  <a16:creationId xmlns:a16="http://schemas.microsoft.com/office/drawing/2014/main" id="{AA64F0CF-5FAB-A04B-92D3-117AA4E76F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59" y="3143"/>
              <a:ext cx="1292" cy="737"/>
            </a:xfrm>
            <a:custGeom>
              <a:avLst/>
              <a:gdLst>
                <a:gd name="T0" fmla="*/ 0 w 1288"/>
                <a:gd name="T1" fmla="*/ 763 h 735"/>
                <a:gd name="T2" fmla="*/ 1344 w 1288"/>
                <a:gd name="T3" fmla="*/ 0 h 7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8" h="735">
                  <a:moveTo>
                    <a:pt x="0" y="735"/>
                  </a:moveTo>
                  <a:lnTo>
                    <a:pt x="1288" y="0"/>
                  </a:lnTo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5" name="Freeform 20">
              <a:extLst>
                <a:ext uri="{FF2B5EF4-FFF2-40B4-BE49-F238E27FC236}">
                  <a16:creationId xmlns:a16="http://schemas.microsoft.com/office/drawing/2014/main" id="{C7281F3E-4B79-284F-BB11-54C86C3BC3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51" y="2867"/>
              <a:ext cx="105" cy="60"/>
            </a:xfrm>
            <a:custGeom>
              <a:avLst/>
              <a:gdLst>
                <a:gd name="T0" fmla="*/ 0 w 105"/>
                <a:gd name="T1" fmla="*/ 0 h 60"/>
                <a:gd name="T2" fmla="*/ 105 w 105"/>
                <a:gd name="T3" fmla="*/ 60 h 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" h="60">
                  <a:moveTo>
                    <a:pt x="0" y="0"/>
                  </a:moveTo>
                  <a:lnTo>
                    <a:pt x="105" y="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6" name="Freeform 21">
              <a:extLst>
                <a:ext uri="{FF2B5EF4-FFF2-40B4-BE49-F238E27FC236}">
                  <a16:creationId xmlns:a16="http://schemas.microsoft.com/office/drawing/2014/main" id="{88058FC7-2AD6-9440-B4BA-C52CD9956B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63" y="2846"/>
              <a:ext cx="54" cy="88"/>
            </a:xfrm>
            <a:custGeom>
              <a:avLst/>
              <a:gdLst>
                <a:gd name="T0" fmla="*/ 0 w 53"/>
                <a:gd name="T1" fmla="*/ 88 h 88"/>
                <a:gd name="T2" fmla="*/ 67 w 53"/>
                <a:gd name="T3" fmla="*/ 0 h 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" h="88">
                  <a:moveTo>
                    <a:pt x="0" y="88"/>
                  </a:moveTo>
                  <a:lnTo>
                    <a:pt x="5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4537" name="Object 22">
              <a:extLst>
                <a:ext uri="{FF2B5EF4-FFF2-40B4-BE49-F238E27FC236}">
                  <a16:creationId xmlns:a16="http://schemas.microsoft.com/office/drawing/2014/main" id="{C8589D1B-69F3-F34E-B39A-386CE1A3A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9" y="3847"/>
            <a:ext cx="20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0" name="Equation" r:id="rId3" imgW="3213100" imgH="3505200" progId="Equation.DSMT4">
                    <p:embed/>
                  </p:oleObj>
                </mc:Choice>
                <mc:Fallback>
                  <p:oleObj name="Equation" r:id="rId3" imgW="3213100" imgH="3505200" progId="Equation.DSMT4">
                    <p:embed/>
                    <p:pic>
                      <p:nvPicPr>
                        <p:cNvPr id="64537" name="Object 22">
                          <a:extLst>
                            <a:ext uri="{FF2B5EF4-FFF2-40B4-BE49-F238E27FC236}">
                              <a16:creationId xmlns:a16="http://schemas.microsoft.com/office/drawing/2014/main" id="{C8589D1B-69F3-F34E-B39A-386CE1A3A5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3847"/>
                          <a:ext cx="20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8" name="Object 23">
              <a:extLst>
                <a:ext uri="{FF2B5EF4-FFF2-40B4-BE49-F238E27FC236}">
                  <a16:creationId xmlns:a16="http://schemas.microsoft.com/office/drawing/2014/main" id="{EC25F274-9C93-DE47-AE3B-BCE1517542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6" y="2919"/>
            <a:ext cx="30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1" name="Equation" r:id="rId5" imgW="4102100" imgH="3213100" progId="Equation.DSMT4">
                    <p:embed/>
                  </p:oleObj>
                </mc:Choice>
                <mc:Fallback>
                  <p:oleObj name="Equation" r:id="rId5" imgW="4102100" imgH="3213100" progId="Equation.DSMT4">
                    <p:embed/>
                    <p:pic>
                      <p:nvPicPr>
                        <p:cNvPr id="64538" name="Object 23">
                          <a:extLst>
                            <a:ext uri="{FF2B5EF4-FFF2-40B4-BE49-F238E27FC236}">
                              <a16:creationId xmlns:a16="http://schemas.microsoft.com/office/drawing/2014/main" id="{EC25F274-9C93-DE47-AE3B-BCE1517542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2919"/>
                          <a:ext cx="30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9" name="Object 24">
              <a:extLst>
                <a:ext uri="{FF2B5EF4-FFF2-40B4-BE49-F238E27FC236}">
                  <a16:creationId xmlns:a16="http://schemas.microsoft.com/office/drawing/2014/main" id="{95AF9161-5D22-6549-B22E-B51A3483FE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2" y="2666"/>
            <a:ext cx="21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2" name="Equation" r:id="rId7" imgW="3213100" imgH="3213100" progId="Equation.DSMT4">
                    <p:embed/>
                  </p:oleObj>
                </mc:Choice>
                <mc:Fallback>
                  <p:oleObj name="Equation" r:id="rId7" imgW="3213100" imgH="3213100" progId="Equation.DSMT4">
                    <p:embed/>
                    <p:pic>
                      <p:nvPicPr>
                        <p:cNvPr id="64539" name="Object 24">
                          <a:extLst>
                            <a:ext uri="{FF2B5EF4-FFF2-40B4-BE49-F238E27FC236}">
                              <a16:creationId xmlns:a16="http://schemas.microsoft.com/office/drawing/2014/main" id="{95AF9161-5D22-6549-B22E-B51A3483FE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2666"/>
                          <a:ext cx="21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0" name="Object 25">
              <a:extLst>
                <a:ext uri="{FF2B5EF4-FFF2-40B4-BE49-F238E27FC236}">
                  <a16:creationId xmlns:a16="http://schemas.microsoft.com/office/drawing/2014/main" id="{FE3596FB-1460-3648-B6A0-2E2A7E370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61" y="3668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3" name="Equation" r:id="rId9" imgW="2628900" imgH="2921000" progId="Equation.DSMT4">
                    <p:embed/>
                  </p:oleObj>
                </mc:Choice>
                <mc:Fallback>
                  <p:oleObj name="Equation" r:id="rId9" imgW="2628900" imgH="2921000" progId="Equation.DSMT4">
                    <p:embed/>
                    <p:pic>
                      <p:nvPicPr>
                        <p:cNvPr id="64540" name="Object 25">
                          <a:extLst>
                            <a:ext uri="{FF2B5EF4-FFF2-40B4-BE49-F238E27FC236}">
                              <a16:creationId xmlns:a16="http://schemas.microsoft.com/office/drawing/2014/main" id="{FE3596FB-1460-3648-B6A0-2E2A7E370C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" y="3668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1" name="Object 26">
              <a:extLst>
                <a:ext uri="{FF2B5EF4-FFF2-40B4-BE49-F238E27FC236}">
                  <a16:creationId xmlns:a16="http://schemas.microsoft.com/office/drawing/2014/main" id="{C7AD6BD4-AFB2-EB4E-8E55-011C379BD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3" y="2570"/>
            <a:ext cx="22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4" name="Equation" r:id="rId11" imgW="2921000" imgH="3505200" progId="Equation.DSMT4">
                    <p:embed/>
                  </p:oleObj>
                </mc:Choice>
                <mc:Fallback>
                  <p:oleObj name="Equation" r:id="rId11" imgW="2921000" imgH="3505200" progId="Equation.DSMT4">
                    <p:embed/>
                    <p:pic>
                      <p:nvPicPr>
                        <p:cNvPr id="64541" name="Object 26">
                          <a:extLst>
                            <a:ext uri="{FF2B5EF4-FFF2-40B4-BE49-F238E27FC236}">
                              <a16:creationId xmlns:a16="http://schemas.microsoft.com/office/drawing/2014/main" id="{C7AD6BD4-AFB2-EB4E-8E55-011C379BD0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570"/>
                          <a:ext cx="22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2" name="Object 27">
              <a:extLst>
                <a:ext uri="{FF2B5EF4-FFF2-40B4-BE49-F238E27FC236}">
                  <a16:creationId xmlns:a16="http://schemas.microsoft.com/office/drawing/2014/main" id="{F658611E-2EF7-E54D-B3C3-810FF1142B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6" y="3372"/>
            <a:ext cx="19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5" name="Equation" r:id="rId13" imgW="2921000" imgH="3797300" progId="Equation.DSMT4">
                    <p:embed/>
                  </p:oleObj>
                </mc:Choice>
                <mc:Fallback>
                  <p:oleObj name="Equation" r:id="rId13" imgW="2921000" imgH="3797300" progId="Equation.DSMT4">
                    <p:embed/>
                    <p:pic>
                      <p:nvPicPr>
                        <p:cNvPr id="64542" name="Object 27">
                          <a:extLst>
                            <a:ext uri="{FF2B5EF4-FFF2-40B4-BE49-F238E27FC236}">
                              <a16:creationId xmlns:a16="http://schemas.microsoft.com/office/drawing/2014/main" id="{F658611E-2EF7-E54D-B3C3-810FF1142B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3372"/>
                          <a:ext cx="19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3" name="Object 28">
              <a:extLst>
                <a:ext uri="{FF2B5EF4-FFF2-40B4-BE49-F238E27FC236}">
                  <a16:creationId xmlns:a16="http://schemas.microsoft.com/office/drawing/2014/main" id="{5A2F5C6C-24C9-5A4F-9877-F398820E83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4" y="3068"/>
            <a:ext cx="19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6" name="Equation" r:id="rId15" imgW="2921000" imgH="4686300" progId="Equation.DSMT4">
                    <p:embed/>
                  </p:oleObj>
                </mc:Choice>
                <mc:Fallback>
                  <p:oleObj name="Equation" r:id="rId15" imgW="2921000" imgH="4686300" progId="Equation.DSMT4">
                    <p:embed/>
                    <p:pic>
                      <p:nvPicPr>
                        <p:cNvPr id="64543" name="Object 28">
                          <a:extLst>
                            <a:ext uri="{FF2B5EF4-FFF2-40B4-BE49-F238E27FC236}">
                              <a16:creationId xmlns:a16="http://schemas.microsoft.com/office/drawing/2014/main" id="{5A2F5C6C-24C9-5A4F-9877-F398820E83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3068"/>
                          <a:ext cx="197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4" name="Line 29">
              <a:extLst>
                <a:ext uri="{FF2B5EF4-FFF2-40B4-BE49-F238E27FC236}">
                  <a16:creationId xmlns:a16="http://schemas.microsoft.com/office/drawing/2014/main" id="{3B1C240A-1FA6-4C4D-8E5A-84D54312F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1" y="2752"/>
              <a:ext cx="532" cy="3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5" name="Freeform 30">
              <a:extLst>
                <a:ext uri="{FF2B5EF4-FFF2-40B4-BE49-F238E27FC236}">
                  <a16:creationId xmlns:a16="http://schemas.microsoft.com/office/drawing/2014/main" id="{2065FCC4-A09D-CD43-8D5E-3748E8858D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63" y="2926"/>
              <a:ext cx="303" cy="197"/>
            </a:xfrm>
            <a:custGeom>
              <a:avLst/>
              <a:gdLst>
                <a:gd name="T0" fmla="*/ 1 w 457"/>
                <a:gd name="T1" fmla="*/ 1 h 297"/>
                <a:gd name="T2" fmla="*/ 0 w 457"/>
                <a:gd name="T3" fmla="*/ 0 h 2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" h="297">
                  <a:moveTo>
                    <a:pt x="457" y="297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4546" name="Object 31">
              <a:extLst>
                <a:ext uri="{FF2B5EF4-FFF2-40B4-BE49-F238E27FC236}">
                  <a16:creationId xmlns:a16="http://schemas.microsoft.com/office/drawing/2014/main" id="{48B86173-A0CE-914E-8979-9C37D2B17A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9" y="2792"/>
            <a:ext cx="20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7" name="Equation" r:id="rId17" imgW="2628900" imgH="2921000" progId="Equation.DSMT4">
                    <p:embed/>
                  </p:oleObj>
                </mc:Choice>
                <mc:Fallback>
                  <p:oleObj name="Equation" r:id="rId17" imgW="2628900" imgH="2921000" progId="Equation.DSMT4">
                    <p:embed/>
                    <p:pic>
                      <p:nvPicPr>
                        <p:cNvPr id="64546" name="Object 31">
                          <a:extLst>
                            <a:ext uri="{FF2B5EF4-FFF2-40B4-BE49-F238E27FC236}">
                              <a16:creationId xmlns:a16="http://schemas.microsoft.com/office/drawing/2014/main" id="{48B86173-A0CE-914E-8979-9C37D2B17A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2792"/>
                          <a:ext cx="20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7" name="Oval 32">
              <a:extLst>
                <a:ext uri="{FF2B5EF4-FFF2-40B4-BE49-F238E27FC236}">
                  <a16:creationId xmlns:a16="http://schemas.microsoft.com/office/drawing/2014/main" id="{06420FA5-712A-764B-85FD-3E9B2A2446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7" y="3102"/>
              <a:ext cx="86" cy="8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64548" name="Object 33">
              <a:extLst>
                <a:ext uri="{FF2B5EF4-FFF2-40B4-BE49-F238E27FC236}">
                  <a16:creationId xmlns:a16="http://schemas.microsoft.com/office/drawing/2014/main" id="{EF72A726-E368-CE48-954D-48D8979745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4" y="2515"/>
            <a:ext cx="26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8" name="Equation" r:id="rId19" imgW="3505200" imgH="4686300" progId="Equation.DSMT4">
                    <p:embed/>
                  </p:oleObj>
                </mc:Choice>
                <mc:Fallback>
                  <p:oleObj name="Equation" r:id="rId19" imgW="3505200" imgH="4686300" progId="Equation.DSMT4">
                    <p:embed/>
                    <p:pic>
                      <p:nvPicPr>
                        <p:cNvPr id="64548" name="Object 33">
                          <a:extLst>
                            <a:ext uri="{FF2B5EF4-FFF2-40B4-BE49-F238E27FC236}">
                              <a16:creationId xmlns:a16="http://schemas.microsoft.com/office/drawing/2014/main" id="{EF72A726-E368-CE48-954D-48D8979745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2515"/>
                          <a:ext cx="26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9" name="Oval 34">
              <a:extLst>
                <a:ext uri="{FF2B5EF4-FFF2-40B4-BE49-F238E27FC236}">
                  <a16:creationId xmlns:a16="http://schemas.microsoft.com/office/drawing/2014/main" id="{78FDF87E-EE37-8345-A504-AA6131D428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8" y="2719"/>
              <a:ext cx="86" cy="8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4550" name="Line 35">
              <a:extLst>
                <a:ext uri="{FF2B5EF4-FFF2-40B4-BE49-F238E27FC236}">
                  <a16:creationId xmlns:a16="http://schemas.microsoft.com/office/drawing/2014/main" id="{0D5269DA-F68E-4A46-BB54-E0920B593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779"/>
              <a:ext cx="733" cy="109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1" name="Line 36">
              <a:extLst>
                <a:ext uri="{FF2B5EF4-FFF2-40B4-BE49-F238E27FC236}">
                  <a16:creationId xmlns:a16="http://schemas.microsoft.com/office/drawing/2014/main" id="{DF485D3F-D2F1-2E4D-B0C3-E582CC93F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1" y="3177"/>
              <a:ext cx="227" cy="37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4552" name="Object 37">
              <a:extLst>
                <a:ext uri="{FF2B5EF4-FFF2-40B4-BE49-F238E27FC236}">
                  <a16:creationId xmlns:a16="http://schemas.microsoft.com/office/drawing/2014/main" id="{BFEFE0AF-F1F0-C248-9432-E57AC8F1D7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0" y="3351"/>
            <a:ext cx="22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9" name="Equation" r:id="rId21" imgW="2921000" imgH="4686300" progId="Equation.DSMT4">
                    <p:embed/>
                  </p:oleObj>
                </mc:Choice>
                <mc:Fallback>
                  <p:oleObj name="Equation" r:id="rId21" imgW="2921000" imgH="4686300" progId="Equation.DSMT4">
                    <p:embed/>
                    <p:pic>
                      <p:nvPicPr>
                        <p:cNvPr id="64552" name="Object 37">
                          <a:extLst>
                            <a:ext uri="{FF2B5EF4-FFF2-40B4-BE49-F238E27FC236}">
                              <a16:creationId xmlns:a16="http://schemas.microsoft.com/office/drawing/2014/main" id="{BFEFE0AF-F1F0-C248-9432-E57AC8F1D7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3351"/>
                          <a:ext cx="222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6" name="Text Box 45">
            <a:extLst>
              <a:ext uri="{FF2B5EF4-FFF2-40B4-BE49-F238E27FC236}">
                <a16:creationId xmlns:a16="http://schemas.microsoft.com/office/drawing/2014/main" id="{C1F1B104-D67B-6447-B5F7-0EFAA3F80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129070" name="Text Box 46">
            <a:extLst>
              <a:ext uri="{FF2B5EF4-FFF2-40B4-BE49-F238E27FC236}">
                <a16:creationId xmlns:a16="http://schemas.microsoft.com/office/drawing/2014/main" id="{0B9FB2E1-8C10-F044-849A-1E6FE1798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0363"/>
            <a:ext cx="5421313" cy="83026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点位矢设为    ，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长度为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点自然坐标系的单位矢量为</a:t>
            </a:r>
            <a:endParaRPr kumimoji="1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4518" name="对象 1">
            <a:extLst>
              <a:ext uri="{FF2B5EF4-FFF2-40B4-BE49-F238E27FC236}">
                <a16:creationId xmlns:a16="http://schemas.microsoft.com/office/drawing/2014/main" id="{17FCA50A-BE39-5C4F-A503-4AD1DFA97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25" y="347663"/>
          <a:ext cx="2873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0" name="Equation" r:id="rId23" imgW="2921000" imgH="4686300" progId="Equation.DSMT4">
                  <p:embed/>
                </p:oleObj>
              </mc:Choice>
              <mc:Fallback>
                <p:oleObj name="Equation" r:id="rId23" imgW="2921000" imgH="4686300" progId="Equation.DSMT4">
                  <p:embed/>
                  <p:pic>
                    <p:nvPicPr>
                      <p:cNvPr id="64518" name="对象 1">
                        <a:extLst>
                          <a:ext uri="{FF2B5EF4-FFF2-40B4-BE49-F238E27FC236}">
                            <a16:creationId xmlns:a16="http://schemas.microsoft.com/office/drawing/2014/main" id="{17FCA50A-BE39-5C4F-A503-4AD1DFA97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347663"/>
                        <a:ext cx="2873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对象 46">
            <a:extLst>
              <a:ext uri="{FF2B5EF4-FFF2-40B4-BE49-F238E27FC236}">
                <a16:creationId xmlns:a16="http://schemas.microsoft.com/office/drawing/2014/main" id="{0261159F-770D-FA44-8731-C32A5839D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0713" y="776288"/>
          <a:ext cx="631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1" name="Equation" r:id="rId25" imgW="6438900" imgH="5270500" progId="Equation.DSMT4">
                  <p:embed/>
                </p:oleObj>
              </mc:Choice>
              <mc:Fallback>
                <p:oleObj name="Equation" r:id="rId25" imgW="6438900" imgH="5270500" progId="Equation.DSMT4">
                  <p:embed/>
                  <p:pic>
                    <p:nvPicPr>
                      <p:cNvPr id="64519" name="对象 46">
                        <a:extLst>
                          <a:ext uri="{FF2B5EF4-FFF2-40B4-BE49-F238E27FC236}">
                            <a16:creationId xmlns:a16="http://schemas.microsoft.com/office/drawing/2014/main" id="{0261159F-770D-FA44-8731-C32A5839D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776288"/>
                        <a:ext cx="6318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对象 47">
            <a:extLst>
              <a:ext uri="{FF2B5EF4-FFF2-40B4-BE49-F238E27FC236}">
                <a16:creationId xmlns:a16="http://schemas.microsoft.com/office/drawing/2014/main" id="{BDA9A77D-BE15-284F-87C4-68C0B6CA7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893" y="1578181"/>
          <a:ext cx="1406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2" name="Equation" r:id="rId27" imgW="14338300" imgH="5270500" progId="Equation.DSMT4">
                  <p:embed/>
                </p:oleObj>
              </mc:Choice>
              <mc:Fallback>
                <p:oleObj name="Equation" r:id="rId27" imgW="14338300" imgH="5270500" progId="Equation.DSMT4">
                  <p:embed/>
                  <p:pic>
                    <p:nvPicPr>
                      <p:cNvPr id="64520" name="对象 47">
                        <a:extLst>
                          <a:ext uri="{FF2B5EF4-FFF2-40B4-BE49-F238E27FC236}">
                            <a16:creationId xmlns:a16="http://schemas.microsoft.com/office/drawing/2014/main" id="{BDA9A77D-BE15-284F-87C4-68C0B6CA7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93" y="1578181"/>
                        <a:ext cx="1406525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对象 50">
            <a:extLst>
              <a:ext uri="{FF2B5EF4-FFF2-40B4-BE49-F238E27FC236}">
                <a16:creationId xmlns:a16="http://schemas.microsoft.com/office/drawing/2014/main" id="{085B3113-15BD-0347-BC03-7AD7FA9D9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160" y="1514821"/>
          <a:ext cx="26685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3" name="Equation" r:id="rId29" imgW="27203400" imgH="6438900" progId="Equation.DSMT4">
                  <p:embed/>
                </p:oleObj>
              </mc:Choice>
              <mc:Fallback>
                <p:oleObj name="Equation" r:id="rId29" imgW="27203400" imgH="6438900" progId="Equation.DSMT4">
                  <p:embed/>
                  <p:pic>
                    <p:nvPicPr>
                      <p:cNvPr id="64521" name="对象 50">
                        <a:extLst>
                          <a:ext uri="{FF2B5EF4-FFF2-40B4-BE49-F238E27FC236}">
                            <a16:creationId xmlns:a16="http://schemas.microsoft.com/office/drawing/2014/main" id="{085B3113-15BD-0347-BC03-7AD7FA9D9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160" y="1514821"/>
                        <a:ext cx="2668587" cy="630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对象 51">
            <a:extLst>
              <a:ext uri="{FF2B5EF4-FFF2-40B4-BE49-F238E27FC236}">
                <a16:creationId xmlns:a16="http://schemas.microsoft.com/office/drawing/2014/main" id="{7DC6D717-F078-2C4D-972C-3E3FDA9B7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2664652"/>
          <a:ext cx="27686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4" name="Equation" r:id="rId31" imgW="31889700" imgH="10236200" progId="Equation.DSMT4">
                  <p:embed/>
                </p:oleObj>
              </mc:Choice>
              <mc:Fallback>
                <p:oleObj name="Equation" r:id="rId31" imgW="31889700" imgH="10236200" progId="Equation.DSMT4">
                  <p:embed/>
                  <p:pic>
                    <p:nvPicPr>
                      <p:cNvPr id="64522" name="对象 51">
                        <a:extLst>
                          <a:ext uri="{FF2B5EF4-FFF2-40B4-BE49-F238E27FC236}">
                            <a16:creationId xmlns:a16="http://schemas.microsoft.com/office/drawing/2014/main" id="{7DC6D717-F078-2C4D-972C-3E3FDA9B7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664652"/>
                        <a:ext cx="2768600" cy="8874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对象 54">
            <a:extLst>
              <a:ext uri="{FF2B5EF4-FFF2-40B4-BE49-F238E27FC236}">
                <a16:creationId xmlns:a16="http://schemas.microsoft.com/office/drawing/2014/main" id="{8478A79C-EC5C-C24A-B291-D32715F50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3976" y="4553810"/>
          <a:ext cx="29575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5" name="Equation" r:id="rId33" imgW="30137100" imgH="9652000" progId="Equation.DSMT4">
                  <p:embed/>
                </p:oleObj>
              </mc:Choice>
              <mc:Fallback>
                <p:oleObj name="Equation" r:id="rId33" imgW="30137100" imgH="9652000" progId="Equation.DSMT4">
                  <p:embed/>
                  <p:pic>
                    <p:nvPicPr>
                      <p:cNvPr id="64523" name="对象 54">
                        <a:extLst>
                          <a:ext uri="{FF2B5EF4-FFF2-40B4-BE49-F238E27FC236}">
                            <a16:creationId xmlns:a16="http://schemas.microsoft.com/office/drawing/2014/main" id="{8478A79C-EC5C-C24A-B291-D32715F50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976" y="4553810"/>
                        <a:ext cx="2957512" cy="9445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对象 55">
            <a:extLst>
              <a:ext uri="{FF2B5EF4-FFF2-40B4-BE49-F238E27FC236}">
                <a16:creationId xmlns:a16="http://schemas.microsoft.com/office/drawing/2014/main" id="{FF7CFA92-955D-294C-817D-8D2FAE60E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752" y="2449546"/>
          <a:ext cx="34274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6" name="Equation" r:id="rId35" imgW="39497000" imgH="15214600" progId="Equation.DSMT4">
                  <p:embed/>
                </p:oleObj>
              </mc:Choice>
              <mc:Fallback>
                <p:oleObj name="Equation" r:id="rId35" imgW="39497000" imgH="15214600" progId="Equation.DSMT4">
                  <p:embed/>
                  <p:pic>
                    <p:nvPicPr>
                      <p:cNvPr id="64524" name="对象 55">
                        <a:extLst>
                          <a:ext uri="{FF2B5EF4-FFF2-40B4-BE49-F238E27FC236}">
                            <a16:creationId xmlns:a16="http://schemas.microsoft.com/office/drawing/2014/main" id="{FF7CFA92-955D-294C-817D-8D2FAE60EF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752" y="2449546"/>
                        <a:ext cx="3427413" cy="1317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对象 50">
            <a:extLst>
              <a:ext uri="{FF2B5EF4-FFF2-40B4-BE49-F238E27FC236}">
                <a16:creationId xmlns:a16="http://schemas.microsoft.com/office/drawing/2014/main" id="{40BD527A-0AA5-D74F-88BA-B0F6B3B1F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9560" y="1412776"/>
          <a:ext cx="18081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7" name="Equation" r:id="rId37" imgW="18427700" imgH="9652000" progId="Equation.DSMT4">
                  <p:embed/>
                </p:oleObj>
              </mc:Choice>
              <mc:Fallback>
                <p:oleObj name="Equation" r:id="rId37" imgW="18427700" imgH="9652000" progId="Equation.DSMT4">
                  <p:embed/>
                  <p:pic>
                    <p:nvPicPr>
                      <p:cNvPr id="64526" name="对象 50">
                        <a:extLst>
                          <a:ext uri="{FF2B5EF4-FFF2-40B4-BE49-F238E27FC236}">
                            <a16:creationId xmlns:a16="http://schemas.microsoft.com/office/drawing/2014/main" id="{40BD527A-0AA5-D74F-88BA-B0F6B3B1F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560" y="1412776"/>
                        <a:ext cx="1808163" cy="946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灯片编号占位符 3">
            <a:extLst>
              <a:ext uri="{FF2B5EF4-FFF2-40B4-BE49-F238E27FC236}">
                <a16:creationId xmlns:a16="http://schemas.microsoft.com/office/drawing/2014/main" id="{E0C006D7-4BF7-434F-9478-5D6ED2E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A85786-8091-9340-82E6-C20AC8F9C32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55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9">
            <a:extLst>
              <a:ext uri="{FF2B5EF4-FFF2-40B4-BE49-F238E27FC236}">
                <a16:creationId xmlns:a16="http://schemas.microsoft.com/office/drawing/2014/main" id="{B3DF31E9-7865-BB4C-B335-3140F6E5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60648"/>
            <a:ext cx="8131175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补充例题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：周衍柏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P69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，利用极坐标系的简化算法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取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为坐标原点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3731" name="组合 65">
            <a:extLst>
              <a:ext uri="{FF2B5EF4-FFF2-40B4-BE49-F238E27FC236}">
                <a16:creationId xmlns:a16="http://schemas.microsoft.com/office/drawing/2014/main" id="{91F99584-E018-0743-BB0B-4277A4B92477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077913"/>
            <a:ext cx="4375150" cy="2859087"/>
            <a:chOff x="4604883" y="1045369"/>
            <a:chExt cx="4375216" cy="2858920"/>
          </a:xfrm>
        </p:grpSpPr>
        <p:sp>
          <p:nvSpPr>
            <p:cNvPr id="73745" name="矩形 64">
              <a:extLst>
                <a:ext uri="{FF2B5EF4-FFF2-40B4-BE49-F238E27FC236}">
                  <a16:creationId xmlns:a16="http://schemas.microsoft.com/office/drawing/2014/main" id="{37343707-00A0-384A-B4FC-2B67B702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883" y="1045369"/>
              <a:ext cx="4375215" cy="2858919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3746" name="组合 61">
              <a:extLst>
                <a:ext uri="{FF2B5EF4-FFF2-40B4-BE49-F238E27FC236}">
                  <a16:creationId xmlns:a16="http://schemas.microsoft.com/office/drawing/2014/main" id="{4DEF6AAD-3D72-914C-9418-ECB8801F1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1124744"/>
              <a:ext cx="4336091" cy="2779545"/>
              <a:chOff x="4211960" y="1340768"/>
              <a:chExt cx="4336091" cy="2779545"/>
            </a:xfrm>
          </p:grpSpPr>
          <p:grpSp>
            <p:nvGrpSpPr>
              <p:cNvPr id="73747" name="组合 48">
                <a:extLst>
                  <a:ext uri="{FF2B5EF4-FFF2-40B4-BE49-F238E27FC236}">
                    <a16:creationId xmlns:a16="http://schemas.microsoft.com/office/drawing/2014/main" id="{98EBBDC2-BE2A-0946-9CB6-1821705E2B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1960" y="1340768"/>
                <a:ext cx="3851920" cy="2635091"/>
                <a:chOff x="5292080" y="1268760"/>
                <a:chExt cx="3851920" cy="2635091"/>
              </a:xfrm>
            </p:grpSpPr>
            <p:sp>
              <p:nvSpPr>
                <p:cNvPr id="73753" name="矩形 1">
                  <a:extLst>
                    <a:ext uri="{FF2B5EF4-FFF2-40B4-BE49-F238E27FC236}">
                      <a16:creationId xmlns:a16="http://schemas.microsoft.com/office/drawing/2014/main" id="{085E8510-32F6-E042-BC3D-41449C55D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080" y="1268760"/>
                  <a:ext cx="3851920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3754" name="直接箭头连接符 3">
                  <a:extLst>
                    <a:ext uri="{FF2B5EF4-FFF2-40B4-BE49-F238E27FC236}">
                      <a16:creationId xmlns:a16="http://schemas.microsoft.com/office/drawing/2014/main" id="{2E731C85-B2BF-AA49-8177-5CB19DAF001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940152" y="1412776"/>
                  <a:ext cx="0" cy="208823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3755" name="矩形 8">
                  <a:extLst>
                    <a:ext uri="{FF2B5EF4-FFF2-40B4-BE49-F238E27FC236}">
                      <a16:creationId xmlns:a16="http://schemas.microsoft.com/office/drawing/2014/main" id="{2373C968-02DE-D640-A976-4A541B1459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771733">
                  <a:off x="5415884" y="2593275"/>
                  <a:ext cx="3075112" cy="144016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756" name="矩形 10">
                  <a:extLst>
                    <a:ext uri="{FF2B5EF4-FFF2-40B4-BE49-F238E27FC236}">
                      <a16:creationId xmlns:a16="http://schemas.microsoft.com/office/drawing/2014/main" id="{9186A1A7-25E6-644F-AC0E-32701AF73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73556">
                  <a:off x="5766067" y="1963971"/>
                  <a:ext cx="348169" cy="26576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757" name="椭圆 11">
                  <a:extLst>
                    <a:ext uri="{FF2B5EF4-FFF2-40B4-BE49-F238E27FC236}">
                      <a16:creationId xmlns:a16="http://schemas.microsoft.com/office/drawing/2014/main" id="{C367317F-3F41-3540-ADC3-37C6E33DD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68144" y="2024852"/>
                  <a:ext cx="144000" cy="14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3758" name="直接连接符 13">
                  <a:extLst>
                    <a:ext uri="{FF2B5EF4-FFF2-40B4-BE49-F238E27FC236}">
                      <a16:creationId xmlns:a16="http://schemas.microsoft.com/office/drawing/2014/main" id="{89C76450-F392-B24F-AE0E-60D76029A77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940144" y="2680550"/>
                  <a:ext cx="1013296" cy="0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759" name="直接连接符 16">
                  <a:extLst>
                    <a:ext uri="{FF2B5EF4-FFF2-40B4-BE49-F238E27FC236}">
                      <a16:creationId xmlns:a16="http://schemas.microsoft.com/office/drawing/2014/main" id="{FD92898C-45FE-8D43-820D-5A3CC8BB961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953440" y="2680550"/>
                  <a:ext cx="0" cy="820458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760" name="直接连接符 17">
                  <a:extLst>
                    <a:ext uri="{FF2B5EF4-FFF2-40B4-BE49-F238E27FC236}">
                      <a16:creationId xmlns:a16="http://schemas.microsoft.com/office/drawing/2014/main" id="{3C6AB9C3-D425-764F-A15F-08A848426CB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675704" y="2095766"/>
                  <a:ext cx="6074" cy="1405242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761" name="直接连接符 18">
                  <a:extLst>
                    <a:ext uri="{FF2B5EF4-FFF2-40B4-BE49-F238E27FC236}">
                      <a16:creationId xmlns:a16="http://schemas.microsoft.com/office/drawing/2014/main" id="{26DDC3C8-D045-D34D-9B23-114D6457C4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505496" y="2096852"/>
                  <a:ext cx="434647" cy="0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73762" name="对象 32">
                  <a:extLst>
                    <a:ext uri="{FF2B5EF4-FFF2-40B4-BE49-F238E27FC236}">
                      <a16:creationId xmlns:a16="http://schemas.microsoft.com/office/drawing/2014/main" id="{639E2BD3-805B-684B-B99C-E42E6987050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74455" y="3508089"/>
                <a:ext cx="253440" cy="279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0" name="Equation" r:id="rId3" imgW="2921000" imgH="3213100" progId="Equation.DSMT4">
                        <p:embed/>
                      </p:oleObj>
                    </mc:Choice>
                    <mc:Fallback>
                      <p:oleObj name="Equation" r:id="rId3" imgW="2921000" imgH="3213100" progId="Equation.DSMT4">
                        <p:embed/>
                        <p:pic>
                          <p:nvPicPr>
                            <p:cNvPr id="73762" name="对象 32">
                              <a:extLst>
                                <a:ext uri="{FF2B5EF4-FFF2-40B4-BE49-F238E27FC236}">
                                  <a16:creationId xmlns:a16="http://schemas.microsoft.com/office/drawing/2014/main" id="{639E2BD3-805B-684B-B99C-E42E6987050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74455" y="3508089"/>
                              <a:ext cx="253440" cy="279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3" name="对象 34">
                  <a:extLst>
                    <a:ext uri="{FF2B5EF4-FFF2-40B4-BE49-F238E27FC236}">
                      <a16:creationId xmlns:a16="http://schemas.microsoft.com/office/drawing/2014/main" id="{580F46B8-92FA-1A40-B8EF-C1945AA27F7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673725" y="1295400"/>
                <a:ext cx="2794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1" name="Equation" r:id="rId5" imgW="3213100" imgH="3797300" progId="Equation.DSMT4">
                        <p:embed/>
                      </p:oleObj>
                    </mc:Choice>
                    <mc:Fallback>
                      <p:oleObj name="Equation" r:id="rId5" imgW="3213100" imgH="3797300" progId="Equation.DSMT4">
                        <p:embed/>
                        <p:pic>
                          <p:nvPicPr>
                            <p:cNvPr id="73763" name="对象 34">
                              <a:extLst>
                                <a:ext uri="{FF2B5EF4-FFF2-40B4-BE49-F238E27FC236}">
                                  <a16:creationId xmlns:a16="http://schemas.microsoft.com/office/drawing/2014/main" id="{580F46B8-92FA-1A40-B8EF-C1945AA27F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73725" y="1295400"/>
                              <a:ext cx="2794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4" name="对象 35">
                  <a:extLst>
                    <a:ext uri="{FF2B5EF4-FFF2-40B4-BE49-F238E27FC236}">
                      <a16:creationId xmlns:a16="http://schemas.microsoft.com/office/drawing/2014/main" id="{17388D41-9857-4A4E-A1EB-90E13B9A2AC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11975" y="2303463"/>
                <a:ext cx="4064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2" name="Equation" r:id="rId7" imgW="4686300" imgH="3797300" progId="Equation.DSMT4">
                        <p:embed/>
                      </p:oleObj>
                    </mc:Choice>
                    <mc:Fallback>
                      <p:oleObj name="Equation" r:id="rId7" imgW="4686300" imgH="3797300" progId="Equation.DSMT4">
                        <p:embed/>
                        <p:pic>
                          <p:nvPicPr>
                            <p:cNvPr id="73764" name="对象 35">
                              <a:extLst>
                                <a:ext uri="{FF2B5EF4-FFF2-40B4-BE49-F238E27FC236}">
                                  <a16:creationId xmlns:a16="http://schemas.microsoft.com/office/drawing/2014/main" id="{17388D41-9857-4A4E-A1EB-90E13B9A2AC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11975" y="2303463"/>
                              <a:ext cx="4064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5" name="对象 36">
                  <a:extLst>
                    <a:ext uri="{FF2B5EF4-FFF2-40B4-BE49-F238E27FC236}">
                      <a16:creationId xmlns:a16="http://schemas.microsoft.com/office/drawing/2014/main" id="{24B05F80-E5AD-964E-B585-D947BF3C5A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64639" y="3113187"/>
                <a:ext cx="3556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3" name="Equation" r:id="rId9" imgW="4102100" imgH="4102100" progId="Equation.DSMT4">
                        <p:embed/>
                      </p:oleObj>
                    </mc:Choice>
                    <mc:Fallback>
                      <p:oleObj name="Equation" r:id="rId9" imgW="4102100" imgH="4102100" progId="Equation.DSMT4">
                        <p:embed/>
                        <p:pic>
                          <p:nvPicPr>
                            <p:cNvPr id="73765" name="对象 36">
                              <a:extLst>
                                <a:ext uri="{FF2B5EF4-FFF2-40B4-BE49-F238E27FC236}">
                                  <a16:creationId xmlns:a16="http://schemas.microsoft.com/office/drawing/2014/main" id="{24B05F80-E5AD-964E-B585-D947BF3C5A9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64639" y="3113187"/>
                              <a:ext cx="3556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6" name="对象 37">
                  <a:extLst>
                    <a:ext uri="{FF2B5EF4-FFF2-40B4-BE49-F238E27FC236}">
                      <a16:creationId xmlns:a16="http://schemas.microsoft.com/office/drawing/2014/main" id="{3AB57E8C-7467-2447-8176-15C2F53AB8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40152" y="3109913"/>
                <a:ext cx="3048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4" name="Equation" r:id="rId11" imgW="3505200" imgH="4102100" progId="Equation.DSMT4">
                        <p:embed/>
                      </p:oleObj>
                    </mc:Choice>
                    <mc:Fallback>
                      <p:oleObj name="Equation" r:id="rId11" imgW="3505200" imgH="4102100" progId="Equation.DSMT4">
                        <p:embed/>
                        <p:pic>
                          <p:nvPicPr>
                            <p:cNvPr id="73766" name="对象 37">
                              <a:extLst>
                                <a:ext uri="{FF2B5EF4-FFF2-40B4-BE49-F238E27FC236}">
                                  <a16:creationId xmlns:a16="http://schemas.microsoft.com/office/drawing/2014/main" id="{3AB57E8C-7467-2447-8176-15C2F53AB8E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40152" y="3109913"/>
                              <a:ext cx="3048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7" name="对象 38">
                  <a:extLst>
                    <a:ext uri="{FF2B5EF4-FFF2-40B4-BE49-F238E27FC236}">
                      <a16:creationId xmlns:a16="http://schemas.microsoft.com/office/drawing/2014/main" id="{21FD4EE3-21BD-9B4B-B529-2FE12AB8FC2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40143" y="2694000"/>
                <a:ext cx="3048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5" name="Equation" r:id="rId13" imgW="3505200" imgH="4102100" progId="Equation.DSMT4">
                        <p:embed/>
                      </p:oleObj>
                    </mc:Choice>
                    <mc:Fallback>
                      <p:oleObj name="Equation" r:id="rId13" imgW="3505200" imgH="4102100" progId="Equation.DSMT4">
                        <p:embed/>
                        <p:pic>
                          <p:nvPicPr>
                            <p:cNvPr id="73767" name="对象 38">
                              <a:extLst>
                                <a:ext uri="{FF2B5EF4-FFF2-40B4-BE49-F238E27FC236}">
                                  <a16:creationId xmlns:a16="http://schemas.microsoft.com/office/drawing/2014/main" id="{21FD4EE3-21BD-9B4B-B529-2FE12AB8FC2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40143" y="2694000"/>
                              <a:ext cx="3048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8" name="对象 39">
                  <a:extLst>
                    <a:ext uri="{FF2B5EF4-FFF2-40B4-BE49-F238E27FC236}">
                      <a16:creationId xmlns:a16="http://schemas.microsoft.com/office/drawing/2014/main" id="{85176967-26DE-2F44-B4B7-3DBA7F39457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021668" y="3458918"/>
                <a:ext cx="304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6" name="Equation" r:id="rId15" imgW="3505200" imgH="3797300" progId="Equation.DSMT4">
                        <p:embed/>
                      </p:oleObj>
                    </mc:Choice>
                    <mc:Fallback>
                      <p:oleObj name="Equation" r:id="rId15" imgW="3505200" imgH="3797300" progId="Equation.DSMT4">
                        <p:embed/>
                        <p:pic>
                          <p:nvPicPr>
                            <p:cNvPr id="73768" name="对象 39">
                              <a:extLst>
                                <a:ext uri="{FF2B5EF4-FFF2-40B4-BE49-F238E27FC236}">
                                  <a16:creationId xmlns:a16="http://schemas.microsoft.com/office/drawing/2014/main" id="{85176967-26DE-2F44-B4B7-3DBA7F39457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21668" y="3458918"/>
                              <a:ext cx="3048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69" name="对象 40">
                  <a:extLst>
                    <a:ext uri="{FF2B5EF4-FFF2-40B4-BE49-F238E27FC236}">
                      <a16:creationId xmlns:a16="http://schemas.microsoft.com/office/drawing/2014/main" id="{BCA447CD-AB97-8E44-A564-93E46FFD94B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78525" y="1616075"/>
                <a:ext cx="304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7" name="Equation" r:id="rId17" imgW="3505200" imgH="3797300" progId="Equation.DSMT4">
                        <p:embed/>
                      </p:oleObj>
                    </mc:Choice>
                    <mc:Fallback>
                      <p:oleObj name="Equation" r:id="rId17" imgW="3505200" imgH="3797300" progId="Equation.DSMT4">
                        <p:embed/>
                        <p:pic>
                          <p:nvPicPr>
                            <p:cNvPr id="73769" name="对象 40">
                              <a:extLst>
                                <a:ext uri="{FF2B5EF4-FFF2-40B4-BE49-F238E27FC236}">
                                  <a16:creationId xmlns:a16="http://schemas.microsoft.com/office/drawing/2014/main" id="{BCA447CD-AB97-8E44-A564-93E46FFD94B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78525" y="1616075"/>
                              <a:ext cx="3048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70" name="对象 41">
                  <a:extLst>
                    <a:ext uri="{FF2B5EF4-FFF2-40B4-BE49-F238E27FC236}">
                      <a16:creationId xmlns:a16="http://schemas.microsoft.com/office/drawing/2014/main" id="{CD786384-F8FB-154A-A255-2C62DA9116E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57049" y="2518135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8" name="Equation" r:id="rId19" imgW="3213100" imgH="4102100" progId="Equation.DSMT4">
                        <p:embed/>
                      </p:oleObj>
                    </mc:Choice>
                    <mc:Fallback>
                      <p:oleObj name="Equation" r:id="rId19" imgW="3213100" imgH="4102100" progId="Equation.DSMT4">
                        <p:embed/>
                        <p:pic>
                          <p:nvPicPr>
                            <p:cNvPr id="73770" name="对象 41">
                              <a:extLst>
                                <a:ext uri="{FF2B5EF4-FFF2-40B4-BE49-F238E27FC236}">
                                  <a16:creationId xmlns:a16="http://schemas.microsoft.com/office/drawing/2014/main" id="{CD786384-F8FB-154A-A255-2C62DA9116E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57049" y="2518135"/>
                              <a:ext cx="279400" cy="35560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71" name="对象 42">
                  <a:extLst>
                    <a:ext uri="{FF2B5EF4-FFF2-40B4-BE49-F238E27FC236}">
                      <a16:creationId xmlns:a16="http://schemas.microsoft.com/office/drawing/2014/main" id="{B6D2AF5C-11A2-8846-806D-B6CF1B2BBEE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76740" y="260985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79" name="Equation" r:id="rId21" imgW="3213100" imgH="4102100" progId="Equation.DSMT4">
                        <p:embed/>
                      </p:oleObj>
                    </mc:Choice>
                    <mc:Fallback>
                      <p:oleObj name="Equation" r:id="rId21" imgW="3213100" imgH="4102100" progId="Equation.DSMT4">
                        <p:embed/>
                        <p:pic>
                          <p:nvPicPr>
                            <p:cNvPr id="73771" name="对象 42">
                              <a:extLst>
                                <a:ext uri="{FF2B5EF4-FFF2-40B4-BE49-F238E27FC236}">
                                  <a16:creationId xmlns:a16="http://schemas.microsoft.com/office/drawing/2014/main" id="{B6D2AF5C-11A2-8846-806D-B6CF1B2BBEE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76740" y="260985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3772" name="直接连接符 45">
                  <a:extLst>
                    <a:ext uri="{FF2B5EF4-FFF2-40B4-BE49-F238E27FC236}">
                      <a16:creationId xmlns:a16="http://schemas.microsoft.com/office/drawing/2014/main" id="{6B42BF30-1881-0E48-9DB5-B06F531B2F3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543878" y="3506144"/>
                  <a:ext cx="434647" cy="0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0" name="空心弧 49">
                  <a:extLst>
                    <a:ext uri="{FF2B5EF4-FFF2-40B4-BE49-F238E27FC236}">
                      <a16:creationId xmlns:a16="http://schemas.microsoft.com/office/drawing/2014/main" id="{49C8B5BE-9212-5F46-AE3C-FA1A2B4E41B8}"/>
                    </a:ext>
                  </a:extLst>
                </p:cNvPr>
                <p:cNvSpPr/>
                <p:nvPr/>
              </p:nvSpPr>
              <p:spPr bwMode="auto">
                <a:xfrm>
                  <a:off x="7816806" y="3111734"/>
                  <a:ext cx="719149" cy="792117"/>
                </a:xfrm>
                <a:prstGeom prst="blockArc">
                  <a:avLst>
                    <a:gd name="adj1" fmla="val 10800000"/>
                    <a:gd name="adj2" fmla="val 13332301"/>
                    <a:gd name="adj3" fmla="val 4618"/>
                  </a:avLst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3774" name="直接箭头连接符 5">
                  <a:extLst>
                    <a:ext uri="{FF2B5EF4-FFF2-40B4-BE49-F238E27FC236}">
                      <a16:creationId xmlns:a16="http://schemas.microsoft.com/office/drawing/2014/main" id="{F128304E-C38B-2A4D-8564-A26D9BFA97D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940152" y="3501008"/>
                  <a:ext cx="288032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1" name="空心弧 50">
                  <a:extLst>
                    <a:ext uri="{FF2B5EF4-FFF2-40B4-BE49-F238E27FC236}">
                      <a16:creationId xmlns:a16="http://schemas.microsoft.com/office/drawing/2014/main" id="{A5008607-0471-AE4A-8BB3-D531FADCDD3E}"/>
                    </a:ext>
                  </a:extLst>
                </p:cNvPr>
                <p:cNvSpPr/>
                <p:nvPr/>
              </p:nvSpPr>
              <p:spPr bwMode="auto">
                <a:xfrm rot="13935663">
                  <a:off x="5619699" y="1694151"/>
                  <a:ext cx="719096" cy="792174"/>
                </a:xfrm>
                <a:prstGeom prst="blockArc">
                  <a:avLst>
                    <a:gd name="adj1" fmla="val 10025490"/>
                    <a:gd name="adj2" fmla="val 13332301"/>
                    <a:gd name="adj3" fmla="val 4618"/>
                  </a:avLst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73776" name="对象 51">
                  <a:extLst>
                    <a:ext uri="{FF2B5EF4-FFF2-40B4-BE49-F238E27FC236}">
                      <a16:creationId xmlns:a16="http://schemas.microsoft.com/office/drawing/2014/main" id="{68590E4A-4589-304A-8DCE-C594D726893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12160" y="2353320"/>
                <a:ext cx="2540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80" name="Equation" r:id="rId23" imgW="2921000" imgH="4102100" progId="Equation.DSMT4">
                        <p:embed/>
                      </p:oleObj>
                    </mc:Choice>
                    <mc:Fallback>
                      <p:oleObj name="Equation" r:id="rId23" imgW="2921000" imgH="4102100" progId="Equation.DSMT4">
                        <p:embed/>
                        <p:pic>
                          <p:nvPicPr>
                            <p:cNvPr id="73776" name="对象 51">
                              <a:extLst>
                                <a:ext uri="{FF2B5EF4-FFF2-40B4-BE49-F238E27FC236}">
                                  <a16:creationId xmlns:a16="http://schemas.microsoft.com/office/drawing/2014/main" id="{68590E4A-4589-304A-8DCE-C594D726893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12160" y="2353320"/>
                              <a:ext cx="2540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777" name="对象 52">
                  <a:extLst>
                    <a:ext uri="{FF2B5EF4-FFF2-40B4-BE49-F238E27FC236}">
                      <a16:creationId xmlns:a16="http://schemas.microsoft.com/office/drawing/2014/main" id="{DA1C560B-1889-354E-A24F-082EAF02656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3000" y="3195777"/>
                <a:ext cx="279360" cy="3297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1281" name="Equation" r:id="rId25" imgW="3213100" imgH="3797300" progId="Equation.DSMT4">
                        <p:embed/>
                      </p:oleObj>
                    </mc:Choice>
                    <mc:Fallback>
                      <p:oleObj name="Equation" r:id="rId25" imgW="3213100" imgH="3797300" progId="Equation.DSMT4">
                        <p:embed/>
                        <p:pic>
                          <p:nvPicPr>
                            <p:cNvPr id="73777" name="对象 52">
                              <a:extLst>
                                <a:ext uri="{FF2B5EF4-FFF2-40B4-BE49-F238E27FC236}">
                                  <a16:creationId xmlns:a16="http://schemas.microsoft.com/office/drawing/2014/main" id="{DA1C560B-1889-354E-A24F-082EAF02656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33000" y="3195777"/>
                              <a:ext cx="279360" cy="3297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3748" name="直接连接符 58">
                <a:extLst>
                  <a:ext uri="{FF2B5EF4-FFF2-40B4-BE49-F238E27FC236}">
                    <a16:creationId xmlns:a16="http://schemas.microsoft.com/office/drawing/2014/main" id="{692D236D-6F8F-3648-BCC1-F307CC6241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12010" y="3580762"/>
                <a:ext cx="1056684" cy="539551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49" name="直接连接符 59">
                <a:extLst>
                  <a:ext uri="{FF2B5EF4-FFF2-40B4-BE49-F238E27FC236}">
                    <a16:creationId xmlns:a16="http://schemas.microsoft.com/office/drawing/2014/main" id="{36B5462C-7D04-9D42-AE08-1188B3C633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178837" y="3089206"/>
                <a:ext cx="265923" cy="483145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" name="空心弧 62">
                <a:extLst>
                  <a:ext uri="{FF2B5EF4-FFF2-40B4-BE49-F238E27FC236}">
                    <a16:creationId xmlns:a16="http://schemas.microsoft.com/office/drawing/2014/main" id="{48D06B07-4196-5C48-9656-EEC5E451F574}"/>
                  </a:ext>
                </a:extLst>
              </p:cNvPr>
              <p:cNvSpPr/>
              <p:nvPr/>
            </p:nvSpPr>
            <p:spPr bwMode="auto">
              <a:xfrm flipH="1" flipV="1">
                <a:off x="6952589" y="3156757"/>
                <a:ext cx="719149" cy="792116"/>
              </a:xfrm>
              <a:prstGeom prst="blockArc">
                <a:avLst>
                  <a:gd name="adj1" fmla="val 10800000"/>
                  <a:gd name="adj2" fmla="val 13332301"/>
                  <a:gd name="adj3" fmla="val 4618"/>
                </a:avLst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3751" name="直接箭头连接符 54">
                <a:extLst>
                  <a:ext uri="{FF2B5EF4-FFF2-40B4-BE49-F238E27FC236}">
                    <a16:creationId xmlns:a16="http://schemas.microsoft.com/office/drawing/2014/main" id="{06E0F938-4A28-2748-8A19-E88B6CC066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87724" y="3573016"/>
                <a:ext cx="1200626" cy="7081"/>
              </a:xfrm>
              <a:prstGeom prst="straightConnector1">
                <a:avLst/>
              </a:prstGeom>
              <a:noFill/>
              <a:ln w="38100" algn="ctr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73752" name="对象 63">
                <a:extLst>
                  <a:ext uri="{FF2B5EF4-FFF2-40B4-BE49-F238E27FC236}">
                    <a16:creationId xmlns:a16="http://schemas.microsoft.com/office/drawing/2014/main" id="{674F8EF2-A8B8-8B4A-9C0C-56BDCF94B0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94051" y="3218274"/>
              <a:ext cx="2540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282" name="Equation" r:id="rId27" imgW="2921000" imgH="4102100" progId="Equation.DSMT4">
                      <p:embed/>
                    </p:oleObj>
                  </mc:Choice>
                  <mc:Fallback>
                    <p:oleObj name="Equation" r:id="rId27" imgW="2921000" imgH="4102100" progId="Equation.DSMT4">
                      <p:embed/>
                      <p:pic>
                        <p:nvPicPr>
                          <p:cNvPr id="73752" name="对象 63">
                            <a:extLst>
                              <a:ext uri="{FF2B5EF4-FFF2-40B4-BE49-F238E27FC236}">
                                <a16:creationId xmlns:a16="http://schemas.microsoft.com/office/drawing/2014/main" id="{674F8EF2-A8B8-8B4A-9C0C-56BDCF94B0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4051" y="3218274"/>
                            <a:ext cx="2540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3732" name="Rectangle 19">
            <a:extLst>
              <a:ext uri="{FF2B5EF4-FFF2-40B4-BE49-F238E27FC236}">
                <a16:creationId xmlns:a16="http://schemas.microsoft.com/office/drawing/2014/main" id="{EAF15D77-FCCD-A74B-9227-F183DF03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1147763"/>
            <a:ext cx="4283075" cy="12017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取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点为极坐标系原点，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点位矢   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点位矢    ，极角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满足</a:t>
            </a:r>
          </a:p>
        </p:txBody>
      </p:sp>
      <p:graphicFrame>
        <p:nvGraphicFramePr>
          <p:cNvPr id="73733" name="对象 66">
            <a:extLst>
              <a:ext uri="{FF2B5EF4-FFF2-40B4-BE49-F238E27FC236}">
                <a16:creationId xmlns:a16="http://schemas.microsoft.com/office/drawing/2014/main" id="{42DD737F-1F43-E944-8E84-A3F3215CF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598613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83" name="Equation" r:id="rId29" imgW="2921000" imgH="3797300" progId="Equation.DSMT4">
                  <p:embed/>
                </p:oleObj>
              </mc:Choice>
              <mc:Fallback>
                <p:oleObj name="Equation" r:id="rId29" imgW="2921000" imgH="3797300" progId="Equation.DSMT4">
                  <p:embed/>
                  <p:pic>
                    <p:nvPicPr>
                      <p:cNvPr id="73733" name="对象 66">
                        <a:extLst>
                          <a:ext uri="{FF2B5EF4-FFF2-40B4-BE49-F238E27FC236}">
                            <a16:creationId xmlns:a16="http://schemas.microsoft.com/office/drawing/2014/main" id="{42DD737F-1F43-E944-8E84-A3F3215CF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98613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对象 69">
            <a:extLst>
              <a:ext uri="{FF2B5EF4-FFF2-40B4-BE49-F238E27FC236}">
                <a16:creationId xmlns:a16="http://schemas.microsoft.com/office/drawing/2014/main" id="{34C35A16-8A0A-7945-B632-6AC81A3C7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6525" y="1535113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84" name="Equation" r:id="rId31" imgW="3505200" imgH="5270500" progId="Equation.DSMT4">
                  <p:embed/>
                </p:oleObj>
              </mc:Choice>
              <mc:Fallback>
                <p:oleObj name="Equation" r:id="rId31" imgW="3505200" imgH="5270500" progId="Equation.DSMT4">
                  <p:embed/>
                  <p:pic>
                    <p:nvPicPr>
                      <p:cNvPr id="73734" name="对象 69">
                        <a:extLst>
                          <a:ext uri="{FF2B5EF4-FFF2-40B4-BE49-F238E27FC236}">
                            <a16:creationId xmlns:a16="http://schemas.microsoft.com/office/drawing/2014/main" id="{34C35A16-8A0A-7945-B632-6AC81A3C7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535113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对象 70">
            <a:extLst>
              <a:ext uri="{FF2B5EF4-FFF2-40B4-BE49-F238E27FC236}">
                <a16:creationId xmlns:a16="http://schemas.microsoft.com/office/drawing/2014/main" id="{1B50FBDB-422E-584B-8312-4DD15E8AA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155575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85" name="Equation" r:id="rId33" imgW="2921000" imgH="4102100" progId="Equation.DSMT4">
                  <p:embed/>
                </p:oleObj>
              </mc:Choice>
              <mc:Fallback>
                <p:oleObj name="Equation" r:id="rId33" imgW="2921000" imgH="4102100" progId="Equation.DSMT4">
                  <p:embed/>
                  <p:pic>
                    <p:nvPicPr>
                      <p:cNvPr id="73735" name="对象 70">
                        <a:extLst>
                          <a:ext uri="{FF2B5EF4-FFF2-40B4-BE49-F238E27FC236}">
                            <a16:creationId xmlns:a16="http://schemas.microsoft.com/office/drawing/2014/main" id="{1B50FBDB-422E-584B-8312-4DD15E8AA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155575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对象 71">
            <a:extLst>
              <a:ext uri="{FF2B5EF4-FFF2-40B4-BE49-F238E27FC236}">
                <a16:creationId xmlns:a16="http://schemas.microsoft.com/office/drawing/2014/main" id="{735B2CF9-C1F8-4D4E-9139-3B26AB072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1928813"/>
          <a:ext cx="269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86" name="Equation" r:id="rId35" imgW="31013400" imgH="5270500" progId="Equation.DSMT4">
                  <p:embed/>
                </p:oleObj>
              </mc:Choice>
              <mc:Fallback>
                <p:oleObj name="Equation" r:id="rId35" imgW="31013400" imgH="5270500" progId="Equation.DSMT4">
                  <p:embed/>
                  <p:pic>
                    <p:nvPicPr>
                      <p:cNvPr id="73736" name="对象 71">
                        <a:extLst>
                          <a:ext uri="{FF2B5EF4-FFF2-40B4-BE49-F238E27FC236}">
                            <a16:creationId xmlns:a16="http://schemas.microsoft.com/office/drawing/2014/main" id="{735B2CF9-C1F8-4D4E-9139-3B26AB072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928813"/>
                        <a:ext cx="269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7" name="组合 68">
            <a:extLst>
              <a:ext uri="{FF2B5EF4-FFF2-40B4-BE49-F238E27FC236}">
                <a16:creationId xmlns:a16="http://schemas.microsoft.com/office/drawing/2014/main" id="{06E221B7-DF29-AA4F-AB55-B6EAE1926215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2411413"/>
            <a:ext cx="4283075" cy="1200150"/>
            <a:chOff x="360877" y="2780928"/>
            <a:chExt cx="4283131" cy="1200329"/>
          </a:xfrm>
        </p:grpSpPr>
        <p:sp>
          <p:nvSpPr>
            <p:cNvPr id="73743" name="Rectangle 19">
              <a:extLst>
                <a:ext uri="{FF2B5EF4-FFF2-40B4-BE49-F238E27FC236}">
                  <a16:creationId xmlns:a16="http://schemas.microsoft.com/office/drawing/2014/main" id="{223F5C86-741C-1A4F-9437-2717496E7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77" y="2780928"/>
              <a:ext cx="4283131" cy="120032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若要求解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点的速度和加速度，需要知道                ，他们可以由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点的速度和加速度得到</a:t>
              </a:r>
            </a:p>
          </p:txBody>
        </p:sp>
        <p:graphicFrame>
          <p:nvGraphicFramePr>
            <p:cNvPr id="73744" name="对象 73">
              <a:extLst>
                <a:ext uri="{FF2B5EF4-FFF2-40B4-BE49-F238E27FC236}">
                  <a16:creationId xmlns:a16="http://schemas.microsoft.com/office/drawing/2014/main" id="{FCBC8E05-74B7-B346-8C28-CFC2E70A3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0369" y="3141648"/>
            <a:ext cx="1136650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87" name="Equation" r:id="rId37" imgW="13169900" imgH="5270500" progId="Equation.DSMT4">
                    <p:embed/>
                  </p:oleObj>
                </mc:Choice>
                <mc:Fallback>
                  <p:oleObj name="Equation" r:id="rId37" imgW="13169900" imgH="5270500" progId="Equation.DSMT4">
                    <p:embed/>
                    <p:pic>
                      <p:nvPicPr>
                        <p:cNvPr id="73744" name="对象 73">
                          <a:extLst>
                            <a:ext uri="{FF2B5EF4-FFF2-40B4-BE49-F238E27FC236}">
                              <a16:creationId xmlns:a16="http://schemas.microsoft.com/office/drawing/2014/main" id="{FCBC8E05-74B7-B346-8C28-CFC2E70A3F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369" y="3141648"/>
                          <a:ext cx="1136650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8" name="Rectangle 19">
            <a:extLst>
              <a:ext uri="{FF2B5EF4-FFF2-40B4-BE49-F238E27FC236}">
                <a16:creationId xmlns:a16="http://schemas.microsoft.com/office/drawing/2014/main" id="{CB945A70-293E-1641-A486-97342630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3878263"/>
            <a:ext cx="134937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点速度</a:t>
            </a:r>
          </a:p>
        </p:txBody>
      </p:sp>
      <p:graphicFrame>
        <p:nvGraphicFramePr>
          <p:cNvPr id="73739" name="对象 75">
            <a:extLst>
              <a:ext uri="{FF2B5EF4-FFF2-40B4-BE49-F238E27FC236}">
                <a16:creationId xmlns:a16="http://schemas.microsoft.com/office/drawing/2014/main" id="{974B1AAE-3D53-E143-BCCC-29331A2F0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913" y="3644900"/>
          <a:ext cx="4038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88" name="Equation" r:id="rId39" imgW="46520100" imgH="15214600" progId="Equation.DSMT4">
                  <p:embed/>
                </p:oleObj>
              </mc:Choice>
              <mc:Fallback>
                <p:oleObj name="Equation" r:id="rId39" imgW="46520100" imgH="15214600" progId="Equation.DSMT4">
                  <p:embed/>
                  <p:pic>
                    <p:nvPicPr>
                      <p:cNvPr id="73739" name="对象 75">
                        <a:extLst>
                          <a:ext uri="{FF2B5EF4-FFF2-40B4-BE49-F238E27FC236}">
                            <a16:creationId xmlns:a16="http://schemas.microsoft.com/office/drawing/2014/main" id="{974B1AAE-3D53-E143-BCCC-29331A2F0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644900"/>
                        <a:ext cx="4038600" cy="1320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Rectangle 19">
            <a:extLst>
              <a:ext uri="{FF2B5EF4-FFF2-40B4-BE49-F238E27FC236}">
                <a16:creationId xmlns:a16="http://schemas.microsoft.com/office/drawing/2014/main" id="{E8F77ACC-255F-AE49-8E61-9154EF74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5229225"/>
            <a:ext cx="16827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点加速度</a:t>
            </a:r>
          </a:p>
        </p:txBody>
      </p:sp>
      <p:graphicFrame>
        <p:nvGraphicFramePr>
          <p:cNvPr id="73741" name="对象 78">
            <a:extLst>
              <a:ext uri="{FF2B5EF4-FFF2-40B4-BE49-F238E27FC236}">
                <a16:creationId xmlns:a16="http://schemas.microsoft.com/office/drawing/2014/main" id="{68FE0023-9944-F843-AAF3-3147D55AD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4929188"/>
          <a:ext cx="5715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89" name="Equation" r:id="rId41" imgW="65824100" imgH="19900900" progId="Equation.DSMT4">
                  <p:embed/>
                </p:oleObj>
              </mc:Choice>
              <mc:Fallback>
                <p:oleObj name="Equation" r:id="rId41" imgW="65824100" imgH="19900900" progId="Equation.DSMT4">
                  <p:embed/>
                  <p:pic>
                    <p:nvPicPr>
                      <p:cNvPr id="73741" name="对象 78">
                        <a:extLst>
                          <a:ext uri="{FF2B5EF4-FFF2-40B4-BE49-F238E27FC236}">
                            <a16:creationId xmlns:a16="http://schemas.microsoft.com/office/drawing/2014/main" id="{68FE0023-9944-F843-AAF3-3147D55AD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929188"/>
                        <a:ext cx="5715000" cy="172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灯片编号占位符 3">
            <a:extLst>
              <a:ext uri="{FF2B5EF4-FFF2-40B4-BE49-F238E27FC236}">
                <a16:creationId xmlns:a16="http://schemas.microsoft.com/office/drawing/2014/main" id="{F882FB77-6217-8948-8C5F-F6DA19D2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42D0BF-4ADB-034B-A3BC-3F28D5CF9E4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8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组合 1">
            <a:extLst>
              <a:ext uri="{FF2B5EF4-FFF2-40B4-BE49-F238E27FC236}">
                <a16:creationId xmlns:a16="http://schemas.microsoft.com/office/drawing/2014/main" id="{29990B17-5181-C348-8967-521A4FE82BA4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077913"/>
            <a:ext cx="4375150" cy="2859087"/>
            <a:chOff x="4604883" y="1045369"/>
            <a:chExt cx="4375216" cy="2858920"/>
          </a:xfrm>
        </p:grpSpPr>
        <p:sp>
          <p:nvSpPr>
            <p:cNvPr id="74765" name="矩形 2">
              <a:extLst>
                <a:ext uri="{FF2B5EF4-FFF2-40B4-BE49-F238E27FC236}">
                  <a16:creationId xmlns:a16="http://schemas.microsoft.com/office/drawing/2014/main" id="{8125B1DD-B461-674E-817F-04D50605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883" y="1045369"/>
              <a:ext cx="4375215" cy="2858919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4766" name="组合 3">
              <a:extLst>
                <a:ext uri="{FF2B5EF4-FFF2-40B4-BE49-F238E27FC236}">
                  <a16:creationId xmlns:a16="http://schemas.microsoft.com/office/drawing/2014/main" id="{A9022AD1-3C7A-AF49-82BA-E49A7FBBB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1124744"/>
              <a:ext cx="4336091" cy="2779545"/>
              <a:chOff x="4211960" y="1340768"/>
              <a:chExt cx="4336091" cy="2779545"/>
            </a:xfrm>
          </p:grpSpPr>
          <p:grpSp>
            <p:nvGrpSpPr>
              <p:cNvPr id="74767" name="组合 4">
                <a:extLst>
                  <a:ext uri="{FF2B5EF4-FFF2-40B4-BE49-F238E27FC236}">
                    <a16:creationId xmlns:a16="http://schemas.microsoft.com/office/drawing/2014/main" id="{210844B0-200E-D74D-BB19-E3120C9DB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1960" y="1340768"/>
                <a:ext cx="3851920" cy="2635091"/>
                <a:chOff x="5292080" y="1268760"/>
                <a:chExt cx="3851920" cy="2635091"/>
              </a:xfrm>
            </p:grpSpPr>
            <p:sp>
              <p:nvSpPr>
                <p:cNvPr id="74773" name="矩形 10">
                  <a:extLst>
                    <a:ext uri="{FF2B5EF4-FFF2-40B4-BE49-F238E27FC236}">
                      <a16:creationId xmlns:a16="http://schemas.microsoft.com/office/drawing/2014/main" id="{2BFF7F52-5F19-2040-BC9C-0E7F272F3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080" y="1268760"/>
                  <a:ext cx="3851920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4774" name="直接箭头连接符 11">
                  <a:extLst>
                    <a:ext uri="{FF2B5EF4-FFF2-40B4-BE49-F238E27FC236}">
                      <a16:creationId xmlns:a16="http://schemas.microsoft.com/office/drawing/2014/main" id="{54430474-B6D0-454B-86AF-46A95BE9E1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940152" y="1412776"/>
                  <a:ext cx="0" cy="208823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4775" name="矩形 12">
                  <a:extLst>
                    <a:ext uri="{FF2B5EF4-FFF2-40B4-BE49-F238E27FC236}">
                      <a16:creationId xmlns:a16="http://schemas.microsoft.com/office/drawing/2014/main" id="{E0EE5B09-DD8F-8B4B-8AEB-A63A3EA0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771733">
                  <a:off x="5415884" y="2593275"/>
                  <a:ext cx="3075112" cy="144016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776" name="矩形 13">
                  <a:extLst>
                    <a:ext uri="{FF2B5EF4-FFF2-40B4-BE49-F238E27FC236}">
                      <a16:creationId xmlns:a16="http://schemas.microsoft.com/office/drawing/2014/main" id="{D4B38519-9E0B-054B-A6AF-D6A528680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73556">
                  <a:off x="5766067" y="1963971"/>
                  <a:ext cx="348169" cy="26576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777" name="椭圆 14">
                  <a:extLst>
                    <a:ext uri="{FF2B5EF4-FFF2-40B4-BE49-F238E27FC236}">
                      <a16:creationId xmlns:a16="http://schemas.microsoft.com/office/drawing/2014/main" id="{838D0633-B7AB-8146-B5D3-AF1221C44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68144" y="2024852"/>
                  <a:ext cx="144000" cy="14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4778" name="直接连接符 15">
                  <a:extLst>
                    <a:ext uri="{FF2B5EF4-FFF2-40B4-BE49-F238E27FC236}">
                      <a16:creationId xmlns:a16="http://schemas.microsoft.com/office/drawing/2014/main" id="{37A2D54E-DE9A-EE44-B4AD-30E3E85F8C3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940144" y="2680550"/>
                  <a:ext cx="1013296" cy="0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779" name="直接连接符 16">
                  <a:extLst>
                    <a:ext uri="{FF2B5EF4-FFF2-40B4-BE49-F238E27FC236}">
                      <a16:creationId xmlns:a16="http://schemas.microsoft.com/office/drawing/2014/main" id="{6FA1A935-2E18-0644-B94C-804E84CE518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953440" y="2680550"/>
                  <a:ext cx="0" cy="820458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780" name="直接连接符 17">
                  <a:extLst>
                    <a:ext uri="{FF2B5EF4-FFF2-40B4-BE49-F238E27FC236}">
                      <a16:creationId xmlns:a16="http://schemas.microsoft.com/office/drawing/2014/main" id="{406670F4-0551-7147-B8B1-E7D6A0EAB49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675704" y="2095766"/>
                  <a:ext cx="6074" cy="1405242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781" name="直接连接符 18">
                  <a:extLst>
                    <a:ext uri="{FF2B5EF4-FFF2-40B4-BE49-F238E27FC236}">
                      <a16:creationId xmlns:a16="http://schemas.microsoft.com/office/drawing/2014/main" id="{3AB90068-A0F0-DA4F-84D2-BF701EB7BE5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505496" y="2096852"/>
                  <a:ext cx="434647" cy="0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74782" name="对象 19">
                  <a:extLst>
                    <a:ext uri="{FF2B5EF4-FFF2-40B4-BE49-F238E27FC236}">
                      <a16:creationId xmlns:a16="http://schemas.microsoft.com/office/drawing/2014/main" id="{5CB80F2F-037B-B34E-BEE8-A9306A2756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74455" y="3508089"/>
                <a:ext cx="253440" cy="279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1" name="Equation" r:id="rId3" imgW="2921000" imgH="3213100" progId="Equation.DSMT4">
                        <p:embed/>
                      </p:oleObj>
                    </mc:Choice>
                    <mc:Fallback>
                      <p:oleObj name="Equation" r:id="rId3" imgW="2921000" imgH="3213100" progId="Equation.DSMT4">
                        <p:embed/>
                        <p:pic>
                          <p:nvPicPr>
                            <p:cNvPr id="74782" name="对象 19">
                              <a:extLst>
                                <a:ext uri="{FF2B5EF4-FFF2-40B4-BE49-F238E27FC236}">
                                  <a16:creationId xmlns:a16="http://schemas.microsoft.com/office/drawing/2014/main" id="{5CB80F2F-037B-B34E-BEE8-A9306A2756C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74455" y="3508089"/>
                              <a:ext cx="253440" cy="279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83" name="对象 20">
                  <a:extLst>
                    <a:ext uri="{FF2B5EF4-FFF2-40B4-BE49-F238E27FC236}">
                      <a16:creationId xmlns:a16="http://schemas.microsoft.com/office/drawing/2014/main" id="{EB604352-9B37-734C-B239-34F6D52D983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673725" y="1295400"/>
                <a:ext cx="2794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2" name="Equation" r:id="rId5" imgW="3213100" imgH="3797300" progId="Equation.DSMT4">
                        <p:embed/>
                      </p:oleObj>
                    </mc:Choice>
                    <mc:Fallback>
                      <p:oleObj name="Equation" r:id="rId5" imgW="3213100" imgH="3797300" progId="Equation.DSMT4">
                        <p:embed/>
                        <p:pic>
                          <p:nvPicPr>
                            <p:cNvPr id="74783" name="对象 20">
                              <a:extLst>
                                <a:ext uri="{FF2B5EF4-FFF2-40B4-BE49-F238E27FC236}">
                                  <a16:creationId xmlns:a16="http://schemas.microsoft.com/office/drawing/2014/main" id="{EB604352-9B37-734C-B239-34F6D52D983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73725" y="1295400"/>
                              <a:ext cx="2794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84" name="对象 21">
                  <a:extLst>
                    <a:ext uri="{FF2B5EF4-FFF2-40B4-BE49-F238E27FC236}">
                      <a16:creationId xmlns:a16="http://schemas.microsoft.com/office/drawing/2014/main" id="{4742B91C-C88B-0941-B0D0-4051C718F4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11975" y="2303463"/>
                <a:ext cx="4064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3" name="Equation" r:id="rId7" imgW="4686300" imgH="3797300" progId="Equation.DSMT4">
                        <p:embed/>
                      </p:oleObj>
                    </mc:Choice>
                    <mc:Fallback>
                      <p:oleObj name="Equation" r:id="rId7" imgW="4686300" imgH="3797300" progId="Equation.DSMT4">
                        <p:embed/>
                        <p:pic>
                          <p:nvPicPr>
                            <p:cNvPr id="74784" name="对象 21">
                              <a:extLst>
                                <a:ext uri="{FF2B5EF4-FFF2-40B4-BE49-F238E27FC236}">
                                  <a16:creationId xmlns:a16="http://schemas.microsoft.com/office/drawing/2014/main" id="{4742B91C-C88B-0941-B0D0-4051C718F45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11975" y="2303463"/>
                              <a:ext cx="4064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85" name="对象 22">
                  <a:extLst>
                    <a:ext uri="{FF2B5EF4-FFF2-40B4-BE49-F238E27FC236}">
                      <a16:creationId xmlns:a16="http://schemas.microsoft.com/office/drawing/2014/main" id="{FCCA62B3-C196-C445-9BC7-4FB8F3A935D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64639" y="3113187"/>
                <a:ext cx="3556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4" name="Equation" r:id="rId9" imgW="4102100" imgH="4102100" progId="Equation.DSMT4">
                        <p:embed/>
                      </p:oleObj>
                    </mc:Choice>
                    <mc:Fallback>
                      <p:oleObj name="Equation" r:id="rId9" imgW="4102100" imgH="4102100" progId="Equation.DSMT4">
                        <p:embed/>
                        <p:pic>
                          <p:nvPicPr>
                            <p:cNvPr id="74785" name="对象 22">
                              <a:extLst>
                                <a:ext uri="{FF2B5EF4-FFF2-40B4-BE49-F238E27FC236}">
                                  <a16:creationId xmlns:a16="http://schemas.microsoft.com/office/drawing/2014/main" id="{FCCA62B3-C196-C445-9BC7-4FB8F3A935D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64639" y="3113187"/>
                              <a:ext cx="3556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86" name="对象 23">
                  <a:extLst>
                    <a:ext uri="{FF2B5EF4-FFF2-40B4-BE49-F238E27FC236}">
                      <a16:creationId xmlns:a16="http://schemas.microsoft.com/office/drawing/2014/main" id="{5290FB71-5D86-864F-95C8-B83DE82CA4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40152" y="3109913"/>
                <a:ext cx="3048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5" name="Equation" r:id="rId11" imgW="3505200" imgH="4102100" progId="Equation.DSMT4">
                        <p:embed/>
                      </p:oleObj>
                    </mc:Choice>
                    <mc:Fallback>
                      <p:oleObj name="Equation" r:id="rId11" imgW="3505200" imgH="4102100" progId="Equation.DSMT4">
                        <p:embed/>
                        <p:pic>
                          <p:nvPicPr>
                            <p:cNvPr id="74786" name="对象 23">
                              <a:extLst>
                                <a:ext uri="{FF2B5EF4-FFF2-40B4-BE49-F238E27FC236}">
                                  <a16:creationId xmlns:a16="http://schemas.microsoft.com/office/drawing/2014/main" id="{5290FB71-5D86-864F-95C8-B83DE82CA44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40152" y="3109913"/>
                              <a:ext cx="3048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87" name="对象 24">
                  <a:extLst>
                    <a:ext uri="{FF2B5EF4-FFF2-40B4-BE49-F238E27FC236}">
                      <a16:creationId xmlns:a16="http://schemas.microsoft.com/office/drawing/2014/main" id="{FD77BBED-A4ED-5048-A4A6-BED48EC8DD9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40143" y="2694000"/>
                <a:ext cx="3048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6" name="Equation" r:id="rId13" imgW="3505200" imgH="4102100" progId="Equation.DSMT4">
                        <p:embed/>
                      </p:oleObj>
                    </mc:Choice>
                    <mc:Fallback>
                      <p:oleObj name="Equation" r:id="rId13" imgW="3505200" imgH="4102100" progId="Equation.DSMT4">
                        <p:embed/>
                        <p:pic>
                          <p:nvPicPr>
                            <p:cNvPr id="74787" name="对象 24">
                              <a:extLst>
                                <a:ext uri="{FF2B5EF4-FFF2-40B4-BE49-F238E27FC236}">
                                  <a16:creationId xmlns:a16="http://schemas.microsoft.com/office/drawing/2014/main" id="{FD77BBED-A4ED-5048-A4A6-BED48EC8DD9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40143" y="2694000"/>
                              <a:ext cx="3048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88" name="对象 25">
                  <a:extLst>
                    <a:ext uri="{FF2B5EF4-FFF2-40B4-BE49-F238E27FC236}">
                      <a16:creationId xmlns:a16="http://schemas.microsoft.com/office/drawing/2014/main" id="{6BB4DECF-049B-E247-9BA6-AB0A79CE8B8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021668" y="3458918"/>
                <a:ext cx="304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7" name="Equation" r:id="rId15" imgW="3505200" imgH="3797300" progId="Equation.DSMT4">
                        <p:embed/>
                      </p:oleObj>
                    </mc:Choice>
                    <mc:Fallback>
                      <p:oleObj name="Equation" r:id="rId15" imgW="3505200" imgH="3797300" progId="Equation.DSMT4">
                        <p:embed/>
                        <p:pic>
                          <p:nvPicPr>
                            <p:cNvPr id="74788" name="对象 25">
                              <a:extLst>
                                <a:ext uri="{FF2B5EF4-FFF2-40B4-BE49-F238E27FC236}">
                                  <a16:creationId xmlns:a16="http://schemas.microsoft.com/office/drawing/2014/main" id="{6BB4DECF-049B-E247-9BA6-AB0A79CE8B8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21668" y="3458918"/>
                              <a:ext cx="3048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89" name="对象 26">
                  <a:extLst>
                    <a:ext uri="{FF2B5EF4-FFF2-40B4-BE49-F238E27FC236}">
                      <a16:creationId xmlns:a16="http://schemas.microsoft.com/office/drawing/2014/main" id="{43572275-AF48-5249-B475-89550065F0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978525" y="1616075"/>
                <a:ext cx="3048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8" name="Equation" r:id="rId17" imgW="3505200" imgH="3797300" progId="Equation.DSMT4">
                        <p:embed/>
                      </p:oleObj>
                    </mc:Choice>
                    <mc:Fallback>
                      <p:oleObj name="Equation" r:id="rId17" imgW="3505200" imgH="3797300" progId="Equation.DSMT4">
                        <p:embed/>
                        <p:pic>
                          <p:nvPicPr>
                            <p:cNvPr id="74789" name="对象 26">
                              <a:extLst>
                                <a:ext uri="{FF2B5EF4-FFF2-40B4-BE49-F238E27FC236}">
                                  <a16:creationId xmlns:a16="http://schemas.microsoft.com/office/drawing/2014/main" id="{43572275-AF48-5249-B475-89550065F06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78525" y="1616075"/>
                              <a:ext cx="304800" cy="330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90" name="对象 27">
                  <a:extLst>
                    <a:ext uri="{FF2B5EF4-FFF2-40B4-BE49-F238E27FC236}">
                      <a16:creationId xmlns:a16="http://schemas.microsoft.com/office/drawing/2014/main" id="{AB248894-10D2-2442-8CFE-26F440C6DFC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57049" y="2518135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89" name="Equation" r:id="rId19" imgW="3213100" imgH="4102100" progId="Equation.DSMT4">
                        <p:embed/>
                      </p:oleObj>
                    </mc:Choice>
                    <mc:Fallback>
                      <p:oleObj name="Equation" r:id="rId19" imgW="3213100" imgH="4102100" progId="Equation.DSMT4">
                        <p:embed/>
                        <p:pic>
                          <p:nvPicPr>
                            <p:cNvPr id="74790" name="对象 27">
                              <a:extLst>
                                <a:ext uri="{FF2B5EF4-FFF2-40B4-BE49-F238E27FC236}">
                                  <a16:creationId xmlns:a16="http://schemas.microsoft.com/office/drawing/2014/main" id="{AB248894-10D2-2442-8CFE-26F440C6DFC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57049" y="2518135"/>
                              <a:ext cx="279400" cy="355600"/>
                            </a:xfrm>
                            <a:prstGeom prst="rect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91" name="对象 28">
                  <a:extLst>
                    <a:ext uri="{FF2B5EF4-FFF2-40B4-BE49-F238E27FC236}">
                      <a16:creationId xmlns:a16="http://schemas.microsoft.com/office/drawing/2014/main" id="{384B1999-F7C9-0B43-8695-5172007439E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76740" y="260985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90" name="Equation" r:id="rId21" imgW="3213100" imgH="4102100" progId="Equation.DSMT4">
                        <p:embed/>
                      </p:oleObj>
                    </mc:Choice>
                    <mc:Fallback>
                      <p:oleObj name="Equation" r:id="rId21" imgW="3213100" imgH="4102100" progId="Equation.DSMT4">
                        <p:embed/>
                        <p:pic>
                          <p:nvPicPr>
                            <p:cNvPr id="74791" name="对象 28">
                              <a:extLst>
                                <a:ext uri="{FF2B5EF4-FFF2-40B4-BE49-F238E27FC236}">
                                  <a16:creationId xmlns:a16="http://schemas.microsoft.com/office/drawing/2014/main" id="{384B1999-F7C9-0B43-8695-5172007439E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76740" y="260985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4792" name="直接连接符 29">
                  <a:extLst>
                    <a:ext uri="{FF2B5EF4-FFF2-40B4-BE49-F238E27FC236}">
                      <a16:creationId xmlns:a16="http://schemas.microsoft.com/office/drawing/2014/main" id="{4B5C7FB9-DB66-1D49-A20F-091FD7D78E7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543878" y="3506144"/>
                  <a:ext cx="434647" cy="0"/>
                </a:xfrm>
                <a:prstGeom prst="line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" name="空心弧 30">
                  <a:extLst>
                    <a:ext uri="{FF2B5EF4-FFF2-40B4-BE49-F238E27FC236}">
                      <a16:creationId xmlns:a16="http://schemas.microsoft.com/office/drawing/2014/main" id="{1D0879C4-BECF-3341-A6A3-CBE064E7C033}"/>
                    </a:ext>
                  </a:extLst>
                </p:cNvPr>
                <p:cNvSpPr/>
                <p:nvPr/>
              </p:nvSpPr>
              <p:spPr bwMode="auto">
                <a:xfrm>
                  <a:off x="7816806" y="3111734"/>
                  <a:ext cx="719149" cy="792117"/>
                </a:xfrm>
                <a:prstGeom prst="blockArc">
                  <a:avLst>
                    <a:gd name="adj1" fmla="val 10800000"/>
                    <a:gd name="adj2" fmla="val 13332301"/>
                    <a:gd name="adj3" fmla="val 4618"/>
                  </a:avLst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74794" name="直接箭头连接符 31">
                  <a:extLst>
                    <a:ext uri="{FF2B5EF4-FFF2-40B4-BE49-F238E27FC236}">
                      <a16:creationId xmlns:a16="http://schemas.microsoft.com/office/drawing/2014/main" id="{56B01BE7-B376-774E-B119-8C07F4E44A2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940152" y="3501008"/>
                  <a:ext cx="288032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" name="空心弧 32">
                  <a:extLst>
                    <a:ext uri="{FF2B5EF4-FFF2-40B4-BE49-F238E27FC236}">
                      <a16:creationId xmlns:a16="http://schemas.microsoft.com/office/drawing/2014/main" id="{C6C36434-C05A-344B-9F63-3592CB21660B}"/>
                    </a:ext>
                  </a:extLst>
                </p:cNvPr>
                <p:cNvSpPr/>
                <p:nvPr/>
              </p:nvSpPr>
              <p:spPr bwMode="auto">
                <a:xfrm rot="13935663">
                  <a:off x="5619699" y="1694151"/>
                  <a:ext cx="719096" cy="792174"/>
                </a:xfrm>
                <a:prstGeom prst="blockArc">
                  <a:avLst>
                    <a:gd name="adj1" fmla="val 10025490"/>
                    <a:gd name="adj2" fmla="val 13332301"/>
                    <a:gd name="adj3" fmla="val 4618"/>
                  </a:avLst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74796" name="对象 33">
                  <a:extLst>
                    <a:ext uri="{FF2B5EF4-FFF2-40B4-BE49-F238E27FC236}">
                      <a16:creationId xmlns:a16="http://schemas.microsoft.com/office/drawing/2014/main" id="{0611D3A2-451E-2A4C-BC21-0A717EBB56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12160" y="2353320"/>
                <a:ext cx="2540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91" name="Equation" r:id="rId23" imgW="2921000" imgH="4102100" progId="Equation.DSMT4">
                        <p:embed/>
                      </p:oleObj>
                    </mc:Choice>
                    <mc:Fallback>
                      <p:oleObj name="Equation" r:id="rId23" imgW="2921000" imgH="4102100" progId="Equation.DSMT4">
                        <p:embed/>
                        <p:pic>
                          <p:nvPicPr>
                            <p:cNvPr id="74796" name="对象 33">
                              <a:extLst>
                                <a:ext uri="{FF2B5EF4-FFF2-40B4-BE49-F238E27FC236}">
                                  <a16:creationId xmlns:a16="http://schemas.microsoft.com/office/drawing/2014/main" id="{0611D3A2-451E-2A4C-BC21-0A717EBB561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12160" y="2353320"/>
                              <a:ext cx="2540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797" name="对象 34">
                  <a:extLst>
                    <a:ext uri="{FF2B5EF4-FFF2-40B4-BE49-F238E27FC236}">
                      <a16:creationId xmlns:a16="http://schemas.microsoft.com/office/drawing/2014/main" id="{D5692AFB-E33E-E740-8D36-190C205A9C6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3000" y="3195777"/>
                <a:ext cx="279360" cy="3297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292" name="Equation" r:id="rId25" imgW="3213100" imgH="3797300" progId="Equation.DSMT4">
                        <p:embed/>
                      </p:oleObj>
                    </mc:Choice>
                    <mc:Fallback>
                      <p:oleObj name="Equation" r:id="rId25" imgW="3213100" imgH="3797300" progId="Equation.DSMT4">
                        <p:embed/>
                        <p:pic>
                          <p:nvPicPr>
                            <p:cNvPr id="74797" name="对象 34">
                              <a:extLst>
                                <a:ext uri="{FF2B5EF4-FFF2-40B4-BE49-F238E27FC236}">
                                  <a16:creationId xmlns:a16="http://schemas.microsoft.com/office/drawing/2014/main" id="{D5692AFB-E33E-E740-8D36-190C205A9C6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33000" y="3195777"/>
                              <a:ext cx="279360" cy="3297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4768" name="直接连接符 5">
                <a:extLst>
                  <a:ext uri="{FF2B5EF4-FFF2-40B4-BE49-F238E27FC236}">
                    <a16:creationId xmlns:a16="http://schemas.microsoft.com/office/drawing/2014/main" id="{B1ACB183-C65B-2E4B-A50E-219612120B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12010" y="3580762"/>
                <a:ext cx="1056684" cy="539551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69" name="直接连接符 6">
                <a:extLst>
                  <a:ext uri="{FF2B5EF4-FFF2-40B4-BE49-F238E27FC236}">
                    <a16:creationId xmlns:a16="http://schemas.microsoft.com/office/drawing/2014/main" id="{3BDFF59F-8784-F148-9D83-6CC1A9E3C7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178837" y="3089206"/>
                <a:ext cx="265923" cy="483145"/>
              </a:xfrm>
              <a:prstGeom prst="line">
                <a:avLst/>
              </a:prstGeom>
              <a:noFill/>
              <a:ln w="9525" algn="ctr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空心弧 7">
                <a:extLst>
                  <a:ext uri="{FF2B5EF4-FFF2-40B4-BE49-F238E27FC236}">
                    <a16:creationId xmlns:a16="http://schemas.microsoft.com/office/drawing/2014/main" id="{DF492E1A-06C6-6444-ABA5-B2D15C86495E}"/>
                  </a:ext>
                </a:extLst>
              </p:cNvPr>
              <p:cNvSpPr/>
              <p:nvPr/>
            </p:nvSpPr>
            <p:spPr bwMode="auto">
              <a:xfrm flipH="1" flipV="1">
                <a:off x="6952589" y="3156757"/>
                <a:ext cx="719149" cy="792116"/>
              </a:xfrm>
              <a:prstGeom prst="blockArc">
                <a:avLst>
                  <a:gd name="adj1" fmla="val 10800000"/>
                  <a:gd name="adj2" fmla="val 13332301"/>
                  <a:gd name="adj3" fmla="val 4618"/>
                </a:avLst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/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4771" name="直接箭头连接符 8">
                <a:extLst>
                  <a:ext uri="{FF2B5EF4-FFF2-40B4-BE49-F238E27FC236}">
                    <a16:creationId xmlns:a16="http://schemas.microsoft.com/office/drawing/2014/main" id="{7E6C31C1-58F2-3645-B743-ECACCDE873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87724" y="3573016"/>
                <a:ext cx="1200626" cy="7081"/>
              </a:xfrm>
              <a:prstGeom prst="straightConnector1">
                <a:avLst/>
              </a:prstGeom>
              <a:noFill/>
              <a:ln w="38100" algn="ctr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74772" name="对象 9">
                <a:extLst>
                  <a:ext uri="{FF2B5EF4-FFF2-40B4-BE49-F238E27FC236}">
                    <a16:creationId xmlns:a16="http://schemas.microsoft.com/office/drawing/2014/main" id="{8605D9AE-4258-DD4E-8194-7D7EF31ED6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94051" y="3218274"/>
              <a:ext cx="2540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293" name="Equation" r:id="rId27" imgW="2921000" imgH="4102100" progId="Equation.DSMT4">
                      <p:embed/>
                    </p:oleObj>
                  </mc:Choice>
                  <mc:Fallback>
                    <p:oleObj name="Equation" r:id="rId27" imgW="2921000" imgH="4102100" progId="Equation.DSMT4">
                      <p:embed/>
                      <p:pic>
                        <p:nvPicPr>
                          <p:cNvPr id="74772" name="对象 9">
                            <a:extLst>
                              <a:ext uri="{FF2B5EF4-FFF2-40B4-BE49-F238E27FC236}">
                                <a16:creationId xmlns:a16="http://schemas.microsoft.com/office/drawing/2014/main" id="{8605D9AE-4258-DD4E-8194-7D7EF31ED6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94051" y="3218274"/>
                            <a:ext cx="2540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4755" name="Rectangle 19">
            <a:extLst>
              <a:ext uri="{FF2B5EF4-FFF2-40B4-BE49-F238E27FC236}">
                <a16:creationId xmlns:a16="http://schemas.microsoft.com/office/drawing/2014/main" id="{9C41817E-53AA-1045-8D63-41D9503E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367347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点矢径由几何关系给出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4756" name="对象 36">
            <a:extLst>
              <a:ext uri="{FF2B5EF4-FFF2-40B4-BE49-F238E27FC236}">
                <a16:creationId xmlns:a16="http://schemas.microsoft.com/office/drawing/2014/main" id="{648BC7E2-156F-154F-BD4D-B6EB18490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5350" y="96838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4" name="Equation" r:id="rId29" imgW="38036500" imgH="9652000" progId="Equation.DSMT4">
                  <p:embed/>
                </p:oleObj>
              </mc:Choice>
              <mc:Fallback>
                <p:oleObj name="Equation" r:id="rId29" imgW="38036500" imgH="9652000" progId="Equation.DSMT4">
                  <p:embed/>
                  <p:pic>
                    <p:nvPicPr>
                      <p:cNvPr id="74756" name="对象 36">
                        <a:extLst>
                          <a:ext uri="{FF2B5EF4-FFF2-40B4-BE49-F238E27FC236}">
                            <a16:creationId xmlns:a16="http://schemas.microsoft.com/office/drawing/2014/main" id="{648BC7E2-156F-154F-BD4D-B6EB18490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96838"/>
                        <a:ext cx="3302000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19">
            <a:extLst>
              <a:ext uri="{FF2B5EF4-FFF2-40B4-BE49-F238E27FC236}">
                <a16:creationId xmlns:a16="http://schemas.microsoft.com/office/drawing/2014/main" id="{18B61D8C-2F86-464F-BC4D-77F974811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952500"/>
            <a:ext cx="1474788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点速度</a:t>
            </a:r>
          </a:p>
        </p:txBody>
      </p:sp>
      <p:graphicFrame>
        <p:nvGraphicFramePr>
          <p:cNvPr id="74758" name="对象 38">
            <a:extLst>
              <a:ext uri="{FF2B5EF4-FFF2-40B4-BE49-F238E27FC236}">
                <a16:creationId xmlns:a16="http://schemas.microsoft.com/office/drawing/2014/main" id="{D5A601C7-D72A-9B46-9C96-3970A3E0E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8" y="1514475"/>
          <a:ext cx="441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5" name="Equation" r:id="rId31" imgW="67881500" imgH="19304000" progId="Equation.DSMT4">
                  <p:embed/>
                </p:oleObj>
              </mc:Choice>
              <mc:Fallback>
                <p:oleObj name="Equation" r:id="rId31" imgW="67881500" imgH="19304000" progId="Equation.DSMT4">
                  <p:embed/>
                  <p:pic>
                    <p:nvPicPr>
                      <p:cNvPr id="74758" name="对象 38">
                        <a:extLst>
                          <a:ext uri="{FF2B5EF4-FFF2-40B4-BE49-F238E27FC236}">
                            <a16:creationId xmlns:a16="http://schemas.microsoft.com/office/drawing/2014/main" id="{D5A601C7-D72A-9B46-9C96-3970A3E0E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14475"/>
                        <a:ext cx="4419600" cy="1257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19">
            <a:extLst>
              <a:ext uri="{FF2B5EF4-FFF2-40B4-BE49-F238E27FC236}">
                <a16:creationId xmlns:a16="http://schemas.microsoft.com/office/drawing/2014/main" id="{B8FCF9B9-935B-414A-BE31-6CDBDC79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79788"/>
            <a:ext cx="1711325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点加速度</a:t>
            </a:r>
          </a:p>
        </p:txBody>
      </p:sp>
      <p:graphicFrame>
        <p:nvGraphicFramePr>
          <p:cNvPr id="74760" name="对象 40">
            <a:extLst>
              <a:ext uri="{FF2B5EF4-FFF2-40B4-BE49-F238E27FC236}">
                <a16:creationId xmlns:a16="http://schemas.microsoft.com/office/drawing/2014/main" id="{E28C5426-A430-4046-A25C-F827EED6C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8" y="3887788"/>
          <a:ext cx="8305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6" name="Equation" r:id="rId33" imgW="127558800" imgH="19304000" progId="Equation.DSMT4">
                  <p:embed/>
                </p:oleObj>
              </mc:Choice>
              <mc:Fallback>
                <p:oleObj name="Equation" r:id="rId33" imgW="127558800" imgH="19304000" progId="Equation.DSMT4">
                  <p:embed/>
                  <p:pic>
                    <p:nvPicPr>
                      <p:cNvPr id="74760" name="对象 40">
                        <a:extLst>
                          <a:ext uri="{FF2B5EF4-FFF2-40B4-BE49-F238E27FC236}">
                            <a16:creationId xmlns:a16="http://schemas.microsoft.com/office/drawing/2014/main" id="{E28C5426-A430-4046-A25C-F827EED6C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3887788"/>
                        <a:ext cx="8305800" cy="1257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对象 41">
            <a:extLst>
              <a:ext uri="{FF2B5EF4-FFF2-40B4-BE49-F238E27FC236}">
                <a16:creationId xmlns:a16="http://schemas.microsoft.com/office/drawing/2014/main" id="{1A328E99-73AB-FD44-BA27-2681C67EE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275" y="954088"/>
          <a:ext cx="24003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7" name="Equation" r:id="rId35" imgW="30721300" imgH="19304000" progId="Equation.DSMT4">
                  <p:embed/>
                </p:oleObj>
              </mc:Choice>
              <mc:Fallback>
                <p:oleObj name="Equation" r:id="rId35" imgW="30721300" imgH="19304000" progId="Equation.DSMT4">
                  <p:embed/>
                  <p:pic>
                    <p:nvPicPr>
                      <p:cNvPr id="74761" name="对象 41">
                        <a:extLst>
                          <a:ext uri="{FF2B5EF4-FFF2-40B4-BE49-F238E27FC236}">
                            <a16:creationId xmlns:a16="http://schemas.microsoft.com/office/drawing/2014/main" id="{1A328E99-73AB-FD44-BA27-2681C67EE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954088"/>
                        <a:ext cx="2400300" cy="1508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对象 43">
            <a:extLst>
              <a:ext uri="{FF2B5EF4-FFF2-40B4-BE49-F238E27FC236}">
                <a16:creationId xmlns:a16="http://schemas.microsoft.com/office/drawing/2014/main" id="{AAEE1193-FB08-9747-B237-306882E24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2865438"/>
          <a:ext cx="3371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" name="Equation" r:id="rId37" imgW="51790600" imgH="6731000" progId="Equation.DSMT4">
                  <p:embed/>
                </p:oleObj>
              </mc:Choice>
              <mc:Fallback>
                <p:oleObj name="Equation" r:id="rId37" imgW="51790600" imgH="6731000" progId="Equation.DSMT4">
                  <p:embed/>
                  <p:pic>
                    <p:nvPicPr>
                      <p:cNvPr id="74762" name="对象 43">
                        <a:extLst>
                          <a:ext uri="{FF2B5EF4-FFF2-40B4-BE49-F238E27FC236}">
                            <a16:creationId xmlns:a16="http://schemas.microsoft.com/office/drawing/2014/main" id="{AAEE1193-FB08-9747-B237-306882E24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865438"/>
                        <a:ext cx="3371850" cy="438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对象 44">
            <a:extLst>
              <a:ext uri="{FF2B5EF4-FFF2-40B4-BE49-F238E27FC236}">
                <a16:creationId xmlns:a16="http://schemas.microsoft.com/office/drawing/2014/main" id="{BD4B6D8B-7D2C-9249-A520-9A6B90EB6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5321300"/>
          <a:ext cx="3276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9" name="Equation" r:id="rId39" imgW="50317400" imgH="9652000" progId="Equation.DSMT4">
                  <p:embed/>
                </p:oleObj>
              </mc:Choice>
              <mc:Fallback>
                <p:oleObj name="Equation" r:id="rId39" imgW="50317400" imgH="9652000" progId="Equation.DSMT4">
                  <p:embed/>
                  <p:pic>
                    <p:nvPicPr>
                      <p:cNvPr id="74763" name="对象 44">
                        <a:extLst>
                          <a:ext uri="{FF2B5EF4-FFF2-40B4-BE49-F238E27FC236}">
                            <a16:creationId xmlns:a16="http://schemas.microsoft.com/office/drawing/2014/main" id="{BD4B6D8B-7D2C-9249-A520-9A6B90EB6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5321300"/>
                        <a:ext cx="3276600" cy="628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灯片编号占位符 3">
            <a:extLst>
              <a:ext uri="{FF2B5EF4-FFF2-40B4-BE49-F238E27FC236}">
                <a16:creationId xmlns:a16="http://schemas.microsoft.com/office/drawing/2014/main" id="{8B46C2E6-F199-4B48-AA14-A4909601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47AA9-9F18-1240-A799-D77FEB11027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内容">
            <a:extLst>
              <a:ext uri="{FF2B5EF4-FFF2-40B4-BE49-F238E27FC236}">
                <a16:creationId xmlns:a16="http://schemas.microsoft.com/office/drawing/2014/main" id="{6AD7D87A-3C71-654D-A3D3-BDBD4D35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AutoShape 3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447D2C9-F24E-9848-98FC-97757E12C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2" name="AutoShape 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7DEBC86-48D0-5044-8739-D7ECCD8F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3" name="Text Box 34">
            <a:extLst>
              <a:ext uri="{FF2B5EF4-FFF2-40B4-BE49-F238E27FC236}">
                <a16:creationId xmlns:a16="http://schemas.microsoft.com/office/drawing/2014/main" id="{9349BB1C-9425-8944-8E50-631134E4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graphicFrame>
        <p:nvGraphicFramePr>
          <p:cNvPr id="78854" name="Object 36">
            <a:extLst>
              <a:ext uri="{FF2B5EF4-FFF2-40B4-BE49-F238E27FC236}">
                <a16:creationId xmlns:a16="http://schemas.microsoft.com/office/drawing/2014/main" id="{1E0D642A-D87A-A148-92D7-F8E527507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0" y="30067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2" name="Equation" r:id="rId4" imgW="2628900" imgH="4978400" progId="Equation.3">
                  <p:embed/>
                </p:oleObj>
              </mc:Choice>
              <mc:Fallback>
                <p:oleObj name="Equation" r:id="rId4" imgW="2628900" imgH="4978400" progId="Equation.3">
                  <p:embed/>
                  <p:pic>
                    <p:nvPicPr>
                      <p:cNvPr id="78854" name="Object 36">
                        <a:extLst>
                          <a:ext uri="{FF2B5EF4-FFF2-40B4-BE49-F238E27FC236}">
                            <a16:creationId xmlns:a16="http://schemas.microsoft.com/office/drawing/2014/main" id="{1E0D642A-D87A-A148-92D7-F8E5275073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30067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5" name="组合 3">
            <a:extLst>
              <a:ext uri="{FF2B5EF4-FFF2-40B4-BE49-F238E27FC236}">
                <a16:creationId xmlns:a16="http://schemas.microsoft.com/office/drawing/2014/main" id="{90A2E10A-3BFB-EB4D-B2BC-59DB8A7920F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0"/>
            <a:ext cx="8045450" cy="1570038"/>
            <a:chOff x="228600" y="0"/>
            <a:chExt cx="8045450" cy="1569660"/>
          </a:xfrm>
        </p:grpSpPr>
        <p:sp>
          <p:nvSpPr>
            <p:cNvPr id="117795" name="Text Box 35">
              <a:extLst>
                <a:ext uri="{FF2B5EF4-FFF2-40B4-BE49-F238E27FC236}">
                  <a16:creationId xmlns:a16="http://schemas.microsoft.com/office/drawing/2014/main" id="{54A6F185-D65F-EB4B-9D29-82BF0D30F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0"/>
              <a:ext cx="8045450" cy="156966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补充例题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-2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：杆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OA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绕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点作定轴转动，小环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活套在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OA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杆和半径为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的固定圆环上，此固定圆环与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OA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杆在同一平面内且通过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点，已知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OA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杆与     的夹角</a:t>
              </a:r>
              <a:r>
                <a:rPr kumimoji="1" lang="zh-CN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rPr>
                <a:t>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rPr>
                <a:t>=</a:t>
              </a:r>
              <a:r>
                <a:rPr kumimoji="1" lang="zh-CN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rPr>
                <a:t>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rPr>
                <a:t>(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rPr>
                <a:t>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itchFamily="2" charset="2"/>
                </a:rPr>
                <a:t>)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，求小环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在任一时刻的速度、加速度的大小。</a:t>
              </a:r>
            </a:p>
          </p:txBody>
        </p:sp>
        <p:graphicFrame>
          <p:nvGraphicFramePr>
            <p:cNvPr id="78865" name="Object 37">
              <a:extLst>
                <a:ext uri="{FF2B5EF4-FFF2-40B4-BE49-F238E27FC236}">
                  <a16:creationId xmlns:a16="http://schemas.microsoft.com/office/drawing/2014/main" id="{AA7A7F42-4BDF-384B-8E48-03BC697171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5936" y="805935"/>
            <a:ext cx="45720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63" r:id="rId6" imgW="7023100" imgH="4978400" progId="Equation.3">
                    <p:embed/>
                  </p:oleObj>
                </mc:Choice>
                <mc:Fallback>
                  <p:oleObj r:id="rId6" imgW="7023100" imgH="4978400" progId="Equation.3">
                    <p:embed/>
                    <p:pic>
                      <p:nvPicPr>
                        <p:cNvPr id="78865" name="Object 37">
                          <a:extLst>
                            <a:ext uri="{FF2B5EF4-FFF2-40B4-BE49-F238E27FC236}">
                              <a16:creationId xmlns:a16="http://schemas.microsoft.com/office/drawing/2014/main" id="{AA7A7F42-4BDF-384B-8E48-03BC697171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805935"/>
                          <a:ext cx="457200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799" name="Object 39">
            <a:extLst>
              <a:ext uri="{FF2B5EF4-FFF2-40B4-BE49-F238E27FC236}">
                <a16:creationId xmlns:a16="http://schemas.microsoft.com/office/drawing/2014/main" id="{EC5C77FD-7B68-9743-B672-FAFC96720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038475"/>
          <a:ext cx="18716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4" r:id="rId8" imgW="26619200" imgH="10528300" progId="Equation.3">
                  <p:embed/>
                </p:oleObj>
              </mc:Choice>
              <mc:Fallback>
                <p:oleObj r:id="rId8" imgW="26619200" imgH="10528300" progId="Equation.3">
                  <p:embed/>
                  <p:pic>
                    <p:nvPicPr>
                      <p:cNvPr id="117799" name="Object 39">
                        <a:extLst>
                          <a:ext uri="{FF2B5EF4-FFF2-40B4-BE49-F238E27FC236}">
                            <a16:creationId xmlns:a16="http://schemas.microsoft.com/office/drawing/2014/main" id="{EC5C77FD-7B68-9743-B672-FAFC96720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38475"/>
                        <a:ext cx="18716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0" name="Object 40">
            <a:extLst>
              <a:ext uri="{FF2B5EF4-FFF2-40B4-BE49-F238E27FC236}">
                <a16:creationId xmlns:a16="http://schemas.microsoft.com/office/drawing/2014/main" id="{5DDD3574-C62B-184D-8C13-3D9EC5D2A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962275"/>
          <a:ext cx="1752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5" r:id="rId10" imgW="25450800" imgH="11696700" progId="Equation.3">
                  <p:embed/>
                </p:oleObj>
              </mc:Choice>
              <mc:Fallback>
                <p:oleObj r:id="rId10" imgW="25450800" imgH="11696700" progId="Equation.3">
                  <p:embed/>
                  <p:pic>
                    <p:nvPicPr>
                      <p:cNvPr id="117800" name="Object 40">
                        <a:extLst>
                          <a:ext uri="{FF2B5EF4-FFF2-40B4-BE49-F238E27FC236}">
                            <a16:creationId xmlns:a16="http://schemas.microsoft.com/office/drawing/2014/main" id="{5DDD3574-C62B-184D-8C13-3D9EC5D2A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62275"/>
                        <a:ext cx="17526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1" name="Object 41">
            <a:extLst>
              <a:ext uri="{FF2B5EF4-FFF2-40B4-BE49-F238E27FC236}">
                <a16:creationId xmlns:a16="http://schemas.microsoft.com/office/drawing/2014/main" id="{E4B61FCA-EFAD-F64B-9A3A-0B8F2D57F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29075"/>
          <a:ext cx="2209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6" r:id="rId12" imgW="29845000" imgH="6438900" progId="Equation.3">
                  <p:embed/>
                </p:oleObj>
              </mc:Choice>
              <mc:Fallback>
                <p:oleObj r:id="rId12" imgW="29845000" imgH="6438900" progId="Equation.3">
                  <p:embed/>
                  <p:pic>
                    <p:nvPicPr>
                      <p:cNvPr id="117801" name="Object 41">
                        <a:extLst>
                          <a:ext uri="{FF2B5EF4-FFF2-40B4-BE49-F238E27FC236}">
                            <a16:creationId xmlns:a16="http://schemas.microsoft.com/office/drawing/2014/main" id="{E4B61FCA-EFAD-F64B-9A3A-0B8F2D57F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29075"/>
                        <a:ext cx="2209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3" name="Object 43">
            <a:extLst>
              <a:ext uri="{FF2B5EF4-FFF2-40B4-BE49-F238E27FC236}">
                <a16:creationId xmlns:a16="http://schemas.microsoft.com/office/drawing/2014/main" id="{1CFC0BEE-A2DE-D64D-B143-8E837F648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857875"/>
          <a:ext cx="2971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7" r:id="rId14" imgW="43294300" imgH="6438900" progId="Equation.3">
                  <p:embed/>
                </p:oleObj>
              </mc:Choice>
              <mc:Fallback>
                <p:oleObj r:id="rId14" imgW="43294300" imgH="6438900" progId="Equation.3">
                  <p:embed/>
                  <p:pic>
                    <p:nvPicPr>
                      <p:cNvPr id="117803" name="Object 43">
                        <a:extLst>
                          <a:ext uri="{FF2B5EF4-FFF2-40B4-BE49-F238E27FC236}">
                            <a16:creationId xmlns:a16="http://schemas.microsoft.com/office/drawing/2014/main" id="{1CFC0BEE-A2DE-D64D-B143-8E837F648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57875"/>
                        <a:ext cx="2971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4" name="Object 44">
            <a:extLst>
              <a:ext uri="{FF2B5EF4-FFF2-40B4-BE49-F238E27FC236}">
                <a16:creationId xmlns:a16="http://schemas.microsoft.com/office/drawing/2014/main" id="{1B057998-529D-BF40-BC70-2F12D7124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392363"/>
          <a:ext cx="22860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8" name="位图图像" r:id="rId16" imgW="1187450" imgH="1047750" progId="Paint.Picture">
                  <p:embed/>
                </p:oleObj>
              </mc:Choice>
              <mc:Fallback>
                <p:oleObj name="位图图像" r:id="rId16" imgW="1187450" imgH="1047750" progId="Paint.Picture">
                  <p:embed/>
                  <p:pic>
                    <p:nvPicPr>
                      <p:cNvPr id="117804" name="Object 44">
                        <a:extLst>
                          <a:ext uri="{FF2B5EF4-FFF2-40B4-BE49-F238E27FC236}">
                            <a16:creationId xmlns:a16="http://schemas.microsoft.com/office/drawing/2014/main" id="{1B057998-529D-BF40-BC70-2F12D7124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392363"/>
                        <a:ext cx="22860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对象 1">
            <a:extLst>
              <a:ext uri="{FF2B5EF4-FFF2-40B4-BE49-F238E27FC236}">
                <a16:creationId xmlns:a16="http://schemas.microsoft.com/office/drawing/2014/main" id="{2012BE9B-0A20-6742-B5F9-BF1AE37C2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4748213"/>
          <a:ext cx="31289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9" name="Equation" r:id="rId18" imgW="45059600" imgH="11696700" progId="Equation.DSMT4">
                  <p:embed/>
                </p:oleObj>
              </mc:Choice>
              <mc:Fallback>
                <p:oleObj name="Equation" r:id="rId18" imgW="45059600" imgH="11696700" progId="Equation.DSMT4">
                  <p:embed/>
                  <p:pic>
                    <p:nvPicPr>
                      <p:cNvPr id="78861" name="对象 1">
                        <a:extLst>
                          <a:ext uri="{FF2B5EF4-FFF2-40B4-BE49-F238E27FC236}">
                            <a16:creationId xmlns:a16="http://schemas.microsoft.com/office/drawing/2014/main" id="{2012BE9B-0A20-6742-B5F9-BF1AE37C2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748213"/>
                        <a:ext cx="31289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矩形 2">
            <a:extLst>
              <a:ext uri="{FF2B5EF4-FFF2-40B4-BE49-F238E27FC236}">
                <a16:creationId xmlns:a16="http://schemas.microsoft.com/office/drawing/2014/main" id="{DE2774DC-B9E7-E343-A08E-907A34BC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1647825"/>
            <a:ext cx="456247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解法一: 选直角坐标系</a:t>
            </a:r>
          </a:p>
        </p:txBody>
      </p:sp>
      <p:sp>
        <p:nvSpPr>
          <p:cNvPr id="78863" name="灯片编号占位符 3">
            <a:extLst>
              <a:ext uri="{FF2B5EF4-FFF2-40B4-BE49-F238E27FC236}">
                <a16:creationId xmlns:a16="http://schemas.microsoft.com/office/drawing/2014/main" id="{AFCAFF3C-D370-2C4F-A6D4-64E99EBC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2195C4-A078-514A-A023-A5C8F23D470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内容">
            <a:extLst>
              <a:ext uri="{FF2B5EF4-FFF2-40B4-BE49-F238E27FC236}">
                <a16:creationId xmlns:a16="http://schemas.microsoft.com/office/drawing/2014/main" id="{FDBBCE74-0197-A042-A2DD-9F7DE1CC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46DD5EF-9612-4F46-87EB-EEA4B7A4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98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CBB518-2491-AF41-B8A2-C1B97E2B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42D20791-FA0B-DA4E-A144-1CC55C348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36449E85-6D6D-4044-8265-96ED16DB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3462536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解法二： 选取极坐标系</a:t>
            </a:r>
          </a:p>
        </p:txBody>
      </p:sp>
      <p:graphicFrame>
        <p:nvGraphicFramePr>
          <p:cNvPr id="79879" name="Object 8">
            <a:extLst>
              <a:ext uri="{FF2B5EF4-FFF2-40B4-BE49-F238E27FC236}">
                <a16:creationId xmlns:a16="http://schemas.microsoft.com/office/drawing/2014/main" id="{C88299CC-573F-FA4E-8C47-265A1F25F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2149475"/>
          <a:ext cx="2378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6" r:id="rId4" imgW="28676600" imgH="11696700" progId="Equation.3">
                  <p:embed/>
                </p:oleObj>
              </mc:Choice>
              <mc:Fallback>
                <p:oleObj r:id="rId4" imgW="28676600" imgH="11696700" progId="Equation.3">
                  <p:embed/>
                  <p:pic>
                    <p:nvPicPr>
                      <p:cNvPr id="79879" name="Object 8">
                        <a:extLst>
                          <a:ext uri="{FF2B5EF4-FFF2-40B4-BE49-F238E27FC236}">
                            <a16:creationId xmlns:a16="http://schemas.microsoft.com/office/drawing/2014/main" id="{C88299CC-573F-FA4E-8C47-265A1F25F9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149475"/>
                        <a:ext cx="23780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9">
            <a:extLst>
              <a:ext uri="{FF2B5EF4-FFF2-40B4-BE49-F238E27FC236}">
                <a16:creationId xmlns:a16="http://schemas.microsoft.com/office/drawing/2014/main" id="{22FC6B5C-EAC0-B146-8310-6D6B89074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149475"/>
          <a:ext cx="28114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7" name="Equation" r:id="rId6" imgW="30721300" imgH="11696700" progId="Equation.3">
                  <p:embed/>
                </p:oleObj>
              </mc:Choice>
              <mc:Fallback>
                <p:oleObj name="Equation" r:id="rId6" imgW="30721300" imgH="11696700" progId="Equation.3">
                  <p:embed/>
                  <p:pic>
                    <p:nvPicPr>
                      <p:cNvPr id="79880" name="Object 9">
                        <a:extLst>
                          <a:ext uri="{FF2B5EF4-FFF2-40B4-BE49-F238E27FC236}">
                            <a16:creationId xmlns:a16="http://schemas.microsoft.com/office/drawing/2014/main" id="{22FC6B5C-EAC0-B146-8310-6D6B89074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49475"/>
                        <a:ext cx="28114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10">
            <a:extLst>
              <a:ext uri="{FF2B5EF4-FFF2-40B4-BE49-F238E27FC236}">
                <a16:creationId xmlns:a16="http://schemas.microsoft.com/office/drawing/2014/main" id="{8AD79F45-168F-AD49-A98D-A1F93C1ED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3140075"/>
          <a:ext cx="2476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8" r:id="rId8" imgW="29260800" imgH="6731000" progId="Equation.3">
                  <p:embed/>
                </p:oleObj>
              </mc:Choice>
              <mc:Fallback>
                <p:oleObj r:id="rId8" imgW="29260800" imgH="6731000" progId="Equation.3">
                  <p:embed/>
                  <p:pic>
                    <p:nvPicPr>
                      <p:cNvPr id="79881" name="Object 10">
                        <a:extLst>
                          <a:ext uri="{FF2B5EF4-FFF2-40B4-BE49-F238E27FC236}">
                            <a16:creationId xmlns:a16="http://schemas.microsoft.com/office/drawing/2014/main" id="{8AD79F45-168F-AD49-A98D-A1F93C1ED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140075"/>
                        <a:ext cx="24765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1">
            <a:extLst>
              <a:ext uri="{FF2B5EF4-FFF2-40B4-BE49-F238E27FC236}">
                <a16:creationId xmlns:a16="http://schemas.microsoft.com/office/drawing/2014/main" id="{8A40D6FF-FDA2-C94D-9B09-5C7E3858D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3749675"/>
          <a:ext cx="37576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9" r:id="rId10" imgW="40957500" imgH="4686300" progId="Equation.3">
                  <p:embed/>
                </p:oleObj>
              </mc:Choice>
              <mc:Fallback>
                <p:oleObj r:id="rId10" imgW="40957500" imgH="4686300" progId="Equation.3">
                  <p:embed/>
                  <p:pic>
                    <p:nvPicPr>
                      <p:cNvPr id="79882" name="Object 11">
                        <a:extLst>
                          <a:ext uri="{FF2B5EF4-FFF2-40B4-BE49-F238E27FC236}">
                            <a16:creationId xmlns:a16="http://schemas.microsoft.com/office/drawing/2014/main" id="{8A40D6FF-FDA2-C94D-9B09-5C7E3858D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749675"/>
                        <a:ext cx="37576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2">
            <a:extLst>
              <a:ext uri="{FF2B5EF4-FFF2-40B4-BE49-F238E27FC236}">
                <a16:creationId xmlns:a16="http://schemas.microsoft.com/office/drawing/2014/main" id="{460B457D-F792-A34D-951D-6163C373D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4359275"/>
          <a:ext cx="54467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0" r:id="rId12" imgW="59105800" imgH="11696700" progId="Equation.3">
                  <p:embed/>
                </p:oleObj>
              </mc:Choice>
              <mc:Fallback>
                <p:oleObj r:id="rId12" imgW="59105800" imgH="11696700" progId="Equation.3">
                  <p:embed/>
                  <p:pic>
                    <p:nvPicPr>
                      <p:cNvPr id="79883" name="Object 12">
                        <a:extLst>
                          <a:ext uri="{FF2B5EF4-FFF2-40B4-BE49-F238E27FC236}">
                            <a16:creationId xmlns:a16="http://schemas.microsoft.com/office/drawing/2014/main" id="{460B457D-F792-A34D-951D-6163C373D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359275"/>
                        <a:ext cx="544671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3">
            <a:extLst>
              <a:ext uri="{FF2B5EF4-FFF2-40B4-BE49-F238E27FC236}">
                <a16:creationId xmlns:a16="http://schemas.microsoft.com/office/drawing/2014/main" id="{4DAD7CE3-FA38-6A47-A91E-577E824E6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5502275"/>
          <a:ext cx="3765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1" r:id="rId14" imgW="43294300" imgH="6731000" progId="Equation.3">
                  <p:embed/>
                </p:oleObj>
              </mc:Choice>
              <mc:Fallback>
                <p:oleObj r:id="rId14" imgW="43294300" imgH="6731000" progId="Equation.3">
                  <p:embed/>
                  <p:pic>
                    <p:nvPicPr>
                      <p:cNvPr id="79884" name="Object 13">
                        <a:extLst>
                          <a:ext uri="{FF2B5EF4-FFF2-40B4-BE49-F238E27FC236}">
                            <a16:creationId xmlns:a16="http://schemas.microsoft.com/office/drawing/2014/main" id="{4DAD7CE3-FA38-6A47-A91E-577E824E6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5502275"/>
                        <a:ext cx="3765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4">
            <a:extLst>
              <a:ext uri="{FF2B5EF4-FFF2-40B4-BE49-F238E27FC236}">
                <a16:creationId xmlns:a16="http://schemas.microsoft.com/office/drawing/2014/main" id="{C5C504ED-EDC8-324C-AAC5-4F5D3C287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133600"/>
          <a:ext cx="2362200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2" name="位图图像" r:id="rId16" imgW="1193800" imgH="1085850" progId="Paint.Picture">
                  <p:embed/>
                </p:oleObj>
              </mc:Choice>
              <mc:Fallback>
                <p:oleObj name="位图图像" r:id="rId16" imgW="1193800" imgH="1085850" progId="Paint.Picture">
                  <p:embed/>
                  <p:pic>
                    <p:nvPicPr>
                      <p:cNvPr id="79885" name="Object 14">
                        <a:extLst>
                          <a:ext uri="{FF2B5EF4-FFF2-40B4-BE49-F238E27FC236}">
                            <a16:creationId xmlns:a16="http://schemas.microsoft.com/office/drawing/2014/main" id="{C5C504ED-EDC8-324C-AAC5-4F5D3C287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3600"/>
                        <a:ext cx="2362200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矩形 1">
            <a:extLst>
              <a:ext uri="{FF2B5EF4-FFF2-40B4-BE49-F238E27FC236}">
                <a16:creationId xmlns:a16="http://schemas.microsoft.com/office/drawing/2014/main" id="{222CB309-ED12-1940-B2DE-F1DDC7E9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1001713"/>
            <a:ext cx="5534025" cy="10144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（以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为极点，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OX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为极轴，  为极角）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点的极坐标运动方程为：</a:t>
            </a:r>
          </a:p>
        </p:txBody>
      </p:sp>
      <p:graphicFrame>
        <p:nvGraphicFramePr>
          <p:cNvPr id="79887" name="Object 7">
            <a:extLst>
              <a:ext uri="{FF2B5EF4-FFF2-40B4-BE49-F238E27FC236}">
                <a16:creationId xmlns:a16="http://schemas.microsoft.com/office/drawing/2014/main" id="{9DF13A67-C3BD-4A40-9C24-F1BB07CA3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066800"/>
          <a:ext cx="2714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3" r:id="rId18" imgW="2921000" imgH="4102100" progId="Equation.3">
                  <p:embed/>
                </p:oleObj>
              </mc:Choice>
              <mc:Fallback>
                <p:oleObj r:id="rId18" imgW="2921000" imgH="4102100" progId="Equation.3">
                  <p:embed/>
                  <p:pic>
                    <p:nvPicPr>
                      <p:cNvPr id="79887" name="Object 7">
                        <a:extLst>
                          <a:ext uri="{FF2B5EF4-FFF2-40B4-BE49-F238E27FC236}">
                            <a16:creationId xmlns:a16="http://schemas.microsoft.com/office/drawing/2014/main" id="{9DF13A67-C3BD-4A40-9C24-F1BB07CA3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0"/>
                        <a:ext cx="2714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灯片编号占位符 3">
            <a:extLst>
              <a:ext uri="{FF2B5EF4-FFF2-40B4-BE49-F238E27FC236}">
                <a16:creationId xmlns:a16="http://schemas.microsoft.com/office/drawing/2014/main" id="{5EC5E6BF-6C9C-254B-8007-9E0B64BD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3A9AF9-A7BF-A24D-98BB-F08CA4D7F29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内容">
            <a:extLst>
              <a:ext uri="{FF2B5EF4-FFF2-40B4-BE49-F238E27FC236}">
                <a16:creationId xmlns:a16="http://schemas.microsoft.com/office/drawing/2014/main" id="{55AB3D07-F2C8-6048-B669-716565E1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64625D-74B9-744F-84ED-6B0CD5BB3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900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CB7C543-73F0-3644-82DB-E94D6856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213FF67A-9729-AB44-8FE2-BAE2BE66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259B9830-60A4-E146-95DC-7B5209CC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3326904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解法三：选自然坐标系</a:t>
            </a:r>
          </a:p>
        </p:txBody>
      </p:sp>
      <p:graphicFrame>
        <p:nvGraphicFramePr>
          <p:cNvPr id="80903" name="Object 8">
            <a:extLst>
              <a:ext uri="{FF2B5EF4-FFF2-40B4-BE49-F238E27FC236}">
                <a16:creationId xmlns:a16="http://schemas.microsoft.com/office/drawing/2014/main" id="{E61EDD8D-982D-1A49-A267-8AC218C3A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2743200"/>
          <a:ext cx="5260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4" r:id="rId4" imgW="64947800" imgH="5270500" progId="Equation.3">
                  <p:embed/>
                </p:oleObj>
              </mc:Choice>
              <mc:Fallback>
                <p:oleObj r:id="rId4" imgW="64947800" imgH="5270500" progId="Equation.3">
                  <p:embed/>
                  <p:pic>
                    <p:nvPicPr>
                      <p:cNvPr id="80903" name="Object 8">
                        <a:extLst>
                          <a:ext uri="{FF2B5EF4-FFF2-40B4-BE49-F238E27FC236}">
                            <a16:creationId xmlns:a16="http://schemas.microsoft.com/office/drawing/2014/main" id="{E61EDD8D-982D-1A49-A267-8AC218C3A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743200"/>
                        <a:ext cx="5260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9">
            <a:extLst>
              <a:ext uri="{FF2B5EF4-FFF2-40B4-BE49-F238E27FC236}">
                <a16:creationId xmlns:a16="http://schemas.microsoft.com/office/drawing/2014/main" id="{04A63C60-DC12-B543-AA1C-DD2CC32D8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3352800"/>
          <a:ext cx="53482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5" r:id="rId6" imgW="66408300" imgH="9652000" progId="Equation.3">
                  <p:embed/>
                </p:oleObj>
              </mc:Choice>
              <mc:Fallback>
                <p:oleObj r:id="rId6" imgW="66408300" imgH="9652000" progId="Equation.3">
                  <p:embed/>
                  <p:pic>
                    <p:nvPicPr>
                      <p:cNvPr id="80904" name="Object 9">
                        <a:extLst>
                          <a:ext uri="{FF2B5EF4-FFF2-40B4-BE49-F238E27FC236}">
                            <a16:creationId xmlns:a16="http://schemas.microsoft.com/office/drawing/2014/main" id="{04A63C60-DC12-B543-AA1C-DD2CC32D8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352800"/>
                        <a:ext cx="53482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10">
            <a:extLst>
              <a:ext uri="{FF2B5EF4-FFF2-40B4-BE49-F238E27FC236}">
                <a16:creationId xmlns:a16="http://schemas.microsoft.com/office/drawing/2014/main" id="{FFD47F49-7549-2F4D-AA0F-B1D733BF0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4267200"/>
          <a:ext cx="40036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6" r:id="rId8" imgW="48564800" imgH="6731000" progId="Equation.3">
                  <p:embed/>
                </p:oleObj>
              </mc:Choice>
              <mc:Fallback>
                <p:oleObj r:id="rId8" imgW="48564800" imgH="6731000" progId="Equation.3">
                  <p:embed/>
                  <p:pic>
                    <p:nvPicPr>
                      <p:cNvPr id="80905" name="Object 10">
                        <a:extLst>
                          <a:ext uri="{FF2B5EF4-FFF2-40B4-BE49-F238E27FC236}">
                            <a16:creationId xmlns:a16="http://schemas.microsoft.com/office/drawing/2014/main" id="{FFD47F49-7549-2F4D-AA0F-B1D733BF0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267200"/>
                        <a:ext cx="40036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2">
            <a:extLst>
              <a:ext uri="{FF2B5EF4-FFF2-40B4-BE49-F238E27FC236}">
                <a16:creationId xmlns:a16="http://schemas.microsoft.com/office/drawing/2014/main" id="{5DE60B81-EB21-8343-AD17-AEAAF1F2F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667000"/>
          <a:ext cx="22860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7" name="位图图像" r:id="rId10" imgW="1187450" imgH="1092200" progId="Paint.Picture">
                  <p:embed/>
                </p:oleObj>
              </mc:Choice>
              <mc:Fallback>
                <p:oleObj name="位图图像" r:id="rId10" imgW="1187450" imgH="1092200" progId="Paint.Picture">
                  <p:embed/>
                  <p:pic>
                    <p:nvPicPr>
                      <p:cNvPr id="80906" name="Object 12">
                        <a:extLst>
                          <a:ext uri="{FF2B5EF4-FFF2-40B4-BE49-F238E27FC236}">
                            <a16:creationId xmlns:a16="http://schemas.microsoft.com/office/drawing/2014/main" id="{5DE60B81-EB21-8343-AD17-AEAAF1F2F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2286000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7" name="组合 2">
            <a:extLst>
              <a:ext uri="{FF2B5EF4-FFF2-40B4-BE49-F238E27FC236}">
                <a16:creationId xmlns:a16="http://schemas.microsoft.com/office/drawing/2014/main" id="{0073B065-9B74-A543-B599-4BC105D7333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73125"/>
            <a:ext cx="8447088" cy="1200150"/>
            <a:chOff x="381000" y="873651"/>
            <a:chExt cx="8447856" cy="1200329"/>
          </a:xfrm>
        </p:grpSpPr>
        <p:sp>
          <p:nvSpPr>
            <p:cNvPr id="80909" name="矩形 1">
              <a:extLst>
                <a:ext uri="{FF2B5EF4-FFF2-40B4-BE49-F238E27FC236}">
                  <a16:creationId xmlns:a16="http://schemas.microsoft.com/office/drawing/2014/main" id="{8D4E9AE9-C5F7-9046-9967-E9212DAE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873651"/>
              <a:ext cx="8447856" cy="120032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取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点的已知轨道（大圆环）为弧坐标，     时，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点位置（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点）为弧坐标的原点，并以  角正向为弧坐标的正方向，则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点的弧坐标运动方程为：</a:t>
              </a:r>
            </a:p>
          </p:txBody>
        </p:sp>
        <p:graphicFrame>
          <p:nvGraphicFramePr>
            <p:cNvPr id="80910" name="Object 7">
              <a:extLst>
                <a:ext uri="{FF2B5EF4-FFF2-40B4-BE49-F238E27FC236}">
                  <a16:creationId xmlns:a16="http://schemas.microsoft.com/office/drawing/2014/main" id="{B2209C2E-31DD-1E44-8B39-A30AD567E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2912" y="1314271"/>
            <a:ext cx="217488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88" r:id="rId12" imgW="2921000" imgH="4102100" progId="Equation.3">
                    <p:embed/>
                  </p:oleObj>
                </mc:Choice>
                <mc:Fallback>
                  <p:oleObj r:id="rId12" imgW="2921000" imgH="4102100" progId="Equation.3">
                    <p:embed/>
                    <p:pic>
                      <p:nvPicPr>
                        <p:cNvPr id="80910" name="Object 7">
                          <a:extLst>
                            <a:ext uri="{FF2B5EF4-FFF2-40B4-BE49-F238E27FC236}">
                              <a16:creationId xmlns:a16="http://schemas.microsoft.com/office/drawing/2014/main" id="{B2209C2E-31DD-1E44-8B39-A30AD567EC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912" y="1314271"/>
                          <a:ext cx="217488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1" name="Object 11">
              <a:extLst>
                <a:ext uri="{FF2B5EF4-FFF2-40B4-BE49-F238E27FC236}">
                  <a16:creationId xmlns:a16="http://schemas.microsoft.com/office/drawing/2014/main" id="{0D7ED182-E535-C641-BF41-FEF5C94A8F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24128" y="887234"/>
            <a:ext cx="762000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89" name="Equation" r:id="rId14" imgW="7315200" imgH="4102100" progId="Equation.3">
                    <p:embed/>
                  </p:oleObj>
                </mc:Choice>
                <mc:Fallback>
                  <p:oleObj name="Equation" r:id="rId14" imgW="7315200" imgH="4102100" progId="Equation.3">
                    <p:embed/>
                    <p:pic>
                      <p:nvPicPr>
                        <p:cNvPr id="80911" name="Object 11">
                          <a:extLst>
                            <a:ext uri="{FF2B5EF4-FFF2-40B4-BE49-F238E27FC236}">
                              <a16:creationId xmlns:a16="http://schemas.microsoft.com/office/drawing/2014/main" id="{0D7ED182-E535-C641-BF41-FEF5C94A8F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887234"/>
                          <a:ext cx="762000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8" name="灯片编号占位符 3">
            <a:extLst>
              <a:ext uri="{FF2B5EF4-FFF2-40B4-BE49-F238E27FC236}">
                <a16:creationId xmlns:a16="http://schemas.microsoft.com/office/drawing/2014/main" id="{6524CEAE-B74F-F846-A3EF-940E8BE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049CEC-9621-6C45-AF74-446A9FE0D7A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>
            <a:extLst>
              <a:ext uri="{FF2B5EF4-FFF2-40B4-BE49-F238E27FC236}">
                <a16:creationId xmlns:a16="http://schemas.microsoft.com/office/drawing/2014/main" id="{1C379A8C-B5FB-CB41-A6E9-1C4090FBB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723900"/>
            <a:ext cx="6900863" cy="1531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半径为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的轮子沿直线轨道纯滚动(无滑动地滚动)。设轮子保持在同一竖直平面内运动，且轮心的速度为已知值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GB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试分析轮子边缘一点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的运动。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517C0551-64D5-8942-BB0F-CA6751A19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1676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例6</a:t>
            </a:r>
          </a:p>
        </p:txBody>
      </p:sp>
      <p:grpSp>
        <p:nvGrpSpPr>
          <p:cNvPr id="47108" name="Group 5">
            <a:extLst>
              <a:ext uri="{FF2B5EF4-FFF2-40B4-BE49-F238E27FC236}">
                <a16:creationId xmlns:a16="http://schemas.microsoft.com/office/drawing/2014/main" id="{82440F3F-ACCA-4940-B5BB-D3A953A83B93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997200"/>
            <a:ext cx="5638800" cy="1773238"/>
            <a:chOff x="1392" y="2544"/>
            <a:chExt cx="3552" cy="1117"/>
          </a:xfrm>
        </p:grpSpPr>
        <p:sp>
          <p:nvSpPr>
            <p:cNvPr id="47112" name="Text Box 6">
              <a:extLst>
                <a:ext uri="{FF2B5EF4-FFF2-40B4-BE49-F238E27FC236}">
                  <a16:creationId xmlns:a16="http://schemas.microsoft.com/office/drawing/2014/main" id="{4EFF3B53-C992-6149-AE38-4A1AEBD70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3" y="3014"/>
              <a:ext cx="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</a:p>
          </p:txBody>
        </p:sp>
        <p:sp>
          <p:nvSpPr>
            <p:cNvPr id="47113" name="Oval 7">
              <a:extLst>
                <a:ext uri="{FF2B5EF4-FFF2-40B4-BE49-F238E27FC236}">
                  <a16:creationId xmlns:a16="http://schemas.microsoft.com/office/drawing/2014/main" id="{F66699D1-589B-0941-AF22-77CAA4DC1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565"/>
              <a:ext cx="1013" cy="967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14" name="Line 8">
              <a:extLst>
                <a:ext uri="{FF2B5EF4-FFF2-40B4-BE49-F238E27FC236}">
                  <a16:creationId xmlns:a16="http://schemas.microsoft.com/office/drawing/2014/main" id="{4C543F47-507E-054E-A8B6-51A4A7D32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025"/>
              <a:ext cx="507" cy="139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5" name="Text Box 9">
              <a:extLst>
                <a:ext uri="{FF2B5EF4-FFF2-40B4-BE49-F238E27FC236}">
                  <a16:creationId xmlns:a16="http://schemas.microsoft.com/office/drawing/2014/main" id="{0767A70E-4E65-1340-80C1-E3949CA38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3031"/>
              <a:ext cx="3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</a:p>
          </p:txBody>
        </p:sp>
        <p:sp>
          <p:nvSpPr>
            <p:cNvPr id="47116" name="Rectangle 10" descr="宽上对角线">
              <a:extLst>
                <a:ext uri="{FF2B5EF4-FFF2-40B4-BE49-F238E27FC236}">
                  <a16:creationId xmlns:a16="http://schemas.microsoft.com/office/drawing/2014/main" id="{EA42B677-2BB7-2447-94B1-872232324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537"/>
              <a:ext cx="3511" cy="12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17" name="Oval 11">
              <a:extLst>
                <a:ext uri="{FF2B5EF4-FFF2-40B4-BE49-F238E27FC236}">
                  <a16:creationId xmlns:a16="http://schemas.microsoft.com/office/drawing/2014/main" id="{2BAC9661-9C77-CE40-9F2B-B968E1B5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2565"/>
              <a:ext cx="967" cy="967"/>
            </a:xfrm>
            <a:prstGeom prst="ellipse">
              <a:avLst/>
            </a:prstGeom>
            <a:gradFill rotWithShape="0">
              <a:gsLst>
                <a:gs pos="0">
                  <a:srgbClr val="CCECFF"/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18" name="Arc 12">
              <a:extLst>
                <a:ext uri="{FF2B5EF4-FFF2-40B4-BE49-F238E27FC236}">
                  <a16:creationId xmlns:a16="http://schemas.microsoft.com/office/drawing/2014/main" id="{D6A4BB2D-6D5A-3C4D-9CE7-3B346293613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99" y="2544"/>
              <a:ext cx="2922" cy="1007"/>
            </a:xfrm>
            <a:custGeom>
              <a:avLst/>
              <a:gdLst>
                <a:gd name="T0" fmla="*/ 0 w 43198"/>
                <a:gd name="T1" fmla="*/ 0 h 21600"/>
                <a:gd name="T2" fmla="*/ 0 w 43198"/>
                <a:gd name="T3" fmla="*/ 0 h 21600"/>
                <a:gd name="T4" fmla="*/ 0 w 4319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8" h="21600" fill="none" extrusionOk="0">
                  <a:moveTo>
                    <a:pt x="43197" y="327"/>
                  </a:moveTo>
                  <a:cubicBezTo>
                    <a:pt x="43018" y="12128"/>
                    <a:pt x="33401" y="21599"/>
                    <a:pt x="21600" y="21600"/>
                  </a:cubicBezTo>
                  <a:cubicBezTo>
                    <a:pt x="9692" y="21600"/>
                    <a:pt x="31" y="11964"/>
                    <a:pt x="0" y="56"/>
                  </a:cubicBezTo>
                </a:path>
                <a:path w="43198" h="21600" stroke="0" extrusionOk="0">
                  <a:moveTo>
                    <a:pt x="43197" y="327"/>
                  </a:moveTo>
                  <a:cubicBezTo>
                    <a:pt x="43018" y="12128"/>
                    <a:pt x="33401" y="21599"/>
                    <a:pt x="21600" y="21600"/>
                  </a:cubicBezTo>
                  <a:cubicBezTo>
                    <a:pt x="9692" y="21600"/>
                    <a:pt x="31" y="11964"/>
                    <a:pt x="0" y="56"/>
                  </a:cubicBezTo>
                  <a:lnTo>
                    <a:pt x="21600" y="0"/>
                  </a:lnTo>
                  <a:lnTo>
                    <a:pt x="43197" y="327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9" name="Oval 13">
              <a:extLst>
                <a:ext uri="{FF2B5EF4-FFF2-40B4-BE49-F238E27FC236}">
                  <a16:creationId xmlns:a16="http://schemas.microsoft.com/office/drawing/2014/main" id="{616969A1-73F4-564D-A0FF-90FE5A3E21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" y="3127"/>
              <a:ext cx="68" cy="6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402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7120" name="Object 14">
              <a:extLst>
                <a:ext uri="{FF2B5EF4-FFF2-40B4-BE49-F238E27FC236}">
                  <a16:creationId xmlns:a16="http://schemas.microsoft.com/office/drawing/2014/main" id="{96AB8143-ADA4-7543-B91C-AC3C61386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0" y="3155"/>
            <a:ext cx="14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6" name="公式" r:id="rId5" imgW="3213100" imgH="3797300" progId="Equation.3">
                    <p:embed/>
                  </p:oleObj>
                </mc:Choice>
                <mc:Fallback>
                  <p:oleObj name="公式" r:id="rId5" imgW="3213100" imgH="3797300" progId="Equation.3">
                    <p:embed/>
                    <p:pic>
                      <p:nvPicPr>
                        <p:cNvPr id="47120" name="Object 14">
                          <a:extLst>
                            <a:ext uri="{FF2B5EF4-FFF2-40B4-BE49-F238E27FC236}">
                              <a16:creationId xmlns:a16="http://schemas.microsoft.com/office/drawing/2014/main" id="{96AB8143-ADA4-7543-B91C-AC3C613869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3155"/>
                          <a:ext cx="145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402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A08366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Text Box 15">
              <a:extLst>
                <a:ext uri="{FF2B5EF4-FFF2-40B4-BE49-F238E27FC236}">
                  <a16:creationId xmlns:a16="http://schemas.microsoft.com/office/drawing/2014/main" id="{E59DFB3E-3C08-384A-BD08-B1601C077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146"/>
              <a:ext cx="4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47122" name="Line 16">
              <a:extLst>
                <a:ext uri="{FF2B5EF4-FFF2-40B4-BE49-F238E27FC236}">
                  <a16:creationId xmlns:a16="http://schemas.microsoft.com/office/drawing/2014/main" id="{FDCF0746-B9E3-FB4D-8CC9-6FA372C85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3025"/>
              <a:ext cx="0" cy="507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23" name="Text Box 17">
              <a:extLst>
                <a:ext uri="{FF2B5EF4-FFF2-40B4-BE49-F238E27FC236}">
                  <a16:creationId xmlns:a16="http://schemas.microsoft.com/office/drawing/2014/main" id="{98767655-81BB-D841-B83B-CC9FBDDE6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800"/>
              <a:ext cx="4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24" name="Arc 18">
              <a:extLst>
                <a:ext uri="{FF2B5EF4-FFF2-40B4-BE49-F238E27FC236}">
                  <a16:creationId xmlns:a16="http://schemas.microsoft.com/office/drawing/2014/main" id="{7C237FE2-C12D-4A4C-8CFA-53E00E2F2CE1}"/>
                </a:ext>
              </a:extLst>
            </p:cNvPr>
            <p:cNvSpPr>
              <a:spLocks/>
            </p:cNvSpPr>
            <p:nvPr/>
          </p:nvSpPr>
          <p:spPr bwMode="auto">
            <a:xfrm rot="11243717">
              <a:off x="2198" y="3055"/>
              <a:ext cx="119" cy="1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25" name="Line 19">
              <a:extLst>
                <a:ext uri="{FF2B5EF4-FFF2-40B4-BE49-F238E27FC236}">
                  <a16:creationId xmlns:a16="http://schemas.microsoft.com/office/drawing/2014/main" id="{92BF13D5-D61D-D04E-88DF-BE0E9C8CF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3" y="3026"/>
              <a:ext cx="4" cy="51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26" name="Line 20">
              <a:extLst>
                <a:ext uri="{FF2B5EF4-FFF2-40B4-BE49-F238E27FC236}">
                  <a16:creationId xmlns:a16="http://schemas.microsoft.com/office/drawing/2014/main" id="{B5B9E71F-B63A-0345-904A-B46600CE4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" y="3030"/>
              <a:ext cx="455" cy="160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27" name="Arc 21">
              <a:extLst>
                <a:ext uri="{FF2B5EF4-FFF2-40B4-BE49-F238E27FC236}">
                  <a16:creationId xmlns:a16="http://schemas.microsoft.com/office/drawing/2014/main" id="{7D3A165B-541A-B547-B879-9AA4E4EE10C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21" y="2909"/>
              <a:ext cx="246" cy="243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446"/>
                    <a:pt x="92" y="19294"/>
                    <a:pt x="276" y="18155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446"/>
                    <a:pt x="92" y="19294"/>
                    <a:pt x="276" y="18155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7128" name="Object 22">
              <a:extLst>
                <a:ext uri="{FF2B5EF4-FFF2-40B4-BE49-F238E27FC236}">
                  <a16:creationId xmlns:a16="http://schemas.microsoft.com/office/drawing/2014/main" id="{3517DFB5-2AB8-1C42-86D5-6AF6BAC76E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9" y="2806"/>
            <a:ext cx="1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7" name="公式" r:id="rId7" imgW="3213100" imgH="3797300" progId="Equation.3">
                    <p:embed/>
                  </p:oleObj>
                </mc:Choice>
                <mc:Fallback>
                  <p:oleObj name="公式" r:id="rId7" imgW="3213100" imgH="3797300" progId="Equation.3">
                    <p:embed/>
                    <p:pic>
                      <p:nvPicPr>
                        <p:cNvPr id="47128" name="Object 22">
                          <a:extLst>
                            <a:ext uri="{FF2B5EF4-FFF2-40B4-BE49-F238E27FC236}">
                              <a16:creationId xmlns:a16="http://schemas.microsoft.com/office/drawing/2014/main" id="{3517DFB5-2AB8-1C42-86D5-6AF6BAC76E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" y="2806"/>
                          <a:ext cx="15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9" name="Oval 23">
              <a:extLst>
                <a:ext uri="{FF2B5EF4-FFF2-40B4-BE49-F238E27FC236}">
                  <a16:creationId xmlns:a16="http://schemas.microsoft.com/office/drawing/2014/main" id="{6E9694C7-040F-AA43-B872-0DA7E8F4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88" y="3153"/>
              <a:ext cx="68" cy="6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402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7109" name="Text Box 26">
            <a:extLst>
              <a:ext uri="{FF2B5EF4-FFF2-40B4-BE49-F238E27FC236}">
                <a16:creationId xmlns:a16="http://schemas.microsoft.com/office/drawing/2014/main" id="{66D0F2DB-BEA9-A842-B035-46AC7CA4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47110" name="灯片编号占位符 4">
            <a:extLst>
              <a:ext uri="{FF2B5EF4-FFF2-40B4-BE49-F238E27FC236}">
                <a16:creationId xmlns:a16="http://schemas.microsoft.com/office/drawing/2014/main" id="{C2D07E5B-F5D4-1F48-8925-898C33B2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365F5-1650-7F46-A77C-96C5227D34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1" name="Text Box 3">
            <a:extLst>
              <a:ext uri="{FF2B5EF4-FFF2-40B4-BE49-F238E27FC236}">
                <a16:creationId xmlns:a16="http://schemas.microsoft.com/office/drawing/2014/main" id="{8C949BA2-C084-A249-9F4F-BA554AC5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5580063"/>
            <a:ext cx="3195637" cy="5730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课件后边有第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种解法</a:t>
            </a:r>
          </a:p>
        </p:txBody>
      </p:sp>
    </p:spTree>
    <p:extLst>
      <p:ext uri="{BB962C8B-B14F-4D97-AF65-F5344CB8AC3E}">
        <p14:creationId xmlns:p14="http://schemas.microsoft.com/office/powerpoint/2010/main" val="22847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F54F9C-ACD8-8D4A-A25D-16CC4906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3315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04EA2C-1BF1-164A-9D99-24216938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8" name="Text Box 8">
                <a:extLst>
                  <a:ext uri="{FF2B5EF4-FFF2-40B4-BE49-F238E27FC236}">
                    <a16:creationId xmlns:a16="http://schemas.microsoft.com/office/drawing/2014/main" id="{5C6AFCDA-23F9-AD40-85C6-724217A707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5" y="68689"/>
                <a:ext cx="8856984" cy="1684244"/>
              </a:xfrm>
              <a:prstGeom prst="rect">
                <a:avLst/>
              </a:prstGeom>
              <a:solidFill>
                <a:srgbClr val="BEE3B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 坐标系</a:t>
                </a:r>
                <a:r>
                  <a:rPr lang="zh-CN" altLang="en-US" sz="2400" dirty="0">
                    <a:ea typeface="黑体" panose="02010609060101010101" pitchFamily="49" charset="-122"/>
                  </a:rPr>
                  <a:t>：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从参照物上选一点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作为</a:t>
                </a:r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坐标原点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，从原点发出三条相互垂直的线为</a:t>
                </a:r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坐标轴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，组成坐标系；</a:t>
                </a:r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运动学变量用坐标系中的</a:t>
                </a:r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矢量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张量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表示。</a:t>
                </a:r>
              </a:p>
            </p:txBody>
          </p:sp>
        </mc:Choice>
        <mc:Fallback xmlns="">
          <p:sp>
            <p:nvSpPr>
              <p:cNvPr id="92168" name="Text Box 8">
                <a:extLst>
                  <a:ext uri="{FF2B5EF4-FFF2-40B4-BE49-F238E27FC236}">
                    <a16:creationId xmlns:a16="http://schemas.microsoft.com/office/drawing/2014/main" id="{5C6AFCDA-23F9-AD40-85C6-724217A70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5" y="68689"/>
                <a:ext cx="8856984" cy="1684244"/>
              </a:xfrm>
              <a:prstGeom prst="rect">
                <a:avLst/>
              </a:prstGeom>
              <a:blipFill>
                <a:blip r:embed="rId2"/>
                <a:stretch>
                  <a:fillRect l="-1101" b="-613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Text Box 11">
                <a:extLst>
                  <a:ext uri="{FF2B5EF4-FFF2-40B4-BE49-F238E27FC236}">
                    <a16:creationId xmlns:a16="http://schemas.microsoft.com/office/drawing/2014/main" id="{704B9C10-BBA1-4A49-917D-7956CABCB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84" y="1844824"/>
                <a:ext cx="8664635" cy="4524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选取面前的</a:t>
                </a:r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桌子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为参照物，左上角为原点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，从原点发出的竖边为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轴，横边为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轴，向上为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轴，建立坐标系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𝑥𝑦𝑧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若研究眼球的运动，则选取</a:t>
                </a:r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脑袋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为参考系较方便。以头顶中心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为原点，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点向前为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轴，向左为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轴，向上为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轴，建立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𝑥𝑦𝑧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坐标系</a:t>
                </a:r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上例的缺点是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坐标总为负值。也可以选取：原点不变，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向右为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，向前为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，则向下为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轴。</a:t>
                </a:r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𝑥𝑦𝑧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为右手系</a:t>
                </a:r>
              </a:p>
            </p:txBody>
          </p:sp>
        </mc:Choice>
        <mc:Fallback xmlns="">
          <p:sp>
            <p:nvSpPr>
              <p:cNvPr id="13324" name="Text Box 11">
                <a:extLst>
                  <a:ext uri="{FF2B5EF4-FFF2-40B4-BE49-F238E27FC236}">
                    <a16:creationId xmlns:a16="http://schemas.microsoft.com/office/drawing/2014/main" id="{704B9C10-BBA1-4A49-917D-7956CABC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984" y="1844824"/>
                <a:ext cx="8664635" cy="4524315"/>
              </a:xfrm>
              <a:prstGeom prst="rect">
                <a:avLst/>
              </a:prstGeom>
              <a:blipFill>
                <a:blip r:embed="rId3"/>
                <a:stretch>
                  <a:fillRect l="-1126" b="-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0" name="Text Box 14">
            <a:extLst>
              <a:ext uri="{FF2B5EF4-FFF2-40B4-BE49-F238E27FC236}">
                <a16:creationId xmlns:a16="http://schemas.microsoft.com/office/drawing/2014/main" id="{56B7A0D3-435A-0640-9FEE-9950BC8E6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13323" name="灯片编号占位符 4">
            <a:extLst>
              <a:ext uri="{FF2B5EF4-FFF2-40B4-BE49-F238E27FC236}">
                <a16:creationId xmlns:a16="http://schemas.microsoft.com/office/drawing/2014/main" id="{C65CBE89-8035-CE4A-B2E9-8B624687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CAA6F2-11BD-6543-A4BD-503CF05F33F6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8DC1018-5975-436F-8DA8-8A62300DF77B}"/>
              </a:ext>
            </a:extLst>
          </p:cNvPr>
          <p:cNvGrpSpPr/>
          <p:nvPr/>
        </p:nvGrpSpPr>
        <p:grpSpPr>
          <a:xfrm>
            <a:off x="6039411" y="5202012"/>
            <a:ext cx="1888268" cy="1427388"/>
            <a:chOff x="6076688" y="2564904"/>
            <a:chExt cx="1888268" cy="1427388"/>
          </a:xfrm>
        </p:grpSpPr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8D9E0706-0E85-4634-BFAA-7F62EA9425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04249" y="2708920"/>
              <a:ext cx="0" cy="7830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20">
              <a:extLst>
                <a:ext uri="{FF2B5EF4-FFF2-40B4-BE49-F238E27FC236}">
                  <a16:creationId xmlns:a16="http://schemas.microsoft.com/office/drawing/2014/main" id="{E2DF6412-7950-4637-B924-1408A6F33857}"/>
                </a:ext>
              </a:extLst>
            </p:cNvPr>
            <p:cNvCxnSpPr>
              <a:cxnSpLocks/>
              <a:endCxn id="11" idx="3"/>
            </p:cNvCxnSpPr>
            <p:nvPr/>
          </p:nvCxnSpPr>
          <p:spPr bwMode="auto">
            <a:xfrm flipH="1">
              <a:off x="6415242" y="3486723"/>
              <a:ext cx="415298" cy="2747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21">
              <a:extLst>
                <a:ext uri="{FF2B5EF4-FFF2-40B4-BE49-F238E27FC236}">
                  <a16:creationId xmlns:a16="http://schemas.microsoft.com/office/drawing/2014/main" id="{130A70B4-DB03-4FA4-8ACF-A4FC799F1B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9" y="3487949"/>
              <a:ext cx="701453" cy="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D2174D1A-00E2-4044-A0C4-EC7E53FEC3FE}"/>
                </a:ext>
              </a:extLst>
            </p:cNvPr>
            <p:cNvSpPr txBox="1"/>
            <p:nvPr/>
          </p:nvSpPr>
          <p:spPr>
            <a:xfrm>
              <a:off x="6076688" y="35306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</a:rPr>
                <a:t>x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316F3E9E-4A0E-4CFE-9312-31DE38B0F34A}"/>
                </a:ext>
              </a:extLst>
            </p:cNvPr>
            <p:cNvSpPr txBox="1"/>
            <p:nvPr/>
          </p:nvSpPr>
          <p:spPr>
            <a:xfrm>
              <a:off x="6894404" y="256490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</a:rPr>
                <a:t>z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30">
              <a:extLst>
                <a:ext uri="{FF2B5EF4-FFF2-40B4-BE49-F238E27FC236}">
                  <a16:creationId xmlns:a16="http://schemas.microsoft.com/office/drawing/2014/main" id="{6B135D2B-D493-462E-94E2-47B9FEF3FC12}"/>
                </a:ext>
              </a:extLst>
            </p:cNvPr>
            <p:cNvSpPr txBox="1"/>
            <p:nvPr/>
          </p:nvSpPr>
          <p:spPr>
            <a:xfrm>
              <a:off x="7626402" y="330128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</a:rPr>
                <a:t>y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>
            <a:extLst>
              <a:ext uri="{FF2B5EF4-FFF2-40B4-BE49-F238E27FC236}">
                <a16:creationId xmlns:a16="http://schemas.microsoft.com/office/drawing/2014/main" id="{5744C632-0AAE-5C4F-836A-52B1CD35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87313"/>
            <a:ext cx="6934200" cy="15335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取坐标系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Axy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如图所示，并设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点所在的一个最低位置为原点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则当轮子转过一个角度后，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点坐标为</a:t>
            </a:r>
          </a:p>
        </p:txBody>
      </p:sp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17EBBCED-409E-E248-9BCB-C762EF825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60575"/>
          <a:ext cx="286067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6" name="Equation" r:id="rId4" imgW="27800300" imgH="11404600" progId="Equation.DSMT4">
                  <p:embed/>
                </p:oleObj>
              </mc:Choice>
              <mc:Fallback>
                <p:oleObj name="Equation" r:id="rId4" imgW="27800300" imgH="11404600" progId="Equation.DSMT4">
                  <p:embed/>
                  <p:pic>
                    <p:nvPicPr>
                      <p:cNvPr id="106500" name="Object 4">
                        <a:extLst>
                          <a:ext uri="{FF2B5EF4-FFF2-40B4-BE49-F238E27FC236}">
                            <a16:creationId xmlns:a16="http://schemas.microsoft.com/office/drawing/2014/main" id="{17EBBCED-409E-E248-9BCB-C762EF825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60575"/>
                        <a:ext cx="286067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6B94FD1E-6C81-1747-9CFE-AA70956E9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3357563"/>
          <a:ext cx="294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7" name="公式" r:id="rId6" imgW="28676600" imgH="11112500" progId="Equation.3">
                  <p:embed/>
                </p:oleObj>
              </mc:Choice>
              <mc:Fallback>
                <p:oleObj name="公式" r:id="rId6" imgW="28676600" imgH="11112500" progId="Equation.3">
                  <p:embed/>
                  <p:pic>
                    <p:nvPicPr>
                      <p:cNvPr id="106501" name="Object 5">
                        <a:extLst>
                          <a:ext uri="{FF2B5EF4-FFF2-40B4-BE49-F238E27FC236}">
                            <a16:creationId xmlns:a16="http://schemas.microsoft.com/office/drawing/2014/main" id="{6B94FD1E-6C81-1747-9CFE-AA70956E9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357563"/>
                        <a:ext cx="2946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>
            <a:extLst>
              <a:ext uri="{FF2B5EF4-FFF2-40B4-BE49-F238E27FC236}">
                <a16:creationId xmlns:a16="http://schemas.microsoft.com/office/drawing/2014/main" id="{9F24DE5B-2CEC-8046-AA68-3E506DF8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4659313"/>
            <a:ext cx="4724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这是旋轮线的参数方程。</a:t>
            </a:r>
          </a:p>
        </p:txBody>
      </p:sp>
      <p:grpSp>
        <p:nvGrpSpPr>
          <p:cNvPr id="49158" name="Group 7">
            <a:extLst>
              <a:ext uri="{FF2B5EF4-FFF2-40B4-BE49-F238E27FC236}">
                <a16:creationId xmlns:a16="http://schemas.microsoft.com/office/drawing/2014/main" id="{2C70DC9B-B41A-FC43-B7F5-9224D9C806C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133600"/>
            <a:ext cx="3429000" cy="2303463"/>
            <a:chOff x="3408" y="1670"/>
            <a:chExt cx="2160" cy="1451"/>
          </a:xfrm>
        </p:grpSpPr>
        <p:sp>
          <p:nvSpPr>
            <p:cNvPr id="49163" name="Arc 8">
              <a:extLst>
                <a:ext uri="{FF2B5EF4-FFF2-40B4-BE49-F238E27FC236}">
                  <a16:creationId xmlns:a16="http://schemas.microsoft.com/office/drawing/2014/main" id="{36B5FF06-5D36-A343-AF4B-66C4A6CDC06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852" y="1796"/>
              <a:ext cx="1352" cy="1047"/>
            </a:xfrm>
            <a:custGeom>
              <a:avLst/>
              <a:gdLst>
                <a:gd name="T0" fmla="*/ 0 w 21598"/>
                <a:gd name="T1" fmla="*/ 0 h 21362"/>
                <a:gd name="T2" fmla="*/ 0 w 21598"/>
                <a:gd name="T3" fmla="*/ 0 h 21362"/>
                <a:gd name="T4" fmla="*/ 0 w 21598"/>
                <a:gd name="T5" fmla="*/ 0 h 2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1362" fill="none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</a:path>
                <a:path w="21598" h="21362" stroke="0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  <a:lnTo>
                    <a:pt x="0" y="0"/>
                  </a:lnTo>
                  <a:lnTo>
                    <a:pt x="21597" y="327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4" name="Freeform 9">
              <a:extLst>
                <a:ext uri="{FF2B5EF4-FFF2-40B4-BE49-F238E27FC236}">
                  <a16:creationId xmlns:a16="http://schemas.microsoft.com/office/drawing/2014/main" id="{D827F67F-8D1C-A34E-8CCC-84940C47B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314"/>
              <a:ext cx="492" cy="147"/>
            </a:xfrm>
            <a:custGeom>
              <a:avLst/>
              <a:gdLst>
                <a:gd name="T0" fmla="*/ 0 w 720"/>
                <a:gd name="T1" fmla="*/ 2 h 204"/>
                <a:gd name="T2" fmla="*/ 3 w 720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204">
                  <a:moveTo>
                    <a:pt x="0" y="204"/>
                  </a:moveTo>
                  <a:lnTo>
                    <a:pt x="72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5" name="Oval 10">
              <a:extLst>
                <a:ext uri="{FF2B5EF4-FFF2-40B4-BE49-F238E27FC236}">
                  <a16:creationId xmlns:a16="http://schemas.microsoft.com/office/drawing/2014/main" id="{DA16479C-C1E0-3F40-974D-8EA5FD46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783"/>
              <a:ext cx="1045" cy="104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9166" name="Object 11">
              <a:extLst>
                <a:ext uri="{FF2B5EF4-FFF2-40B4-BE49-F238E27FC236}">
                  <a16:creationId xmlns:a16="http://schemas.microsoft.com/office/drawing/2014/main" id="{36B47FF8-9AA4-304E-A54C-2755B5EFF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7" y="2422"/>
            <a:ext cx="149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08" name="公式" r:id="rId8" imgW="3213100" imgH="3797300" progId="Equation.3">
                    <p:embed/>
                  </p:oleObj>
                </mc:Choice>
                <mc:Fallback>
                  <p:oleObj name="公式" r:id="rId8" imgW="3213100" imgH="3797300" progId="Equation.3">
                    <p:embed/>
                    <p:pic>
                      <p:nvPicPr>
                        <p:cNvPr id="49166" name="Object 11">
                          <a:extLst>
                            <a:ext uri="{FF2B5EF4-FFF2-40B4-BE49-F238E27FC236}">
                              <a16:creationId xmlns:a16="http://schemas.microsoft.com/office/drawing/2014/main" id="{36B47FF8-9AA4-304E-A54C-2755B5EFF7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7" y="2422"/>
                          <a:ext cx="149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02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A08366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BAE3F75C-7586-464A-8C5B-91F249C14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2116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089503DE-53DE-0E4C-BB1E-923CFFF91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" y="2475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D0C0A185-D1CC-B544-ACDC-FA82D4E83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" y="2830"/>
              <a:ext cx="3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6E863591-85CB-9E40-BADC-48B063AAF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2752"/>
              <a:ext cx="3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2069C385-4DC0-6B4E-A2FA-ECC70567C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" y="2810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172" name="Line 17">
              <a:extLst>
                <a:ext uri="{FF2B5EF4-FFF2-40B4-BE49-F238E27FC236}">
                  <a16:creationId xmlns:a16="http://schemas.microsoft.com/office/drawing/2014/main" id="{25F896C7-EC6D-274C-8E23-76060D323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2837"/>
              <a:ext cx="1726" cy="2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3" name="Line 18">
              <a:extLst>
                <a:ext uri="{FF2B5EF4-FFF2-40B4-BE49-F238E27FC236}">
                  <a16:creationId xmlns:a16="http://schemas.microsoft.com/office/drawing/2014/main" id="{30DE3544-A386-7043-963E-446B8B833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2" y="1670"/>
              <a:ext cx="0" cy="1161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4" name="Text Box 19">
              <a:extLst>
                <a:ext uri="{FF2B5EF4-FFF2-40B4-BE49-F238E27FC236}">
                  <a16:creationId xmlns:a16="http://schemas.microsoft.com/office/drawing/2014/main" id="{ECBB647B-A56E-3D46-9DC9-F850B6DB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766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175" name="Oval 20">
              <a:extLst>
                <a:ext uri="{FF2B5EF4-FFF2-40B4-BE49-F238E27FC236}">
                  <a16:creationId xmlns:a16="http://schemas.microsoft.com/office/drawing/2014/main" id="{48F79B1C-A026-9F46-BF86-0DA8AF536C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2" y="2420"/>
              <a:ext cx="65" cy="6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176" name="Freeform 21">
              <a:extLst>
                <a:ext uri="{FF2B5EF4-FFF2-40B4-BE49-F238E27FC236}">
                  <a16:creationId xmlns:a16="http://schemas.microsoft.com/office/drawing/2014/main" id="{C74D7FA7-F1E4-1640-A184-E832C26EE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2323"/>
              <a:ext cx="3" cy="513"/>
            </a:xfrm>
            <a:custGeom>
              <a:avLst/>
              <a:gdLst>
                <a:gd name="T0" fmla="*/ 0 w 4"/>
                <a:gd name="T1" fmla="*/ 0 h 713"/>
                <a:gd name="T2" fmla="*/ 2 w 4"/>
                <a:gd name="T3" fmla="*/ 7 h 7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13">
                  <a:moveTo>
                    <a:pt x="0" y="0"/>
                  </a:moveTo>
                  <a:lnTo>
                    <a:pt x="4" y="71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9177" name="Object 22">
              <a:extLst>
                <a:ext uri="{FF2B5EF4-FFF2-40B4-BE49-F238E27FC236}">
                  <a16:creationId xmlns:a16="http://schemas.microsoft.com/office/drawing/2014/main" id="{821212F5-59EF-C244-84A5-08AB06AFC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3" y="2426"/>
            <a:ext cx="21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09" name="公式" r:id="rId10" imgW="4686300" imgH="3505200" progId="Equation.3">
                    <p:embed/>
                  </p:oleObj>
                </mc:Choice>
                <mc:Fallback>
                  <p:oleObj name="公式" r:id="rId10" imgW="4686300" imgH="3505200" progId="Equation.3">
                    <p:embed/>
                    <p:pic>
                      <p:nvPicPr>
                        <p:cNvPr id="49177" name="Object 22">
                          <a:extLst>
                            <a:ext uri="{FF2B5EF4-FFF2-40B4-BE49-F238E27FC236}">
                              <a16:creationId xmlns:a16="http://schemas.microsoft.com/office/drawing/2014/main" id="{821212F5-59EF-C244-84A5-08AB06AFCE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2426"/>
                          <a:ext cx="21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8" name="Arc 23">
              <a:extLst>
                <a:ext uri="{FF2B5EF4-FFF2-40B4-BE49-F238E27FC236}">
                  <a16:creationId xmlns:a16="http://schemas.microsoft.com/office/drawing/2014/main" id="{E52393E7-C420-BE4E-994D-1F0437856FF4}"/>
                </a:ext>
              </a:extLst>
            </p:cNvPr>
            <p:cNvSpPr>
              <a:spLocks/>
            </p:cNvSpPr>
            <p:nvPr/>
          </p:nvSpPr>
          <p:spPr bwMode="auto">
            <a:xfrm rot="11243717">
              <a:off x="4358" y="2346"/>
              <a:ext cx="104" cy="1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159" name="Rectangle 24">
            <a:extLst>
              <a:ext uri="{FF2B5EF4-FFF2-40B4-BE49-F238E27FC236}">
                <a16:creationId xmlns:a16="http://schemas.microsoft.com/office/drawing/2014/main" id="{A80A7008-2E85-EC48-99B1-B2A6EEF2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2209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例6                                                                    解</a:t>
            </a:r>
          </a:p>
        </p:txBody>
      </p:sp>
      <p:sp>
        <p:nvSpPr>
          <p:cNvPr id="49160" name="Line 25">
            <a:extLst>
              <a:ext uri="{FF2B5EF4-FFF2-40B4-BE49-F238E27FC236}">
                <a16:creationId xmlns:a16="http://schemas.microsoft.com/office/drawing/2014/main" id="{E8E70FB8-4BE1-3B4A-8B99-EAF61815F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5725" y="3357563"/>
            <a:ext cx="784225" cy="11112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1" name="Text Box 28">
            <a:extLst>
              <a:ext uri="{FF2B5EF4-FFF2-40B4-BE49-F238E27FC236}">
                <a16:creationId xmlns:a16="http://schemas.microsoft.com/office/drawing/2014/main" id="{3F1A45C0-3324-2949-A25D-04A86E64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49162" name="灯片编号占位符 3">
            <a:extLst>
              <a:ext uri="{FF2B5EF4-FFF2-40B4-BE49-F238E27FC236}">
                <a16:creationId xmlns:a16="http://schemas.microsoft.com/office/drawing/2014/main" id="{700B30CF-F9CA-5B40-B178-3634803F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1F139F-7363-7D4F-A23B-5DDE3A9BE071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  <p:bldP spid="106502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>
            <a:extLst>
              <a:ext uri="{FF2B5EF4-FFF2-40B4-BE49-F238E27FC236}">
                <a16:creationId xmlns:a16="http://schemas.microsoft.com/office/drawing/2014/main" id="{7F9F687B-A734-AE48-9CD3-246A0965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215900"/>
            <a:ext cx="2971800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点的速度为：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9ACF54ED-B7AF-744A-9826-B41E7D08A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904875"/>
          <a:ext cx="18605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5" name="Equation" r:id="rId5" imgW="13754100" imgH="4686300" progId="Equation.DSMT4">
                  <p:embed/>
                </p:oleObj>
              </mc:Choice>
              <mc:Fallback>
                <p:oleObj name="Equation" r:id="rId5" imgW="13754100" imgH="4686300" progId="Equation.DSMT4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9ACF54ED-B7AF-744A-9826-B41E7D08A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904875"/>
                        <a:ext cx="1860550" cy="633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25" name="Group 5">
            <a:extLst>
              <a:ext uri="{FF2B5EF4-FFF2-40B4-BE49-F238E27FC236}">
                <a16:creationId xmlns:a16="http://schemas.microsoft.com/office/drawing/2014/main" id="{13AB067F-6340-3B44-932E-1FF5B80A92C9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2563813"/>
            <a:ext cx="4572000" cy="469900"/>
            <a:chOff x="1121" y="1735"/>
            <a:chExt cx="2880" cy="296"/>
          </a:xfrm>
        </p:grpSpPr>
        <p:sp>
          <p:nvSpPr>
            <p:cNvPr id="50209" name="Text Box 6">
              <a:extLst>
                <a:ext uri="{FF2B5EF4-FFF2-40B4-BE49-F238E27FC236}">
                  <a16:creationId xmlns:a16="http://schemas.microsoft.com/office/drawing/2014/main" id="{06592F90-3B4B-674D-87AD-CC2D10652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40"/>
              <a:ext cx="28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其中   可由轮心速度求出：</a:t>
              </a:r>
            </a:p>
          </p:txBody>
        </p:sp>
        <p:graphicFrame>
          <p:nvGraphicFramePr>
            <p:cNvPr id="50210" name="Object 7">
              <a:extLst>
                <a:ext uri="{FF2B5EF4-FFF2-40B4-BE49-F238E27FC236}">
                  <a16:creationId xmlns:a16="http://schemas.microsoft.com/office/drawing/2014/main" id="{C5B0CC4E-15DF-2846-B3D8-44FB4D427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8" y="1735"/>
            <a:ext cx="20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96" name="公式" r:id="rId7" imgW="3213100" imgH="4686300" progId="Equation.3">
                    <p:embed/>
                  </p:oleObj>
                </mc:Choice>
                <mc:Fallback>
                  <p:oleObj name="公式" r:id="rId7" imgW="3213100" imgH="4686300" progId="Equation.3">
                    <p:embed/>
                    <p:pic>
                      <p:nvPicPr>
                        <p:cNvPr id="50210" name="Object 7">
                          <a:extLst>
                            <a:ext uri="{FF2B5EF4-FFF2-40B4-BE49-F238E27FC236}">
                              <a16:creationId xmlns:a16="http://schemas.microsoft.com/office/drawing/2014/main" id="{C5B0CC4E-15DF-2846-B3D8-44FB4D4279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735"/>
                          <a:ext cx="20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7BEA336D-12FD-524B-937A-C51C73696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22638"/>
          <a:ext cx="3117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97" name="Equation" r:id="rId9" imgW="26327100" imgH="7315200" progId="Equation.DSMT4">
                  <p:embed/>
                </p:oleObj>
              </mc:Choice>
              <mc:Fallback>
                <p:oleObj name="Equation" r:id="rId9" imgW="26327100" imgH="7315200" progId="Equation.DSMT4">
                  <p:embed/>
                  <p:pic>
                    <p:nvPicPr>
                      <p:cNvPr id="107528" name="Object 8">
                        <a:extLst>
                          <a:ext uri="{FF2B5EF4-FFF2-40B4-BE49-F238E27FC236}">
                            <a16:creationId xmlns:a16="http://schemas.microsoft.com/office/drawing/2014/main" id="{7BEA336D-12FD-524B-937A-C51C73696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22638"/>
                        <a:ext cx="31178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2" name="Group 9">
            <a:extLst>
              <a:ext uri="{FF2B5EF4-FFF2-40B4-BE49-F238E27FC236}">
                <a16:creationId xmlns:a16="http://schemas.microsoft.com/office/drawing/2014/main" id="{ACD26849-9CA7-3D41-A12E-B6BD5AC40F21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2297113"/>
            <a:ext cx="2738437" cy="2019300"/>
            <a:chOff x="3765" y="1423"/>
            <a:chExt cx="1725" cy="1272"/>
          </a:xfrm>
        </p:grpSpPr>
        <p:sp>
          <p:nvSpPr>
            <p:cNvPr id="50193" name="Arc 10">
              <a:extLst>
                <a:ext uri="{FF2B5EF4-FFF2-40B4-BE49-F238E27FC236}">
                  <a16:creationId xmlns:a16="http://schemas.microsoft.com/office/drawing/2014/main" id="{6E16E95F-B923-0344-A867-5B7D4DC0132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36" y="1503"/>
              <a:ext cx="1261" cy="929"/>
            </a:xfrm>
            <a:custGeom>
              <a:avLst/>
              <a:gdLst>
                <a:gd name="T0" fmla="*/ 0 w 21598"/>
                <a:gd name="T1" fmla="*/ 0 h 21362"/>
                <a:gd name="T2" fmla="*/ 0 w 21598"/>
                <a:gd name="T3" fmla="*/ 0 h 21362"/>
                <a:gd name="T4" fmla="*/ 0 w 21598"/>
                <a:gd name="T5" fmla="*/ 0 h 2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1362" fill="none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</a:path>
                <a:path w="21598" h="21362" stroke="0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  <a:lnTo>
                    <a:pt x="0" y="0"/>
                  </a:lnTo>
                  <a:lnTo>
                    <a:pt x="21597" y="327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94" name="Freeform 11">
              <a:extLst>
                <a:ext uri="{FF2B5EF4-FFF2-40B4-BE49-F238E27FC236}">
                  <a16:creationId xmlns:a16="http://schemas.microsoft.com/office/drawing/2014/main" id="{AE934910-82CB-7041-A5BB-A70863930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962"/>
              <a:ext cx="459" cy="131"/>
            </a:xfrm>
            <a:custGeom>
              <a:avLst/>
              <a:gdLst>
                <a:gd name="T0" fmla="*/ 0 w 720"/>
                <a:gd name="T1" fmla="*/ 1 h 204"/>
                <a:gd name="T2" fmla="*/ 1 w 720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204">
                  <a:moveTo>
                    <a:pt x="0" y="204"/>
                  </a:moveTo>
                  <a:lnTo>
                    <a:pt x="72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95" name="Oval 12">
              <a:extLst>
                <a:ext uri="{FF2B5EF4-FFF2-40B4-BE49-F238E27FC236}">
                  <a16:creationId xmlns:a16="http://schemas.microsoft.com/office/drawing/2014/main" id="{B7095FB2-DA20-2147-B51E-F2D1E724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491"/>
              <a:ext cx="976" cy="93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50196" name="Object 13">
              <a:extLst>
                <a:ext uri="{FF2B5EF4-FFF2-40B4-BE49-F238E27FC236}">
                  <a16:creationId xmlns:a16="http://schemas.microsoft.com/office/drawing/2014/main" id="{A22FDE05-A9E7-6448-823F-BC424BE91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1" y="2054"/>
            <a:ext cx="2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98" name="公式" r:id="rId11" imgW="3213100" imgH="3797300" progId="Equation.3">
                    <p:embed/>
                  </p:oleObj>
                </mc:Choice>
                <mc:Fallback>
                  <p:oleObj name="公式" r:id="rId11" imgW="3213100" imgH="3797300" progId="Equation.3">
                    <p:embed/>
                    <p:pic>
                      <p:nvPicPr>
                        <p:cNvPr id="50196" name="Object 13">
                          <a:extLst>
                            <a:ext uri="{FF2B5EF4-FFF2-40B4-BE49-F238E27FC236}">
                              <a16:creationId xmlns:a16="http://schemas.microsoft.com/office/drawing/2014/main" id="{A22FDE05-A9E7-6448-823F-BC424BE911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2054"/>
                          <a:ext cx="2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02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A08366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Text Box 14">
              <a:extLst>
                <a:ext uri="{FF2B5EF4-FFF2-40B4-BE49-F238E27FC236}">
                  <a16:creationId xmlns:a16="http://schemas.microsoft.com/office/drawing/2014/main" id="{763F98C8-F86F-554D-87FE-6EDF6EAE0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1771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  <p:sp>
          <p:nvSpPr>
            <p:cNvPr id="50198" name="Text Box 15">
              <a:extLst>
                <a:ext uri="{FF2B5EF4-FFF2-40B4-BE49-F238E27FC236}">
                  <a16:creationId xmlns:a16="http://schemas.microsoft.com/office/drawing/2014/main" id="{AC734324-945B-EA40-8A4D-9ECF00D3A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2089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50199" name="Text Box 16">
              <a:extLst>
                <a:ext uri="{FF2B5EF4-FFF2-40B4-BE49-F238E27FC236}">
                  <a16:creationId xmlns:a16="http://schemas.microsoft.com/office/drawing/2014/main" id="{E1EA116A-C3E8-564E-83A0-24FA08953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2404"/>
              <a:ext cx="3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50200" name="Text Box 17">
              <a:extLst>
                <a:ext uri="{FF2B5EF4-FFF2-40B4-BE49-F238E27FC236}">
                  <a16:creationId xmlns:a16="http://schemas.microsoft.com/office/drawing/2014/main" id="{8DFD333E-9BC7-CE4C-8F70-AFB6534E6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228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50201" name="Text Box 18">
              <a:extLst>
                <a:ext uri="{FF2B5EF4-FFF2-40B4-BE49-F238E27FC236}">
                  <a16:creationId xmlns:a16="http://schemas.microsoft.com/office/drawing/2014/main" id="{E3060914-2F94-6248-903D-EEEF863E7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238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</a:p>
          </p:txBody>
        </p:sp>
        <p:sp>
          <p:nvSpPr>
            <p:cNvPr id="50202" name="Line 19">
              <a:extLst>
                <a:ext uri="{FF2B5EF4-FFF2-40B4-BE49-F238E27FC236}">
                  <a16:creationId xmlns:a16="http://schemas.microsoft.com/office/drawing/2014/main" id="{E49ED348-3B1F-7D4D-A7BD-E578A02F9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6" y="2427"/>
              <a:ext cx="1384" cy="2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03" name="Line 20">
              <a:extLst>
                <a:ext uri="{FF2B5EF4-FFF2-40B4-BE49-F238E27FC236}">
                  <a16:creationId xmlns:a16="http://schemas.microsoft.com/office/drawing/2014/main" id="{B9815F4D-181C-624E-B9D8-899D761CF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6" y="1534"/>
              <a:ext cx="0" cy="888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04" name="Text Box 21">
              <a:extLst>
                <a:ext uri="{FF2B5EF4-FFF2-40B4-BE49-F238E27FC236}">
                  <a16:creationId xmlns:a16="http://schemas.microsoft.com/office/drawing/2014/main" id="{E944447C-554F-E446-8CB8-E3FCB15CE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1423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</a:p>
          </p:txBody>
        </p:sp>
        <p:sp>
          <p:nvSpPr>
            <p:cNvPr id="50205" name="Oval 22">
              <a:extLst>
                <a:ext uri="{FF2B5EF4-FFF2-40B4-BE49-F238E27FC236}">
                  <a16:creationId xmlns:a16="http://schemas.microsoft.com/office/drawing/2014/main" id="{C8D94BE6-34D7-3248-8F7E-670DB21B07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1" y="2057"/>
              <a:ext cx="57" cy="5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206" name="Freeform 23">
              <a:extLst>
                <a:ext uri="{FF2B5EF4-FFF2-40B4-BE49-F238E27FC236}">
                  <a16:creationId xmlns:a16="http://schemas.microsoft.com/office/drawing/2014/main" id="{5E922AFF-01E9-384B-AD7A-A917C6C4D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1971"/>
              <a:ext cx="3" cy="455"/>
            </a:xfrm>
            <a:custGeom>
              <a:avLst/>
              <a:gdLst>
                <a:gd name="T0" fmla="*/ 0 w 4"/>
                <a:gd name="T1" fmla="*/ 0 h 713"/>
                <a:gd name="T2" fmla="*/ 2 w 4"/>
                <a:gd name="T3" fmla="*/ 1 h 7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13">
                  <a:moveTo>
                    <a:pt x="0" y="0"/>
                  </a:moveTo>
                  <a:lnTo>
                    <a:pt x="4" y="71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0207" name="Object 24">
              <a:extLst>
                <a:ext uri="{FF2B5EF4-FFF2-40B4-BE49-F238E27FC236}">
                  <a16:creationId xmlns:a16="http://schemas.microsoft.com/office/drawing/2014/main" id="{97EAD230-3981-EB4A-88A3-C4CDF935CA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6" y="2097"/>
            <a:ext cx="239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99" name="公式" r:id="rId13" imgW="4686300" imgH="3505200" progId="Equation.3">
                    <p:embed/>
                  </p:oleObj>
                </mc:Choice>
                <mc:Fallback>
                  <p:oleObj name="公式" r:id="rId13" imgW="4686300" imgH="3505200" progId="Equation.3">
                    <p:embed/>
                    <p:pic>
                      <p:nvPicPr>
                        <p:cNvPr id="50207" name="Object 24">
                          <a:extLst>
                            <a:ext uri="{FF2B5EF4-FFF2-40B4-BE49-F238E27FC236}">
                              <a16:creationId xmlns:a16="http://schemas.microsoft.com/office/drawing/2014/main" id="{97EAD230-3981-EB4A-88A3-C4CDF935C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097"/>
                          <a:ext cx="239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8" name="Arc 25">
              <a:extLst>
                <a:ext uri="{FF2B5EF4-FFF2-40B4-BE49-F238E27FC236}">
                  <a16:creationId xmlns:a16="http://schemas.microsoft.com/office/drawing/2014/main" id="{EDDCF7C2-C297-5A44-B78E-B522A32B71EF}"/>
                </a:ext>
              </a:extLst>
            </p:cNvPr>
            <p:cNvSpPr>
              <a:spLocks/>
            </p:cNvSpPr>
            <p:nvPr/>
          </p:nvSpPr>
          <p:spPr bwMode="auto">
            <a:xfrm rot="11243717">
              <a:off x="4507" y="1991"/>
              <a:ext cx="98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183" name="Rectangle 26">
            <a:extLst>
              <a:ext uri="{FF2B5EF4-FFF2-40B4-BE49-F238E27FC236}">
                <a16:creationId xmlns:a16="http://schemas.microsoft.com/office/drawing/2014/main" id="{1EE32E65-1BF8-644F-B556-94600F6A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1447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例6                                                                   解</a:t>
            </a:r>
          </a:p>
        </p:txBody>
      </p:sp>
      <p:graphicFrame>
        <p:nvGraphicFramePr>
          <p:cNvPr id="107547" name="Object 27">
            <a:extLst>
              <a:ext uri="{FF2B5EF4-FFF2-40B4-BE49-F238E27FC236}">
                <a16:creationId xmlns:a16="http://schemas.microsoft.com/office/drawing/2014/main" id="{5E2C3F2E-F612-554C-A24E-0482B707B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296863"/>
          <a:ext cx="2435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0" name="Equation" r:id="rId15" imgW="19900900" imgH="7899400" progId="Equation.DSMT4">
                  <p:embed/>
                </p:oleObj>
              </mc:Choice>
              <mc:Fallback>
                <p:oleObj name="Equation" r:id="rId15" imgW="19900900" imgH="7899400" progId="Equation.DSMT4">
                  <p:embed/>
                  <p:pic>
                    <p:nvPicPr>
                      <p:cNvPr id="107547" name="Object 27">
                        <a:extLst>
                          <a:ext uri="{FF2B5EF4-FFF2-40B4-BE49-F238E27FC236}">
                            <a16:creationId xmlns:a16="http://schemas.microsoft.com/office/drawing/2014/main" id="{5E2C3F2E-F612-554C-A24E-0482B707B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296863"/>
                        <a:ext cx="2435225" cy="965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8" name="Object 28">
            <a:extLst>
              <a:ext uri="{FF2B5EF4-FFF2-40B4-BE49-F238E27FC236}">
                <a16:creationId xmlns:a16="http://schemas.microsoft.com/office/drawing/2014/main" id="{DE017D36-6BE7-484C-8576-F1C283ECD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700213"/>
          <a:ext cx="46259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1" name="Equation" r:id="rId17" imgW="36576000" imgH="4686300" progId="Equation.DSMT4">
                  <p:embed/>
                </p:oleObj>
              </mc:Choice>
              <mc:Fallback>
                <p:oleObj name="Equation" r:id="rId17" imgW="36576000" imgH="4686300" progId="Equation.DSMT4">
                  <p:embed/>
                  <p:pic>
                    <p:nvPicPr>
                      <p:cNvPr id="107548" name="Object 28">
                        <a:extLst>
                          <a:ext uri="{FF2B5EF4-FFF2-40B4-BE49-F238E27FC236}">
                            <a16:creationId xmlns:a16="http://schemas.microsoft.com/office/drawing/2014/main" id="{DE017D36-6BE7-484C-8576-F1C283ECD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00213"/>
                        <a:ext cx="46259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9" name="AutoShape 29">
            <a:extLst>
              <a:ext uri="{FF2B5EF4-FFF2-40B4-BE49-F238E27FC236}">
                <a16:creationId xmlns:a16="http://schemas.microsoft.com/office/drawing/2014/main" id="{A5875C2E-2A2F-5646-B413-8CB1CAFFBFEC}"/>
              </a:ext>
            </a:extLst>
          </p:cNvPr>
          <p:cNvSpPr>
            <a:spLocks noChangeArrowheads="1"/>
          </p:cNvSpPr>
          <p:nvPr/>
        </p:nvSpPr>
        <p:spPr bwMode="auto">
          <a:xfrm rot="3716502">
            <a:off x="4156075" y="654050"/>
            <a:ext cx="180975" cy="720725"/>
          </a:xfrm>
          <a:prstGeom prst="downArrow">
            <a:avLst>
              <a:gd name="adj1" fmla="val 50000"/>
              <a:gd name="adj2" fmla="val 99561"/>
            </a:avLst>
          </a:prstGeom>
          <a:solidFill>
            <a:srgbClr val="FFFF99"/>
          </a:solidFill>
          <a:ln w="254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7550" name="Object 30">
            <a:extLst>
              <a:ext uri="{FF2B5EF4-FFF2-40B4-BE49-F238E27FC236}">
                <a16:creationId xmlns:a16="http://schemas.microsoft.com/office/drawing/2014/main" id="{C6C02AA7-5362-334C-8FD4-DBB420C3F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4700588"/>
          <a:ext cx="10048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2" name="Equation" r:id="rId19" imgW="8483600" imgH="6731000" progId="Equation.DSMT4">
                  <p:embed/>
                </p:oleObj>
              </mc:Choice>
              <mc:Fallback>
                <p:oleObj name="Equation" r:id="rId19" imgW="8483600" imgH="6731000" progId="Equation.DSMT4">
                  <p:embed/>
                  <p:pic>
                    <p:nvPicPr>
                      <p:cNvPr id="107550" name="Object 30">
                        <a:extLst>
                          <a:ext uri="{FF2B5EF4-FFF2-40B4-BE49-F238E27FC236}">
                            <a16:creationId xmlns:a16="http://schemas.microsoft.com/office/drawing/2014/main" id="{C6C02AA7-5362-334C-8FD4-DBB420C3F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700588"/>
                        <a:ext cx="10048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1" name="AutoShape 31">
            <a:extLst>
              <a:ext uri="{FF2B5EF4-FFF2-40B4-BE49-F238E27FC236}">
                <a16:creationId xmlns:a16="http://schemas.microsoft.com/office/drawing/2014/main" id="{97CD38E5-EFAA-5B4E-A090-B41A24FA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4132263"/>
            <a:ext cx="207963" cy="609600"/>
          </a:xfrm>
          <a:prstGeom prst="downArrow">
            <a:avLst>
              <a:gd name="adj1" fmla="val 50000"/>
              <a:gd name="adj2" fmla="val 73282"/>
            </a:avLst>
          </a:prstGeom>
          <a:solidFill>
            <a:srgbClr val="FFFF00"/>
          </a:solidFill>
          <a:ln w="254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7552" name="AutoShape 32">
            <a:extLst>
              <a:ext uri="{FF2B5EF4-FFF2-40B4-BE49-F238E27FC236}">
                <a16:creationId xmlns:a16="http://schemas.microsoft.com/office/drawing/2014/main" id="{C8748A08-867B-D54C-98BC-4EB3D848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4987925"/>
            <a:ext cx="762000" cy="222250"/>
          </a:xfrm>
          <a:prstGeom prst="rightArrow">
            <a:avLst>
              <a:gd name="adj1" fmla="val 50000"/>
              <a:gd name="adj2" fmla="val 85714"/>
            </a:avLst>
          </a:prstGeom>
          <a:solidFill>
            <a:srgbClr val="FFFF00"/>
          </a:solidFill>
          <a:ln w="254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7553" name="Object 33">
            <a:extLst>
              <a:ext uri="{FF2B5EF4-FFF2-40B4-BE49-F238E27FC236}">
                <a16:creationId xmlns:a16="http://schemas.microsoft.com/office/drawing/2014/main" id="{F4128BE3-7539-CD40-B133-4DB9BBDCD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4686300"/>
          <a:ext cx="10048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3" name="Equation" r:id="rId21" imgW="8483600" imgH="6731000" progId="Equation.DSMT4">
                  <p:embed/>
                </p:oleObj>
              </mc:Choice>
              <mc:Fallback>
                <p:oleObj name="Equation" r:id="rId21" imgW="8483600" imgH="6731000" progId="Equation.DSMT4">
                  <p:embed/>
                  <p:pic>
                    <p:nvPicPr>
                      <p:cNvPr id="107553" name="Object 33">
                        <a:extLst>
                          <a:ext uri="{FF2B5EF4-FFF2-40B4-BE49-F238E27FC236}">
                            <a16:creationId xmlns:a16="http://schemas.microsoft.com/office/drawing/2014/main" id="{F4128BE3-7539-CD40-B133-4DB9BBDCD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4686300"/>
                        <a:ext cx="10048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36">
            <a:extLst>
              <a:ext uri="{FF2B5EF4-FFF2-40B4-BE49-F238E27FC236}">
                <a16:creationId xmlns:a16="http://schemas.microsoft.com/office/drawing/2014/main" id="{8849A3D6-374A-B347-956B-966577F3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50192" name="灯片编号占位符 3">
            <a:extLst>
              <a:ext uri="{FF2B5EF4-FFF2-40B4-BE49-F238E27FC236}">
                <a16:creationId xmlns:a16="http://schemas.microsoft.com/office/drawing/2014/main" id="{6F6B1971-1C9B-5F4B-A22A-DBBBF34C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E8349C-A672-554D-AAE9-7E69199ABC9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1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9" grpId="0" animBg="1"/>
      <p:bldP spid="107551" grpId="0" animBg="1"/>
      <p:bldP spid="107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15C97223-FE29-4644-9F2C-30C2E629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"/>
            <a:ext cx="1524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例6                                                               讨论</a:t>
            </a: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99292FDE-6CFF-F048-837B-902CF1CED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0725" y="836613"/>
          <a:ext cx="48847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3" name="Equation" r:id="rId4" imgW="38620700" imgH="4686300" progId="Equation.DSMT4">
                  <p:embed/>
                </p:oleObj>
              </mc:Choice>
              <mc:Fallback>
                <p:oleObj name="Equation" r:id="rId4" imgW="38620700" imgH="4686300" progId="Equation.DSMT4">
                  <p:embed/>
                  <p:pic>
                    <p:nvPicPr>
                      <p:cNvPr id="51203" name="Object 4">
                        <a:extLst>
                          <a:ext uri="{FF2B5EF4-FFF2-40B4-BE49-F238E27FC236}">
                            <a16:creationId xmlns:a16="http://schemas.microsoft.com/office/drawing/2014/main" id="{99292FDE-6CFF-F048-837B-902CF1CED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836613"/>
                        <a:ext cx="4884738" cy="592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BAE23C6D-9220-B744-AE50-B7417F41F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0" y="2314575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4" name="Equation" r:id="rId6" imgW="7023100" imgH="3505200" progId="Equation.DSMT4">
                  <p:embed/>
                </p:oleObj>
              </mc:Choice>
              <mc:Fallback>
                <p:oleObj name="Equation" r:id="rId6" imgW="7023100" imgH="3505200" progId="Equation.DSMT4">
                  <p:embed/>
                  <p:pic>
                    <p:nvPicPr>
                      <p:cNvPr id="108549" name="Object 5">
                        <a:extLst>
                          <a:ext uri="{FF2B5EF4-FFF2-40B4-BE49-F238E27FC236}">
                            <a16:creationId xmlns:a16="http://schemas.microsoft.com/office/drawing/2014/main" id="{BAE23C6D-9220-B744-AE50-B7417F41F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314575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5" name="Group 6">
            <a:extLst>
              <a:ext uri="{FF2B5EF4-FFF2-40B4-BE49-F238E27FC236}">
                <a16:creationId xmlns:a16="http://schemas.microsoft.com/office/drawing/2014/main" id="{9CB6A254-9855-0E43-978D-596494298958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216400"/>
            <a:ext cx="2738438" cy="2019300"/>
            <a:chOff x="3765" y="1423"/>
            <a:chExt cx="1725" cy="1272"/>
          </a:xfrm>
        </p:grpSpPr>
        <p:sp>
          <p:nvSpPr>
            <p:cNvPr id="51217" name="Arc 7">
              <a:extLst>
                <a:ext uri="{FF2B5EF4-FFF2-40B4-BE49-F238E27FC236}">
                  <a16:creationId xmlns:a16="http://schemas.microsoft.com/office/drawing/2014/main" id="{E3B1CEAA-7203-B640-B2D0-D3360B07B7B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36" y="1503"/>
              <a:ext cx="1261" cy="929"/>
            </a:xfrm>
            <a:custGeom>
              <a:avLst/>
              <a:gdLst>
                <a:gd name="T0" fmla="*/ 0 w 21598"/>
                <a:gd name="T1" fmla="*/ 0 h 21362"/>
                <a:gd name="T2" fmla="*/ 0 w 21598"/>
                <a:gd name="T3" fmla="*/ 0 h 21362"/>
                <a:gd name="T4" fmla="*/ 0 w 21598"/>
                <a:gd name="T5" fmla="*/ 0 h 2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1362" fill="none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</a:path>
                <a:path w="21598" h="21362" stroke="0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  <a:lnTo>
                    <a:pt x="0" y="0"/>
                  </a:lnTo>
                  <a:lnTo>
                    <a:pt x="21597" y="327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8" name="Freeform 8">
              <a:extLst>
                <a:ext uri="{FF2B5EF4-FFF2-40B4-BE49-F238E27FC236}">
                  <a16:creationId xmlns:a16="http://schemas.microsoft.com/office/drawing/2014/main" id="{E02B8AA9-5F78-9844-8B01-C9CEE3D61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" y="1962"/>
              <a:ext cx="459" cy="131"/>
            </a:xfrm>
            <a:custGeom>
              <a:avLst/>
              <a:gdLst>
                <a:gd name="T0" fmla="*/ 0 w 720"/>
                <a:gd name="T1" fmla="*/ 1 h 204"/>
                <a:gd name="T2" fmla="*/ 1 w 720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204">
                  <a:moveTo>
                    <a:pt x="0" y="204"/>
                  </a:moveTo>
                  <a:lnTo>
                    <a:pt x="72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9" name="Oval 9">
              <a:extLst>
                <a:ext uri="{FF2B5EF4-FFF2-40B4-BE49-F238E27FC236}">
                  <a16:creationId xmlns:a16="http://schemas.microsoft.com/office/drawing/2014/main" id="{EFCA0435-271B-B44B-96B0-DF54CEC6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1491"/>
              <a:ext cx="976" cy="93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51220" name="Object 10">
              <a:extLst>
                <a:ext uri="{FF2B5EF4-FFF2-40B4-BE49-F238E27FC236}">
                  <a16:creationId xmlns:a16="http://schemas.microsoft.com/office/drawing/2014/main" id="{A4D81622-CFFB-C845-AB32-1363C2E850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1" y="2054"/>
            <a:ext cx="2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95" name="公式" r:id="rId8" imgW="3213100" imgH="3797300" progId="Equation.3">
                    <p:embed/>
                  </p:oleObj>
                </mc:Choice>
                <mc:Fallback>
                  <p:oleObj name="公式" r:id="rId8" imgW="3213100" imgH="3797300" progId="Equation.3">
                    <p:embed/>
                    <p:pic>
                      <p:nvPicPr>
                        <p:cNvPr id="51220" name="Object 10">
                          <a:extLst>
                            <a:ext uri="{FF2B5EF4-FFF2-40B4-BE49-F238E27FC236}">
                              <a16:creationId xmlns:a16="http://schemas.microsoft.com/office/drawing/2014/main" id="{A4D81622-CFFB-C845-AB32-1363C2E850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2054"/>
                          <a:ext cx="2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02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A08366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1" name="Text Box 11">
              <a:extLst>
                <a:ext uri="{FF2B5EF4-FFF2-40B4-BE49-F238E27FC236}">
                  <a16:creationId xmlns:a16="http://schemas.microsoft.com/office/drawing/2014/main" id="{B7F6A356-609C-1649-ADFB-AF0B7F066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" y="1771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90A3F4DD-BE2D-474C-BEBD-57B7032B5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2089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51223" name="Text Box 13">
              <a:extLst>
                <a:ext uri="{FF2B5EF4-FFF2-40B4-BE49-F238E27FC236}">
                  <a16:creationId xmlns:a16="http://schemas.microsoft.com/office/drawing/2014/main" id="{0433A097-38D1-5B4D-A882-857528196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2404"/>
              <a:ext cx="3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51224" name="Text Box 14">
              <a:extLst>
                <a:ext uri="{FF2B5EF4-FFF2-40B4-BE49-F238E27FC236}">
                  <a16:creationId xmlns:a16="http://schemas.microsoft.com/office/drawing/2014/main" id="{4AB1AE02-79E2-4B44-B456-4F075C617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228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51225" name="Text Box 15">
              <a:extLst>
                <a:ext uri="{FF2B5EF4-FFF2-40B4-BE49-F238E27FC236}">
                  <a16:creationId xmlns:a16="http://schemas.microsoft.com/office/drawing/2014/main" id="{7F027E32-0B7F-3045-83F9-192788989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" y="238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226" name="Line 16">
              <a:extLst>
                <a:ext uri="{FF2B5EF4-FFF2-40B4-BE49-F238E27FC236}">
                  <a16:creationId xmlns:a16="http://schemas.microsoft.com/office/drawing/2014/main" id="{B2412A00-F958-8940-BD13-E66AF8FBB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6" y="2427"/>
              <a:ext cx="1384" cy="2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27" name="Line 17">
              <a:extLst>
                <a:ext uri="{FF2B5EF4-FFF2-40B4-BE49-F238E27FC236}">
                  <a16:creationId xmlns:a16="http://schemas.microsoft.com/office/drawing/2014/main" id="{009680DD-62B8-2941-BD96-F6DAE2E17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6" y="1534"/>
              <a:ext cx="0" cy="888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28" name="Text Box 18">
              <a:extLst>
                <a:ext uri="{FF2B5EF4-FFF2-40B4-BE49-F238E27FC236}">
                  <a16:creationId xmlns:a16="http://schemas.microsoft.com/office/drawing/2014/main" id="{D6DCA3EB-38D1-F54D-9972-83FEDB889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1423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229" name="Oval 19">
              <a:extLst>
                <a:ext uri="{FF2B5EF4-FFF2-40B4-BE49-F238E27FC236}">
                  <a16:creationId xmlns:a16="http://schemas.microsoft.com/office/drawing/2014/main" id="{EF0E0A72-39CA-AD40-B61B-A86AE16DCB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1" y="2057"/>
              <a:ext cx="57" cy="5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230" name="Freeform 20">
              <a:extLst>
                <a:ext uri="{FF2B5EF4-FFF2-40B4-BE49-F238E27FC236}">
                  <a16:creationId xmlns:a16="http://schemas.microsoft.com/office/drawing/2014/main" id="{A469CF9B-C62F-0348-A092-3F6B4B93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1971"/>
              <a:ext cx="3" cy="455"/>
            </a:xfrm>
            <a:custGeom>
              <a:avLst/>
              <a:gdLst>
                <a:gd name="T0" fmla="*/ 0 w 4"/>
                <a:gd name="T1" fmla="*/ 0 h 713"/>
                <a:gd name="T2" fmla="*/ 2 w 4"/>
                <a:gd name="T3" fmla="*/ 1 h 7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13">
                  <a:moveTo>
                    <a:pt x="0" y="0"/>
                  </a:moveTo>
                  <a:lnTo>
                    <a:pt x="4" y="71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31" name="Object 21">
              <a:extLst>
                <a:ext uri="{FF2B5EF4-FFF2-40B4-BE49-F238E27FC236}">
                  <a16:creationId xmlns:a16="http://schemas.microsoft.com/office/drawing/2014/main" id="{DED7D03D-4510-E041-80C9-52A9312DF4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6" y="2097"/>
            <a:ext cx="239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96" name="公式" r:id="rId10" imgW="4686300" imgH="3505200" progId="Equation.3">
                    <p:embed/>
                  </p:oleObj>
                </mc:Choice>
                <mc:Fallback>
                  <p:oleObj name="公式" r:id="rId10" imgW="4686300" imgH="3505200" progId="Equation.3">
                    <p:embed/>
                    <p:pic>
                      <p:nvPicPr>
                        <p:cNvPr id="51231" name="Object 21">
                          <a:extLst>
                            <a:ext uri="{FF2B5EF4-FFF2-40B4-BE49-F238E27FC236}">
                              <a16:creationId xmlns:a16="http://schemas.microsoft.com/office/drawing/2014/main" id="{DED7D03D-4510-E041-80C9-52A9312DF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097"/>
                          <a:ext cx="239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2" name="Arc 22">
              <a:extLst>
                <a:ext uri="{FF2B5EF4-FFF2-40B4-BE49-F238E27FC236}">
                  <a16:creationId xmlns:a16="http://schemas.microsoft.com/office/drawing/2014/main" id="{52D6B968-8E73-2C42-BD7D-EB6823161741}"/>
                </a:ext>
              </a:extLst>
            </p:cNvPr>
            <p:cNvSpPr>
              <a:spLocks/>
            </p:cNvSpPr>
            <p:nvPr/>
          </p:nvSpPr>
          <p:spPr bwMode="auto">
            <a:xfrm rot="11243717">
              <a:off x="4507" y="1991"/>
              <a:ext cx="98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567" name="Text Box 23">
            <a:extLst>
              <a:ext uri="{FF2B5EF4-FFF2-40B4-BE49-F238E27FC236}">
                <a16:creationId xmlns:a16="http://schemas.microsoft.com/office/drawing/2014/main" id="{68DF4637-CB27-8D4A-BE3F-BA60A825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2284413"/>
            <a:ext cx="393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点在该瞬时速度为零！</a:t>
            </a:r>
          </a:p>
        </p:txBody>
      </p:sp>
      <p:grpSp>
        <p:nvGrpSpPr>
          <p:cNvPr id="108568" name="Group 24">
            <a:extLst>
              <a:ext uri="{FF2B5EF4-FFF2-40B4-BE49-F238E27FC236}">
                <a16:creationId xmlns:a16="http://schemas.microsoft.com/office/drawing/2014/main" id="{5EED4C44-8023-B34A-9837-B8CF335E128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357563"/>
            <a:ext cx="7162800" cy="700087"/>
            <a:chOff x="1011" y="1725"/>
            <a:chExt cx="4512" cy="441"/>
          </a:xfrm>
        </p:grpSpPr>
        <p:sp>
          <p:nvSpPr>
            <p:cNvPr id="51215" name="Rectangle 25">
              <a:extLst>
                <a:ext uri="{FF2B5EF4-FFF2-40B4-BE49-F238E27FC236}">
                  <a16:creationId xmlns:a16="http://schemas.microsoft.com/office/drawing/2014/main" id="{8E138E47-C30A-B544-AC38-1240F3BB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1750"/>
              <a:ext cx="451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itchFamily="2" charset="2"/>
                <a:buChar char="|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点位于最高点时，即</a:t>
              </a:r>
            </a:p>
          </p:txBody>
        </p:sp>
        <p:graphicFrame>
          <p:nvGraphicFramePr>
            <p:cNvPr id="51216" name="Object 26">
              <a:extLst>
                <a:ext uri="{FF2B5EF4-FFF2-40B4-BE49-F238E27FC236}">
                  <a16:creationId xmlns:a16="http://schemas.microsoft.com/office/drawing/2014/main" id="{5116B910-5484-1746-99E1-FA001A8AB9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0" y="1725"/>
            <a:ext cx="117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97" name="Equation" r:id="rId12" imgW="16675100" imgH="4394200" progId="Equation.DSMT4">
                    <p:embed/>
                  </p:oleObj>
                </mc:Choice>
                <mc:Fallback>
                  <p:oleObj name="Equation" r:id="rId12" imgW="16675100" imgH="4394200" progId="Equation.DSMT4">
                    <p:embed/>
                    <p:pic>
                      <p:nvPicPr>
                        <p:cNvPr id="51216" name="Object 26">
                          <a:extLst>
                            <a:ext uri="{FF2B5EF4-FFF2-40B4-BE49-F238E27FC236}">
                              <a16:creationId xmlns:a16="http://schemas.microsoft.com/office/drawing/2014/main" id="{5116B910-5484-1746-99E1-FA001A8AB9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725"/>
                          <a:ext cx="117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74" name="Object 30">
            <a:extLst>
              <a:ext uri="{FF2B5EF4-FFF2-40B4-BE49-F238E27FC236}">
                <a16:creationId xmlns:a16="http://schemas.microsoft.com/office/drawing/2014/main" id="{8C29E665-CC60-0A4E-8CEB-25179EB6C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4271963"/>
          <a:ext cx="15557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8" name="Equation" r:id="rId14" imgW="12293600" imgH="4686300" progId="Equation.DSMT4">
                  <p:embed/>
                </p:oleObj>
              </mc:Choice>
              <mc:Fallback>
                <p:oleObj name="Equation" r:id="rId14" imgW="12293600" imgH="4686300" progId="Equation.DSMT4">
                  <p:embed/>
                  <p:pic>
                    <p:nvPicPr>
                      <p:cNvPr id="108574" name="Object 30">
                        <a:extLst>
                          <a:ext uri="{FF2B5EF4-FFF2-40B4-BE49-F238E27FC236}">
                            <a16:creationId xmlns:a16="http://schemas.microsoft.com/office/drawing/2014/main" id="{8C29E665-CC60-0A4E-8CEB-25179EB6C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271963"/>
                        <a:ext cx="15557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Text Box 31">
            <a:extLst>
              <a:ext uri="{FF2B5EF4-FFF2-40B4-BE49-F238E27FC236}">
                <a16:creationId xmlns:a16="http://schemas.microsoft.com/office/drawing/2014/main" id="{AB5D65BD-51BF-304E-BFB4-FA6E90504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832100"/>
            <a:ext cx="2233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为什么？</a:t>
            </a:r>
          </a:p>
        </p:txBody>
      </p:sp>
      <p:sp>
        <p:nvSpPr>
          <p:cNvPr id="51210" name="Text Box 34">
            <a:extLst>
              <a:ext uri="{FF2B5EF4-FFF2-40B4-BE49-F238E27FC236}">
                <a16:creationId xmlns:a16="http://schemas.microsoft.com/office/drawing/2014/main" id="{7430BD15-A40E-D643-BEC1-B8914C87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grpSp>
        <p:nvGrpSpPr>
          <p:cNvPr id="108571" name="Group 27">
            <a:extLst>
              <a:ext uri="{FF2B5EF4-FFF2-40B4-BE49-F238E27FC236}">
                <a16:creationId xmlns:a16="http://schemas.microsoft.com/office/drawing/2014/main" id="{A591D139-D531-F543-AB2A-5550B63D9C31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484313"/>
            <a:ext cx="7162800" cy="677862"/>
            <a:chOff x="1010" y="966"/>
            <a:chExt cx="4512" cy="427"/>
          </a:xfrm>
        </p:grpSpPr>
        <p:graphicFrame>
          <p:nvGraphicFramePr>
            <p:cNvPr id="51213" name="Object 28">
              <a:extLst>
                <a:ext uri="{FF2B5EF4-FFF2-40B4-BE49-F238E27FC236}">
                  <a16:creationId xmlns:a16="http://schemas.microsoft.com/office/drawing/2014/main" id="{AFCB46D0-5AAE-9749-9710-4C08832087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6" y="966"/>
            <a:ext cx="76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99" name="Equation" r:id="rId16" imgW="10820400" imgH="4394200" progId="Equation.DSMT4">
                    <p:embed/>
                  </p:oleObj>
                </mc:Choice>
                <mc:Fallback>
                  <p:oleObj name="Equation" r:id="rId16" imgW="10820400" imgH="4394200" progId="Equation.DSMT4">
                    <p:embed/>
                    <p:pic>
                      <p:nvPicPr>
                        <p:cNvPr id="51213" name="Object 28">
                          <a:extLst>
                            <a:ext uri="{FF2B5EF4-FFF2-40B4-BE49-F238E27FC236}">
                              <a16:creationId xmlns:a16="http://schemas.microsoft.com/office/drawing/2014/main" id="{AFCB46D0-5AAE-9749-9710-4C08832087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966"/>
                          <a:ext cx="765" cy="36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4" name="Rectangle 29">
              <a:extLst>
                <a:ext uri="{FF2B5EF4-FFF2-40B4-BE49-F238E27FC236}">
                  <a16:creationId xmlns:a16="http://schemas.microsoft.com/office/drawing/2014/main" id="{29994F7B-A114-CC44-9715-FF8F5D4D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" y="977"/>
              <a:ext cx="451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itchFamily="2" charset="2"/>
                <a:buChar char="|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点与地面接触时，即</a:t>
              </a:r>
            </a:p>
          </p:txBody>
        </p:sp>
      </p:grpSp>
      <p:sp>
        <p:nvSpPr>
          <p:cNvPr id="51212" name="灯片编号占位符 3">
            <a:extLst>
              <a:ext uri="{FF2B5EF4-FFF2-40B4-BE49-F238E27FC236}">
                <a16:creationId xmlns:a16="http://schemas.microsoft.com/office/drawing/2014/main" id="{F50391A3-3D11-D048-8971-451335AE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04639-EE16-1642-B6EF-840C0890430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0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8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7" grpId="0" build="p" autoUpdateAnimBg="0" advAuto="2000"/>
      <p:bldP spid="1085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297247C0-99C5-7441-846C-C1A3698A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1600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例6                                                                讨论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3BD241D9-4D21-6648-9D5E-A3655690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879475"/>
            <a:ext cx="5888037" cy="660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点的速度始终垂直于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CM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4F03A347-C3EA-6E49-AD6C-A23F9C511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4151313"/>
          <a:ext cx="41449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0" name="Equation" r:id="rId4" imgW="37160200" imgH="7899400" progId="Equation.DSMT4">
                  <p:embed/>
                </p:oleObj>
              </mc:Choice>
              <mc:Fallback>
                <p:oleObj name="Equation" r:id="rId4" imgW="37160200" imgH="7899400" progId="Equation.DSMT4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4F03A347-C3EA-6E49-AD6C-A23F9C511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151313"/>
                        <a:ext cx="41449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14DF0A5B-C5DE-8E43-B305-9D78F7E4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863" y="1522413"/>
          <a:ext cx="45735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1" name="Equation" r:id="rId6" imgW="38620700" imgH="4686300" progId="Equation.DSMT4">
                  <p:embed/>
                </p:oleObj>
              </mc:Choice>
              <mc:Fallback>
                <p:oleObj name="Equation" r:id="rId6" imgW="38620700" imgH="4686300" progId="Equation.DSMT4">
                  <p:embed/>
                  <p:pic>
                    <p:nvPicPr>
                      <p:cNvPr id="109574" name="Object 6">
                        <a:extLst>
                          <a:ext uri="{FF2B5EF4-FFF2-40B4-BE49-F238E27FC236}">
                            <a16:creationId xmlns:a16="http://schemas.microsoft.com/office/drawing/2014/main" id="{14DF0A5B-C5DE-8E43-B305-9D78F7E48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522413"/>
                        <a:ext cx="45735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Group 7">
            <a:extLst>
              <a:ext uri="{FF2B5EF4-FFF2-40B4-BE49-F238E27FC236}">
                <a16:creationId xmlns:a16="http://schemas.microsoft.com/office/drawing/2014/main" id="{957160AE-DE72-594D-BCA1-7775050FBE34}"/>
              </a:ext>
            </a:extLst>
          </p:cNvPr>
          <p:cNvGrpSpPr>
            <a:grpSpLocks/>
          </p:cNvGrpSpPr>
          <p:nvPr/>
        </p:nvGrpSpPr>
        <p:grpSpPr bwMode="auto">
          <a:xfrm>
            <a:off x="6313488" y="4344988"/>
            <a:ext cx="2738437" cy="2019300"/>
            <a:chOff x="3878" y="2656"/>
            <a:chExt cx="1725" cy="1272"/>
          </a:xfrm>
        </p:grpSpPr>
        <p:sp>
          <p:nvSpPr>
            <p:cNvPr id="52237" name="Arc 8">
              <a:extLst>
                <a:ext uri="{FF2B5EF4-FFF2-40B4-BE49-F238E27FC236}">
                  <a16:creationId xmlns:a16="http://schemas.microsoft.com/office/drawing/2014/main" id="{D21AB25B-60E9-5542-9CE0-AB5F7CE51A4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49" y="2736"/>
              <a:ext cx="1261" cy="929"/>
            </a:xfrm>
            <a:custGeom>
              <a:avLst/>
              <a:gdLst>
                <a:gd name="T0" fmla="*/ 0 w 21598"/>
                <a:gd name="T1" fmla="*/ 0 h 21362"/>
                <a:gd name="T2" fmla="*/ 0 w 21598"/>
                <a:gd name="T3" fmla="*/ 0 h 21362"/>
                <a:gd name="T4" fmla="*/ 0 w 21598"/>
                <a:gd name="T5" fmla="*/ 0 h 2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1362" fill="none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</a:path>
                <a:path w="21598" h="21362" stroke="0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  <a:lnTo>
                    <a:pt x="0" y="0"/>
                  </a:lnTo>
                  <a:lnTo>
                    <a:pt x="21597" y="327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38" name="Freeform 9">
              <a:extLst>
                <a:ext uri="{FF2B5EF4-FFF2-40B4-BE49-F238E27FC236}">
                  <a16:creationId xmlns:a16="http://schemas.microsoft.com/office/drawing/2014/main" id="{06D8B692-9548-5242-8DCB-B4D7118C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3195"/>
              <a:ext cx="459" cy="131"/>
            </a:xfrm>
            <a:custGeom>
              <a:avLst/>
              <a:gdLst>
                <a:gd name="T0" fmla="*/ 0 w 720"/>
                <a:gd name="T1" fmla="*/ 1 h 204"/>
                <a:gd name="T2" fmla="*/ 1 w 720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204">
                  <a:moveTo>
                    <a:pt x="0" y="204"/>
                  </a:moveTo>
                  <a:lnTo>
                    <a:pt x="72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39" name="Oval 10">
              <a:extLst>
                <a:ext uri="{FF2B5EF4-FFF2-40B4-BE49-F238E27FC236}">
                  <a16:creationId xmlns:a16="http://schemas.microsoft.com/office/drawing/2014/main" id="{A27F6CB4-08E2-8D4F-880C-5BC5106DB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724"/>
              <a:ext cx="976" cy="93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52240" name="Object 11">
              <a:extLst>
                <a:ext uri="{FF2B5EF4-FFF2-40B4-BE49-F238E27FC236}">
                  <a16:creationId xmlns:a16="http://schemas.microsoft.com/office/drawing/2014/main" id="{64A72900-B2D0-EA40-8ACA-61DDE2438A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4" y="3287"/>
            <a:ext cx="2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32" name="公式" r:id="rId8" imgW="3213100" imgH="3797300" progId="Equation.3">
                    <p:embed/>
                  </p:oleObj>
                </mc:Choice>
                <mc:Fallback>
                  <p:oleObj name="公式" r:id="rId8" imgW="3213100" imgH="3797300" progId="Equation.3">
                    <p:embed/>
                    <p:pic>
                      <p:nvPicPr>
                        <p:cNvPr id="52240" name="Object 11">
                          <a:extLst>
                            <a:ext uri="{FF2B5EF4-FFF2-40B4-BE49-F238E27FC236}">
                              <a16:creationId xmlns:a16="http://schemas.microsoft.com/office/drawing/2014/main" id="{64A72900-B2D0-EA40-8ACA-61DDE2438A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3287"/>
                          <a:ext cx="2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02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A08366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1" name="Text Box 12">
              <a:extLst>
                <a:ext uri="{FF2B5EF4-FFF2-40B4-BE49-F238E27FC236}">
                  <a16:creationId xmlns:a16="http://schemas.microsoft.com/office/drawing/2014/main" id="{77770553-ED15-4942-9999-28FDAAE17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3004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242" name="Text Box 13">
              <a:extLst>
                <a:ext uri="{FF2B5EF4-FFF2-40B4-BE49-F238E27FC236}">
                  <a16:creationId xmlns:a16="http://schemas.microsoft.com/office/drawing/2014/main" id="{6FF40DF0-070C-B942-8396-5080AAA25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3322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52243" name="Text Box 14">
              <a:extLst>
                <a:ext uri="{FF2B5EF4-FFF2-40B4-BE49-F238E27FC236}">
                  <a16:creationId xmlns:a16="http://schemas.microsoft.com/office/drawing/2014/main" id="{A3EC1815-B4FA-F845-A6BB-058051568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1" y="3637"/>
              <a:ext cx="3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52244" name="Text Box 15">
              <a:extLst>
                <a:ext uri="{FF2B5EF4-FFF2-40B4-BE49-F238E27FC236}">
                  <a16:creationId xmlns:a16="http://schemas.microsoft.com/office/drawing/2014/main" id="{073B79DE-8060-C04B-9E0C-A6E63F3F0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351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52245" name="Text Box 16">
              <a:extLst>
                <a:ext uri="{FF2B5EF4-FFF2-40B4-BE49-F238E27FC236}">
                  <a16:creationId xmlns:a16="http://schemas.microsoft.com/office/drawing/2014/main" id="{6BDAAA64-7F62-7048-A161-37E088418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" y="362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246" name="Line 17">
              <a:extLst>
                <a:ext uri="{FF2B5EF4-FFF2-40B4-BE49-F238E27FC236}">
                  <a16:creationId xmlns:a16="http://schemas.microsoft.com/office/drawing/2014/main" id="{515F5DCB-7547-7945-9455-290D15AA7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" y="3660"/>
              <a:ext cx="1384" cy="2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47" name="Line 18">
              <a:extLst>
                <a:ext uri="{FF2B5EF4-FFF2-40B4-BE49-F238E27FC236}">
                  <a16:creationId xmlns:a16="http://schemas.microsoft.com/office/drawing/2014/main" id="{7B2E78B3-901D-6E4E-8A5B-4E068A604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9" y="2767"/>
              <a:ext cx="0" cy="888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48" name="Text Box 19">
              <a:extLst>
                <a:ext uri="{FF2B5EF4-FFF2-40B4-BE49-F238E27FC236}">
                  <a16:creationId xmlns:a16="http://schemas.microsoft.com/office/drawing/2014/main" id="{5501DDB4-0073-8144-A9C9-6C740557D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656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249" name="Oval 20">
              <a:extLst>
                <a:ext uri="{FF2B5EF4-FFF2-40B4-BE49-F238E27FC236}">
                  <a16:creationId xmlns:a16="http://schemas.microsoft.com/office/drawing/2014/main" id="{0752FCFA-5C9C-9149-AC5D-B58885B30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4" y="3290"/>
              <a:ext cx="57" cy="5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250" name="Freeform 21">
              <a:extLst>
                <a:ext uri="{FF2B5EF4-FFF2-40B4-BE49-F238E27FC236}">
                  <a16:creationId xmlns:a16="http://schemas.microsoft.com/office/drawing/2014/main" id="{929DB0B4-BDB3-4B48-B675-3273FBF2C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" y="3204"/>
              <a:ext cx="3" cy="455"/>
            </a:xfrm>
            <a:custGeom>
              <a:avLst/>
              <a:gdLst>
                <a:gd name="T0" fmla="*/ 0 w 4"/>
                <a:gd name="T1" fmla="*/ 0 h 713"/>
                <a:gd name="T2" fmla="*/ 2 w 4"/>
                <a:gd name="T3" fmla="*/ 1 h 7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13">
                  <a:moveTo>
                    <a:pt x="0" y="0"/>
                  </a:moveTo>
                  <a:lnTo>
                    <a:pt x="4" y="71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2251" name="Object 22">
              <a:extLst>
                <a:ext uri="{FF2B5EF4-FFF2-40B4-BE49-F238E27FC236}">
                  <a16:creationId xmlns:a16="http://schemas.microsoft.com/office/drawing/2014/main" id="{F1B12C08-1C23-104C-8352-0FBDBECCEB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7" y="3086"/>
            <a:ext cx="26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33" name="公式" r:id="rId10" imgW="4686300" imgH="3505200" progId="Equation.3">
                    <p:embed/>
                  </p:oleObj>
                </mc:Choice>
                <mc:Fallback>
                  <p:oleObj name="公式" r:id="rId10" imgW="4686300" imgH="3505200" progId="Equation.3">
                    <p:embed/>
                    <p:pic>
                      <p:nvPicPr>
                        <p:cNvPr id="52251" name="Object 22">
                          <a:extLst>
                            <a:ext uri="{FF2B5EF4-FFF2-40B4-BE49-F238E27FC236}">
                              <a16:creationId xmlns:a16="http://schemas.microsoft.com/office/drawing/2014/main" id="{F1B12C08-1C23-104C-8352-0FBDBECCEB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3086"/>
                          <a:ext cx="26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2" name="Arc 23">
              <a:extLst>
                <a:ext uri="{FF2B5EF4-FFF2-40B4-BE49-F238E27FC236}">
                  <a16:creationId xmlns:a16="http://schemas.microsoft.com/office/drawing/2014/main" id="{BE3BFB43-0EC4-E24B-99C2-DE7E481F5702}"/>
                </a:ext>
              </a:extLst>
            </p:cNvPr>
            <p:cNvSpPr>
              <a:spLocks/>
            </p:cNvSpPr>
            <p:nvPr/>
          </p:nvSpPr>
          <p:spPr bwMode="auto">
            <a:xfrm rot="11243717">
              <a:off x="4620" y="3224"/>
              <a:ext cx="98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ABA3D8D7-4354-234B-85D5-E57BE3F21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3665"/>
              <a:ext cx="59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71CD3402-22FC-E24E-8E45-2BCE7B502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6" y="3325"/>
              <a:ext cx="87" cy="323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7009F18B-C99C-894A-B5D4-9994C2487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3300"/>
              <a:ext cx="489" cy="35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09595" name="Object 27">
            <a:extLst>
              <a:ext uri="{FF2B5EF4-FFF2-40B4-BE49-F238E27FC236}">
                <a16:creationId xmlns:a16="http://schemas.microsoft.com/office/drawing/2014/main" id="{B83EC97C-8039-4943-96E8-47710CBF6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2947988"/>
          <a:ext cx="46148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4" name="Equation" r:id="rId12" imgW="41833800" imgH="4686300" progId="Equation.DSMT4">
                  <p:embed/>
                </p:oleObj>
              </mc:Choice>
              <mc:Fallback>
                <p:oleObj name="Equation" r:id="rId12" imgW="41833800" imgH="4686300" progId="Equation.DSMT4">
                  <p:embed/>
                  <p:pic>
                    <p:nvPicPr>
                      <p:cNvPr id="109595" name="Object 27">
                        <a:extLst>
                          <a:ext uri="{FF2B5EF4-FFF2-40B4-BE49-F238E27FC236}">
                            <a16:creationId xmlns:a16="http://schemas.microsoft.com/office/drawing/2014/main" id="{B83EC97C-8039-4943-96E8-47710CBF6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947988"/>
                        <a:ext cx="46148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6" name="Object 28">
            <a:extLst>
              <a:ext uri="{FF2B5EF4-FFF2-40B4-BE49-F238E27FC236}">
                <a16:creationId xmlns:a16="http://schemas.microsoft.com/office/drawing/2014/main" id="{9DF4BE7C-CDDC-A54B-B635-52DA41CDE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3546475"/>
          <a:ext cx="14176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5" name="Equation" r:id="rId14" imgW="12877800" imgH="4686300" progId="Equation.DSMT4">
                  <p:embed/>
                </p:oleObj>
              </mc:Choice>
              <mc:Fallback>
                <p:oleObj name="Equation" r:id="rId14" imgW="12877800" imgH="4686300" progId="Equation.DSMT4">
                  <p:embed/>
                  <p:pic>
                    <p:nvPicPr>
                      <p:cNvPr id="109596" name="Object 28">
                        <a:extLst>
                          <a:ext uri="{FF2B5EF4-FFF2-40B4-BE49-F238E27FC236}">
                            <a16:creationId xmlns:a16="http://schemas.microsoft.com/office/drawing/2014/main" id="{9DF4BE7C-CDDC-A54B-B635-52DA41CDE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546475"/>
                        <a:ext cx="14176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7" name="Object 29">
            <a:extLst>
              <a:ext uri="{FF2B5EF4-FFF2-40B4-BE49-F238E27FC236}">
                <a16:creationId xmlns:a16="http://schemas.microsoft.com/office/drawing/2014/main" id="{390E92D5-B90C-EF42-B31B-5F21AC821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5214938"/>
          <a:ext cx="1527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6" name="Equation" r:id="rId16" imgW="12293600" imgH="4102100" progId="Equation.DSMT4">
                  <p:embed/>
                </p:oleObj>
              </mc:Choice>
              <mc:Fallback>
                <p:oleObj name="Equation" r:id="rId16" imgW="12293600" imgH="4102100" progId="Equation.DSMT4">
                  <p:embed/>
                  <p:pic>
                    <p:nvPicPr>
                      <p:cNvPr id="109597" name="Object 29">
                        <a:extLst>
                          <a:ext uri="{FF2B5EF4-FFF2-40B4-BE49-F238E27FC236}">
                            <a16:creationId xmlns:a16="http://schemas.microsoft.com/office/drawing/2014/main" id="{390E92D5-B90C-EF42-B31B-5F21AC821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214938"/>
                        <a:ext cx="1527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8" name="Object 30">
            <a:extLst>
              <a:ext uri="{FF2B5EF4-FFF2-40B4-BE49-F238E27FC236}">
                <a16:creationId xmlns:a16="http://schemas.microsoft.com/office/drawing/2014/main" id="{6F3D7E79-2ABC-C942-9C71-9A85479E0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5963" y="2035175"/>
          <a:ext cx="47783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7" name="Equation" r:id="rId18" imgW="43599100" imgH="8483600" progId="Equation.DSMT4">
                  <p:embed/>
                </p:oleObj>
              </mc:Choice>
              <mc:Fallback>
                <p:oleObj name="Equation" r:id="rId18" imgW="43599100" imgH="8483600" progId="Equation.DSMT4">
                  <p:embed/>
                  <p:pic>
                    <p:nvPicPr>
                      <p:cNvPr id="109598" name="Object 30">
                        <a:extLst>
                          <a:ext uri="{FF2B5EF4-FFF2-40B4-BE49-F238E27FC236}">
                            <a16:creationId xmlns:a16="http://schemas.microsoft.com/office/drawing/2014/main" id="{6F3D7E79-2ABC-C942-9C71-9A85479E0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035175"/>
                        <a:ext cx="47783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33">
            <a:extLst>
              <a:ext uri="{FF2B5EF4-FFF2-40B4-BE49-F238E27FC236}">
                <a16:creationId xmlns:a16="http://schemas.microsoft.com/office/drawing/2014/main" id="{06B9E0A2-0308-4B4A-8987-20AD1397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52236" name="灯片编号占位符 3">
            <a:extLst>
              <a:ext uri="{FF2B5EF4-FFF2-40B4-BE49-F238E27FC236}">
                <a16:creationId xmlns:a16="http://schemas.microsoft.com/office/drawing/2014/main" id="{B6A96BF7-8CC8-9E4B-8B5C-6DDEDD8B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4481B0-A297-5649-9625-630A77C75F8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A013C680-A853-6847-8C31-94EC2D76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1143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                                               解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58D25DC0-3795-8147-BF99-95D1BBB8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401638"/>
            <a:ext cx="2971800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点的加速度为：</a:t>
            </a:r>
          </a:p>
        </p:txBody>
      </p:sp>
      <p:graphicFrame>
        <p:nvGraphicFramePr>
          <p:cNvPr id="53252" name="Object 5">
            <a:extLst>
              <a:ext uri="{FF2B5EF4-FFF2-40B4-BE49-F238E27FC236}">
                <a16:creationId xmlns:a16="http://schemas.microsoft.com/office/drawing/2014/main" id="{F5B27420-5E0E-9E4B-8918-EC81FEC61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954088"/>
          <a:ext cx="10191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4" name="Equation" r:id="rId4" imgW="7315200" imgH="4394200" progId="Equation.DSMT4">
                  <p:embed/>
                </p:oleObj>
              </mc:Choice>
              <mc:Fallback>
                <p:oleObj name="Equation" r:id="rId4" imgW="7315200" imgH="4394200" progId="Equation.DSMT4">
                  <p:embed/>
                  <p:pic>
                    <p:nvPicPr>
                      <p:cNvPr id="53252" name="Object 5">
                        <a:extLst>
                          <a:ext uri="{FF2B5EF4-FFF2-40B4-BE49-F238E27FC236}">
                            <a16:creationId xmlns:a16="http://schemas.microsoft.com/office/drawing/2014/main" id="{F5B27420-5E0E-9E4B-8918-EC81FEC61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954088"/>
                        <a:ext cx="1019175" cy="611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8D0AD8B7-67C0-2B43-8BE5-3A84C9C6D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5" y="1062038"/>
          <a:ext cx="4622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5" name="Equation" r:id="rId6" imgW="38620700" imgH="4686300" progId="Equation.DSMT4">
                  <p:embed/>
                </p:oleObj>
              </mc:Choice>
              <mc:Fallback>
                <p:oleObj name="Equation" r:id="rId6" imgW="38620700" imgH="4686300" progId="Equation.DSMT4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8D0AD8B7-67C0-2B43-8BE5-3A84C9C6D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1062038"/>
                        <a:ext cx="4622800" cy="5603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AutoShape 7">
            <a:extLst>
              <a:ext uri="{FF2B5EF4-FFF2-40B4-BE49-F238E27FC236}">
                <a16:creationId xmlns:a16="http://schemas.microsoft.com/office/drawing/2014/main" id="{5E3FD43B-3D98-A845-A16B-EAC22D93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23963"/>
            <a:ext cx="609600" cy="249237"/>
          </a:xfrm>
          <a:prstGeom prst="leftArrow">
            <a:avLst>
              <a:gd name="adj1" fmla="val 50000"/>
              <a:gd name="adj2" fmla="val 61147"/>
            </a:avLst>
          </a:prstGeom>
          <a:solidFill>
            <a:srgbClr val="FFFF00"/>
          </a:solidFill>
          <a:ln w="254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10600" name="Object 8">
            <a:extLst>
              <a:ext uri="{FF2B5EF4-FFF2-40B4-BE49-F238E27FC236}">
                <a16:creationId xmlns:a16="http://schemas.microsoft.com/office/drawing/2014/main" id="{84A5F84B-76A8-DA42-9480-0B7F8CFAA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1789113"/>
          <a:ext cx="6761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6" name="Equation" r:id="rId8" imgW="62026800" imgH="4686300" progId="Equation.DSMT4">
                  <p:embed/>
                </p:oleObj>
              </mc:Choice>
              <mc:Fallback>
                <p:oleObj name="Equation" r:id="rId8" imgW="62026800" imgH="4686300" progId="Equation.DSMT4">
                  <p:embed/>
                  <p:pic>
                    <p:nvPicPr>
                      <p:cNvPr id="110600" name="Object 8">
                        <a:extLst>
                          <a:ext uri="{FF2B5EF4-FFF2-40B4-BE49-F238E27FC236}">
                            <a16:creationId xmlns:a16="http://schemas.microsoft.com/office/drawing/2014/main" id="{84A5F84B-76A8-DA42-9480-0B7F8CFAA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1789113"/>
                        <a:ext cx="67611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>
            <a:extLst>
              <a:ext uri="{FF2B5EF4-FFF2-40B4-BE49-F238E27FC236}">
                <a16:creationId xmlns:a16="http://schemas.microsoft.com/office/drawing/2014/main" id="{31855398-C8AF-9D4B-AEF6-D1267E250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2376488"/>
          <a:ext cx="63055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7" name="Equation" r:id="rId10" imgW="57632600" imgH="7315200" progId="Equation.DSMT4">
                  <p:embed/>
                </p:oleObj>
              </mc:Choice>
              <mc:Fallback>
                <p:oleObj name="Equation" r:id="rId10" imgW="57632600" imgH="7315200" progId="Equation.DSMT4">
                  <p:embed/>
                  <p:pic>
                    <p:nvPicPr>
                      <p:cNvPr id="110601" name="Object 9">
                        <a:extLst>
                          <a:ext uri="{FF2B5EF4-FFF2-40B4-BE49-F238E27FC236}">
                            <a16:creationId xmlns:a16="http://schemas.microsoft.com/office/drawing/2014/main" id="{31855398-C8AF-9D4B-AEF6-D1267E250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376488"/>
                        <a:ext cx="63055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7" name="Group 10">
            <a:extLst>
              <a:ext uri="{FF2B5EF4-FFF2-40B4-BE49-F238E27FC236}">
                <a16:creationId xmlns:a16="http://schemas.microsoft.com/office/drawing/2014/main" id="{477D5050-8469-4640-92B7-884F19AD97CF}"/>
              </a:ext>
            </a:extLst>
          </p:cNvPr>
          <p:cNvGrpSpPr>
            <a:grpSpLocks/>
          </p:cNvGrpSpPr>
          <p:nvPr/>
        </p:nvGrpSpPr>
        <p:grpSpPr bwMode="auto">
          <a:xfrm>
            <a:off x="6313488" y="3868738"/>
            <a:ext cx="2738437" cy="2019300"/>
            <a:chOff x="3977" y="2737"/>
            <a:chExt cx="1725" cy="1272"/>
          </a:xfrm>
        </p:grpSpPr>
        <p:sp>
          <p:nvSpPr>
            <p:cNvPr id="53266" name="Arc 11">
              <a:extLst>
                <a:ext uri="{FF2B5EF4-FFF2-40B4-BE49-F238E27FC236}">
                  <a16:creationId xmlns:a16="http://schemas.microsoft.com/office/drawing/2014/main" id="{D8B36E9A-A67F-6A4B-960F-3AAA74E6172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248" y="2817"/>
              <a:ext cx="1261" cy="929"/>
            </a:xfrm>
            <a:custGeom>
              <a:avLst/>
              <a:gdLst>
                <a:gd name="T0" fmla="*/ 0 w 21598"/>
                <a:gd name="T1" fmla="*/ 0 h 21362"/>
                <a:gd name="T2" fmla="*/ 0 w 21598"/>
                <a:gd name="T3" fmla="*/ 0 h 21362"/>
                <a:gd name="T4" fmla="*/ 0 w 21598"/>
                <a:gd name="T5" fmla="*/ 0 h 2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1362" fill="none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</a:path>
                <a:path w="21598" h="21362" stroke="0" extrusionOk="0">
                  <a:moveTo>
                    <a:pt x="21597" y="327"/>
                  </a:moveTo>
                  <a:cubicBezTo>
                    <a:pt x="21437" y="10896"/>
                    <a:pt x="13651" y="19796"/>
                    <a:pt x="3197" y="21361"/>
                  </a:cubicBezTo>
                  <a:lnTo>
                    <a:pt x="0" y="0"/>
                  </a:lnTo>
                  <a:lnTo>
                    <a:pt x="21597" y="327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7" name="Freeform 12">
              <a:extLst>
                <a:ext uri="{FF2B5EF4-FFF2-40B4-BE49-F238E27FC236}">
                  <a16:creationId xmlns:a16="http://schemas.microsoft.com/office/drawing/2014/main" id="{CF66EC89-8509-4A48-A780-0E452601E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276"/>
              <a:ext cx="459" cy="131"/>
            </a:xfrm>
            <a:custGeom>
              <a:avLst/>
              <a:gdLst>
                <a:gd name="T0" fmla="*/ 0 w 720"/>
                <a:gd name="T1" fmla="*/ 1 h 204"/>
                <a:gd name="T2" fmla="*/ 1 w 720"/>
                <a:gd name="T3" fmla="*/ 0 h 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204">
                  <a:moveTo>
                    <a:pt x="0" y="204"/>
                  </a:moveTo>
                  <a:lnTo>
                    <a:pt x="72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8" name="Oval 13">
              <a:extLst>
                <a:ext uri="{FF2B5EF4-FFF2-40B4-BE49-F238E27FC236}">
                  <a16:creationId xmlns:a16="http://schemas.microsoft.com/office/drawing/2014/main" id="{11C990F7-3A66-4E48-91EE-1D301153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05"/>
              <a:ext cx="976" cy="93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53269" name="Object 14">
              <a:extLst>
                <a:ext uri="{FF2B5EF4-FFF2-40B4-BE49-F238E27FC236}">
                  <a16:creationId xmlns:a16="http://schemas.microsoft.com/office/drawing/2014/main" id="{EB137578-E917-A649-8140-2916B3A29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3" y="3368"/>
            <a:ext cx="2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8" name="公式" r:id="rId12" imgW="3213100" imgH="3797300" progId="Equation.3">
                    <p:embed/>
                  </p:oleObj>
                </mc:Choice>
                <mc:Fallback>
                  <p:oleObj name="公式" r:id="rId12" imgW="3213100" imgH="3797300" progId="Equation.3">
                    <p:embed/>
                    <p:pic>
                      <p:nvPicPr>
                        <p:cNvPr id="53269" name="Object 14">
                          <a:extLst>
                            <a:ext uri="{FF2B5EF4-FFF2-40B4-BE49-F238E27FC236}">
                              <a16:creationId xmlns:a16="http://schemas.microsoft.com/office/drawing/2014/main" id="{EB137578-E917-A649-8140-2916B3A291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3368"/>
                          <a:ext cx="2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E996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402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A08366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Text Box 15">
              <a:extLst>
                <a:ext uri="{FF2B5EF4-FFF2-40B4-BE49-F238E27FC236}">
                  <a16:creationId xmlns:a16="http://schemas.microsoft.com/office/drawing/2014/main" id="{0FFD623D-9B5B-DC4F-B123-7588F4F3D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3085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  <p:sp>
          <p:nvSpPr>
            <p:cNvPr id="53271" name="Text Box 16">
              <a:extLst>
                <a:ext uri="{FF2B5EF4-FFF2-40B4-BE49-F238E27FC236}">
                  <a16:creationId xmlns:a16="http://schemas.microsoft.com/office/drawing/2014/main" id="{06201F44-4355-DA42-958A-4218A31D5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3403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53272" name="Text Box 17">
              <a:extLst>
                <a:ext uri="{FF2B5EF4-FFF2-40B4-BE49-F238E27FC236}">
                  <a16:creationId xmlns:a16="http://schemas.microsoft.com/office/drawing/2014/main" id="{5C469356-1C1E-D242-9EB6-DC35D0379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3718"/>
              <a:ext cx="3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  <p:sp>
          <p:nvSpPr>
            <p:cNvPr id="53273" name="Text Box 18">
              <a:extLst>
                <a:ext uri="{FF2B5EF4-FFF2-40B4-BE49-F238E27FC236}">
                  <a16:creationId xmlns:a16="http://schemas.microsoft.com/office/drawing/2014/main" id="{159B9DAC-D060-B847-AAE1-056E36BD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59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53274" name="Text Box 19">
              <a:extLst>
                <a:ext uri="{FF2B5EF4-FFF2-40B4-BE49-F238E27FC236}">
                  <a16:creationId xmlns:a16="http://schemas.microsoft.com/office/drawing/2014/main" id="{D4BCB6EF-5B3E-EE4C-AAE7-5F33F48A7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" y="3701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</a:p>
          </p:txBody>
        </p:sp>
        <p:sp>
          <p:nvSpPr>
            <p:cNvPr id="53275" name="Line 20">
              <a:extLst>
                <a:ext uri="{FF2B5EF4-FFF2-40B4-BE49-F238E27FC236}">
                  <a16:creationId xmlns:a16="http://schemas.microsoft.com/office/drawing/2014/main" id="{BDB79D2A-0DDC-CE4E-9A12-FC81110A1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" y="3741"/>
              <a:ext cx="1384" cy="2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76" name="Line 21">
              <a:extLst>
                <a:ext uri="{FF2B5EF4-FFF2-40B4-BE49-F238E27FC236}">
                  <a16:creationId xmlns:a16="http://schemas.microsoft.com/office/drawing/2014/main" id="{D7D39EB9-3D19-A340-B129-F3DF5F1B7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" y="2848"/>
              <a:ext cx="0" cy="888"/>
            </a:xfrm>
            <a:prstGeom prst="line">
              <a:avLst/>
            </a:prstGeom>
            <a:noFill/>
            <a:ln w="19050">
              <a:solidFill>
                <a:srgbClr val="402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77" name="Text Box 22">
              <a:extLst>
                <a:ext uri="{FF2B5EF4-FFF2-40B4-BE49-F238E27FC236}">
                  <a16:creationId xmlns:a16="http://schemas.microsoft.com/office/drawing/2014/main" id="{9DC50D3C-BE54-E14F-8DF8-8D4A437F8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737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</a:p>
          </p:txBody>
        </p:sp>
        <p:sp>
          <p:nvSpPr>
            <p:cNvPr id="53278" name="Oval 23">
              <a:extLst>
                <a:ext uri="{FF2B5EF4-FFF2-40B4-BE49-F238E27FC236}">
                  <a16:creationId xmlns:a16="http://schemas.microsoft.com/office/drawing/2014/main" id="{FCB08941-89F1-B547-A83F-D006C9198F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3" y="3371"/>
              <a:ext cx="57" cy="5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3279" name="Freeform 24">
              <a:extLst>
                <a:ext uri="{FF2B5EF4-FFF2-40B4-BE49-F238E27FC236}">
                  <a16:creationId xmlns:a16="http://schemas.microsoft.com/office/drawing/2014/main" id="{6DEE952F-D50A-3849-9374-22A892BB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3285"/>
              <a:ext cx="3" cy="455"/>
            </a:xfrm>
            <a:custGeom>
              <a:avLst/>
              <a:gdLst>
                <a:gd name="T0" fmla="*/ 0 w 4"/>
                <a:gd name="T1" fmla="*/ 0 h 713"/>
                <a:gd name="T2" fmla="*/ 2 w 4"/>
                <a:gd name="T3" fmla="*/ 1 h 71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713">
                  <a:moveTo>
                    <a:pt x="0" y="0"/>
                  </a:moveTo>
                  <a:lnTo>
                    <a:pt x="4" y="713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3280" name="Object 25">
              <a:extLst>
                <a:ext uri="{FF2B5EF4-FFF2-40B4-BE49-F238E27FC236}">
                  <a16:creationId xmlns:a16="http://schemas.microsoft.com/office/drawing/2014/main" id="{591E5CED-3343-854F-BE8E-8A7B4A5E8D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6" y="3167"/>
            <a:ext cx="26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9" name="公式" r:id="rId14" imgW="4686300" imgH="3505200" progId="Equation.3">
                    <p:embed/>
                  </p:oleObj>
                </mc:Choice>
                <mc:Fallback>
                  <p:oleObj name="公式" r:id="rId14" imgW="4686300" imgH="3505200" progId="Equation.3">
                    <p:embed/>
                    <p:pic>
                      <p:nvPicPr>
                        <p:cNvPr id="53280" name="Object 25">
                          <a:extLst>
                            <a:ext uri="{FF2B5EF4-FFF2-40B4-BE49-F238E27FC236}">
                              <a16:creationId xmlns:a16="http://schemas.microsoft.com/office/drawing/2014/main" id="{591E5CED-3343-854F-BE8E-8A7B4A5E8D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" y="3167"/>
                          <a:ext cx="26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1" name="Arc 26">
              <a:extLst>
                <a:ext uri="{FF2B5EF4-FFF2-40B4-BE49-F238E27FC236}">
                  <a16:creationId xmlns:a16="http://schemas.microsoft.com/office/drawing/2014/main" id="{AF256F9D-B404-604C-81A7-6A8188CCC7DC}"/>
                </a:ext>
              </a:extLst>
            </p:cNvPr>
            <p:cNvSpPr>
              <a:spLocks/>
            </p:cNvSpPr>
            <p:nvPr/>
          </p:nvSpPr>
          <p:spPr bwMode="auto">
            <a:xfrm rot="11243717">
              <a:off x="4719" y="3305"/>
              <a:ext cx="98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08366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0619" name="Text Box 27">
            <a:extLst>
              <a:ext uri="{FF2B5EF4-FFF2-40B4-BE49-F238E27FC236}">
                <a16:creationId xmlns:a16="http://schemas.microsoft.com/office/drawing/2014/main" id="{FBDDD91A-0E68-F64B-8600-F803B7F0D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3373438"/>
            <a:ext cx="3862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讨论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：当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点与地面接触时</a:t>
            </a:r>
          </a:p>
        </p:txBody>
      </p:sp>
      <p:graphicFrame>
        <p:nvGraphicFramePr>
          <p:cNvPr id="110620" name="Object 28">
            <a:extLst>
              <a:ext uri="{FF2B5EF4-FFF2-40B4-BE49-F238E27FC236}">
                <a16:creationId xmlns:a16="http://schemas.microsoft.com/office/drawing/2014/main" id="{37162B05-80F3-5449-918F-715F07F35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0188" y="3943350"/>
          <a:ext cx="1146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0" name="Equation" r:id="rId16" imgW="10820400" imgH="4394200" progId="Equation.DSMT4">
                  <p:embed/>
                </p:oleObj>
              </mc:Choice>
              <mc:Fallback>
                <p:oleObj name="Equation" r:id="rId16" imgW="10820400" imgH="4394200" progId="Equation.DSMT4">
                  <p:embed/>
                  <p:pic>
                    <p:nvPicPr>
                      <p:cNvPr id="110620" name="Object 28">
                        <a:extLst>
                          <a:ext uri="{FF2B5EF4-FFF2-40B4-BE49-F238E27FC236}">
                            <a16:creationId xmlns:a16="http://schemas.microsoft.com/office/drawing/2014/main" id="{37162B05-80F3-5449-918F-715F07F35A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943350"/>
                        <a:ext cx="11461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1" name="Object 29">
            <a:extLst>
              <a:ext uri="{FF2B5EF4-FFF2-40B4-BE49-F238E27FC236}">
                <a16:creationId xmlns:a16="http://schemas.microsoft.com/office/drawing/2014/main" id="{01D3AFBA-317F-3746-A898-E89C396F9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4470400"/>
          <a:ext cx="19796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1" name="Equation" r:id="rId18" imgW="15506700" imgH="7315200" progId="Equation.DSMT4">
                  <p:embed/>
                </p:oleObj>
              </mc:Choice>
              <mc:Fallback>
                <p:oleObj name="Equation" r:id="rId18" imgW="15506700" imgH="7315200" progId="Equation.DSMT4">
                  <p:embed/>
                  <p:pic>
                    <p:nvPicPr>
                      <p:cNvPr id="110621" name="Object 29">
                        <a:extLst>
                          <a:ext uri="{FF2B5EF4-FFF2-40B4-BE49-F238E27FC236}">
                            <a16:creationId xmlns:a16="http://schemas.microsoft.com/office/drawing/2014/main" id="{01D3AFBA-317F-3746-A898-E89C396F9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470400"/>
                        <a:ext cx="19796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22" name="Group 30">
            <a:extLst>
              <a:ext uri="{FF2B5EF4-FFF2-40B4-BE49-F238E27FC236}">
                <a16:creationId xmlns:a16="http://schemas.microsoft.com/office/drawing/2014/main" id="{30A64FEC-DE9C-2745-BB6D-E3B9E36EC46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238750"/>
            <a:ext cx="2901950" cy="704850"/>
            <a:chOff x="1013" y="3782"/>
            <a:chExt cx="1828" cy="444"/>
          </a:xfrm>
        </p:grpSpPr>
        <p:sp>
          <p:nvSpPr>
            <p:cNvPr id="53264" name="Text Box 31">
              <a:extLst>
                <a:ext uri="{FF2B5EF4-FFF2-40B4-BE49-F238E27FC236}">
                  <a16:creationId xmlns:a16="http://schemas.microsoft.com/office/drawing/2014/main" id="{D1C67B3A-11E7-E549-B75F-B352DA18D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3860"/>
              <a:ext cx="1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为什么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向上？</a:t>
              </a:r>
            </a:p>
          </p:txBody>
        </p:sp>
        <p:pic>
          <p:nvPicPr>
            <p:cNvPr id="53265" name="Picture 32" descr="BD00028_">
              <a:extLst>
                <a:ext uri="{FF2B5EF4-FFF2-40B4-BE49-F238E27FC236}">
                  <a16:creationId xmlns:a16="http://schemas.microsoft.com/office/drawing/2014/main" id="{F5AE855A-1447-BF4B-9A1E-C83524DE6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lum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" y="3782"/>
              <a:ext cx="45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62" name="Text Box 35">
            <a:extLst>
              <a:ext uri="{FF2B5EF4-FFF2-40B4-BE49-F238E27FC236}">
                <a16:creationId xmlns:a16="http://schemas.microsoft.com/office/drawing/2014/main" id="{335B181B-DD39-BC43-BC24-551ADEA8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第一章</a:t>
            </a:r>
          </a:p>
        </p:txBody>
      </p:sp>
      <p:sp>
        <p:nvSpPr>
          <p:cNvPr id="53263" name="灯片编号占位符 3">
            <a:extLst>
              <a:ext uri="{FF2B5EF4-FFF2-40B4-BE49-F238E27FC236}">
                <a16:creationId xmlns:a16="http://schemas.microsoft.com/office/drawing/2014/main" id="{94269B79-2127-2B4B-A0D0-B8358A08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96591C-1D8A-6144-A32F-DACE35E3D49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1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0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nimBg="1"/>
      <p:bldP spid="1106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Line 44">
            <a:extLst>
              <a:ext uri="{FF2B5EF4-FFF2-40B4-BE49-F238E27FC236}">
                <a16:creationId xmlns:a16="http://schemas.microsoft.com/office/drawing/2014/main" id="{B704A850-7101-4B4B-97EB-DA07867DF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828800"/>
            <a:ext cx="1219200" cy="1208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aphicFrame>
        <p:nvGraphicFramePr>
          <p:cNvPr id="4141" name="Object 45">
            <a:extLst>
              <a:ext uri="{FF2B5EF4-FFF2-40B4-BE49-F238E27FC236}">
                <a16:creationId xmlns:a16="http://schemas.microsoft.com/office/drawing/2014/main" id="{09EB7C9F-0D8E-174C-A58A-D010912C9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963" y="1174750"/>
          <a:ext cx="5143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" name="Equation" r:id="rId4" imgW="5562600" imgH="4102100" progId="Equation.DSMT4">
                  <p:embed/>
                </p:oleObj>
              </mc:Choice>
              <mc:Fallback>
                <p:oleObj name="Equation" r:id="rId4" imgW="5562600" imgH="41021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1174750"/>
                        <a:ext cx="5143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2" name="Rectangle 46">
            <a:extLst>
              <a:ext uri="{FF2B5EF4-FFF2-40B4-BE49-F238E27FC236}">
                <a16:creationId xmlns:a16="http://schemas.microsoft.com/office/drawing/2014/main" id="{B554E799-14CC-C748-A706-771E86F4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867" y="415926"/>
            <a:ext cx="140335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chemeClr val="bg2"/>
                </a:solidFill>
                <a:ea typeface="黑体" panose="02010609060101010101" pitchFamily="49" charset="-122"/>
              </a:rPr>
              <a:t>向量端图</a:t>
            </a:r>
            <a:endParaRPr kumimoji="0" lang="zh-CN" altLang="en-US" sz="1800" dirty="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grpSp>
        <p:nvGrpSpPr>
          <p:cNvPr id="4143" name="Group 47">
            <a:extLst>
              <a:ext uri="{FF2B5EF4-FFF2-40B4-BE49-F238E27FC236}">
                <a16:creationId xmlns:a16="http://schemas.microsoft.com/office/drawing/2014/main" id="{9383EBBA-9D7C-A243-9426-9E3555FE1AFF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268413"/>
            <a:ext cx="2260600" cy="1674812"/>
            <a:chOff x="2812" y="1537"/>
            <a:chExt cx="1424" cy="1055"/>
          </a:xfrm>
        </p:grpSpPr>
        <p:sp>
          <p:nvSpPr>
            <p:cNvPr id="15392" name="Line 48">
              <a:extLst>
                <a:ext uri="{FF2B5EF4-FFF2-40B4-BE49-F238E27FC236}">
                  <a16:creationId xmlns:a16="http://schemas.microsoft.com/office/drawing/2014/main" id="{830A895C-AF02-024B-867F-AA5F843C5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3" y="2151"/>
              <a:ext cx="91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393" name="Line 49">
              <a:extLst>
                <a:ext uri="{FF2B5EF4-FFF2-40B4-BE49-F238E27FC236}">
                  <a16:creationId xmlns:a16="http://schemas.microsoft.com/office/drawing/2014/main" id="{9F483790-0ED8-EB41-9916-77FFB82FC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2" y="2151"/>
              <a:ext cx="511" cy="44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394" name="Line 50">
              <a:extLst>
                <a:ext uri="{FF2B5EF4-FFF2-40B4-BE49-F238E27FC236}">
                  <a16:creationId xmlns:a16="http://schemas.microsoft.com/office/drawing/2014/main" id="{B027A94D-CAF8-8A49-8F04-51F356E58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1537"/>
              <a:ext cx="0" cy="61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395" name="Text Box 51">
              <a:extLst>
                <a:ext uri="{FF2B5EF4-FFF2-40B4-BE49-F238E27FC236}">
                  <a16:creationId xmlns:a16="http://schemas.microsoft.com/office/drawing/2014/main" id="{34C02AFC-0313-7044-B21B-2D621BCCF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946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bg2"/>
                  </a:solidFill>
                  <a:ea typeface="黑体" panose="02010609060101010101" pitchFamily="49" charset="-122"/>
                </a:rPr>
                <a:t>O</a:t>
              </a:r>
              <a:endParaRPr kumimoji="0" lang="en-US" altLang="zh-CN" sz="4800">
                <a:solidFill>
                  <a:schemeClr val="bg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396" name="AutoShape 52">
              <a:extLst>
                <a:ext uri="{FF2B5EF4-FFF2-40B4-BE49-F238E27FC236}">
                  <a16:creationId xmlns:a16="http://schemas.microsoft.com/office/drawing/2014/main" id="{005CEDC0-ED65-DE48-BCF0-C31983FD4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2150"/>
              <a:ext cx="878" cy="190"/>
            </a:xfrm>
            <a:prstGeom prst="parallelogram">
              <a:avLst>
                <a:gd name="adj" fmla="val 115526"/>
              </a:avLst>
            </a:prstGeom>
            <a:solidFill>
              <a:srgbClr val="99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grpSp>
        <p:nvGrpSpPr>
          <p:cNvPr id="15366" name="Group 53">
            <a:extLst>
              <a:ext uri="{FF2B5EF4-FFF2-40B4-BE49-F238E27FC236}">
                <a16:creationId xmlns:a16="http://schemas.microsoft.com/office/drawing/2014/main" id="{BC21E537-B03F-AA4D-8A9D-517E82EB0E7E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152400"/>
            <a:ext cx="1595438" cy="1216025"/>
            <a:chOff x="3441" y="645"/>
            <a:chExt cx="1005" cy="766"/>
          </a:xfrm>
        </p:grpSpPr>
        <p:sp>
          <p:nvSpPr>
            <p:cNvPr id="15389" name="Text Box 54">
              <a:extLst>
                <a:ext uri="{FF2B5EF4-FFF2-40B4-BE49-F238E27FC236}">
                  <a16:creationId xmlns:a16="http://schemas.microsoft.com/office/drawing/2014/main" id="{861BEFF2-5D93-0644-B9A6-C8B1C0826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85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2800" i="1">
                  <a:solidFill>
                    <a:schemeClr val="bg2"/>
                  </a:solidFill>
                  <a:ea typeface="黑体" panose="02010609060101010101" pitchFamily="49" charset="-122"/>
                </a:rPr>
                <a:t>P</a:t>
              </a:r>
              <a:endParaRPr kumimoji="0" lang="en-US" altLang="zh-CN" sz="5400">
                <a:solidFill>
                  <a:schemeClr val="bg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390" name="Freeform 55">
              <a:extLst>
                <a:ext uri="{FF2B5EF4-FFF2-40B4-BE49-F238E27FC236}">
                  <a16:creationId xmlns:a16="http://schemas.microsoft.com/office/drawing/2014/main" id="{06EA91E7-B387-FA43-8896-50B17B7B3F77}"/>
                </a:ext>
              </a:extLst>
            </p:cNvPr>
            <p:cNvSpPr>
              <a:spLocks/>
            </p:cNvSpPr>
            <p:nvPr/>
          </p:nvSpPr>
          <p:spPr bwMode="auto">
            <a:xfrm rot="19640043" flipH="1" flipV="1">
              <a:off x="3441" y="645"/>
              <a:ext cx="1005" cy="766"/>
            </a:xfrm>
            <a:custGeom>
              <a:avLst/>
              <a:gdLst>
                <a:gd name="T0" fmla="*/ 0 w 1005"/>
                <a:gd name="T1" fmla="*/ 0 h 766"/>
                <a:gd name="T2" fmla="*/ 527 w 1005"/>
                <a:gd name="T3" fmla="*/ 168 h 766"/>
                <a:gd name="T4" fmla="*/ 668 w 1005"/>
                <a:gd name="T5" fmla="*/ 562 h 766"/>
                <a:gd name="T6" fmla="*/ 1005 w 1005"/>
                <a:gd name="T7" fmla="*/ 766 h 7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5" h="766">
                  <a:moveTo>
                    <a:pt x="0" y="0"/>
                  </a:moveTo>
                  <a:cubicBezTo>
                    <a:pt x="208" y="37"/>
                    <a:pt x="416" y="74"/>
                    <a:pt x="527" y="168"/>
                  </a:cubicBezTo>
                  <a:cubicBezTo>
                    <a:pt x="638" y="262"/>
                    <a:pt x="588" y="462"/>
                    <a:pt x="668" y="562"/>
                  </a:cubicBezTo>
                  <a:cubicBezTo>
                    <a:pt x="748" y="662"/>
                    <a:pt x="949" y="723"/>
                    <a:pt x="1005" y="766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Oval 56">
              <a:extLst>
                <a:ext uri="{FF2B5EF4-FFF2-40B4-BE49-F238E27FC236}">
                  <a16:creationId xmlns:a16="http://schemas.microsoft.com/office/drawing/2014/main" id="{C9349F17-00BC-F647-837D-161248256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18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grpSp>
        <p:nvGrpSpPr>
          <p:cNvPr id="4153" name="Group 57">
            <a:extLst>
              <a:ext uri="{FF2B5EF4-FFF2-40B4-BE49-F238E27FC236}">
                <a16:creationId xmlns:a16="http://schemas.microsoft.com/office/drawing/2014/main" id="{E028268C-6BB6-7649-84E3-166AB74A2166}"/>
              </a:ext>
            </a:extLst>
          </p:cNvPr>
          <p:cNvGrpSpPr>
            <a:grpSpLocks/>
          </p:cNvGrpSpPr>
          <p:nvPr/>
        </p:nvGrpSpPr>
        <p:grpSpPr bwMode="auto">
          <a:xfrm>
            <a:off x="5278438" y="198438"/>
            <a:ext cx="461962" cy="508000"/>
            <a:chOff x="3426" y="664"/>
            <a:chExt cx="291" cy="320"/>
          </a:xfrm>
        </p:grpSpPr>
        <p:sp>
          <p:nvSpPr>
            <p:cNvPr id="15387" name="Oval 58">
              <a:extLst>
                <a:ext uri="{FF2B5EF4-FFF2-40B4-BE49-F238E27FC236}">
                  <a16:creationId xmlns:a16="http://schemas.microsoft.com/office/drawing/2014/main" id="{AD5A7174-FB32-EB40-8562-288C82EB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927"/>
              <a:ext cx="56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  <p:sp>
          <p:nvSpPr>
            <p:cNvPr id="15388" name="Text Box 59">
              <a:extLst>
                <a:ext uri="{FF2B5EF4-FFF2-40B4-BE49-F238E27FC236}">
                  <a16:creationId xmlns:a16="http://schemas.microsoft.com/office/drawing/2014/main" id="{82F97A88-9A84-684E-A601-9ED68645E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664"/>
              <a:ext cx="2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bg2"/>
                  </a:solidFill>
                  <a:ea typeface="黑体" panose="02010609060101010101" pitchFamily="49" charset="-122"/>
                </a:rPr>
                <a:t>P</a:t>
              </a:r>
              <a:r>
                <a:rPr kumimoji="0" lang="en-US" altLang="zh-CN" sz="2400">
                  <a:solidFill>
                    <a:schemeClr val="bg2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´</a:t>
              </a:r>
              <a:endParaRPr kumimoji="0" lang="en-US" altLang="zh-CN" sz="2400">
                <a:solidFill>
                  <a:schemeClr val="bg2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4156" name="Group 60">
            <a:extLst>
              <a:ext uri="{FF2B5EF4-FFF2-40B4-BE49-F238E27FC236}">
                <a16:creationId xmlns:a16="http://schemas.microsoft.com/office/drawing/2014/main" id="{DA5FC1F4-AF77-5D4F-BC6E-2DD1120D3F72}"/>
              </a:ext>
            </a:extLst>
          </p:cNvPr>
          <p:cNvGrpSpPr>
            <a:grpSpLocks/>
          </p:cNvGrpSpPr>
          <p:nvPr/>
        </p:nvGrpSpPr>
        <p:grpSpPr bwMode="auto">
          <a:xfrm>
            <a:off x="5459413" y="666750"/>
            <a:ext cx="714375" cy="433388"/>
            <a:chOff x="3540" y="969"/>
            <a:chExt cx="450" cy="273"/>
          </a:xfrm>
        </p:grpSpPr>
        <p:sp>
          <p:nvSpPr>
            <p:cNvPr id="15385" name="Line 61">
              <a:extLst>
                <a:ext uri="{FF2B5EF4-FFF2-40B4-BE49-F238E27FC236}">
                  <a16:creationId xmlns:a16="http://schemas.microsoft.com/office/drawing/2014/main" id="{0FF861D4-B36C-744B-A063-D1B26E978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0" y="969"/>
              <a:ext cx="450" cy="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86" name="Object 62">
              <a:extLst>
                <a:ext uri="{FF2B5EF4-FFF2-40B4-BE49-F238E27FC236}">
                  <a16:creationId xmlns:a16="http://schemas.microsoft.com/office/drawing/2014/main" id="{83553B45-83B2-0F42-81C8-B4EB260856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2" y="1071"/>
            <a:ext cx="22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3" name="Equation" r:id="rId6" imgW="4102100" imgH="3213100" progId="Equation.DSMT4">
                    <p:embed/>
                  </p:oleObj>
                </mc:Choice>
                <mc:Fallback>
                  <p:oleObj name="Equation" r:id="rId6" imgW="4102100" imgH="32131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1071"/>
                          <a:ext cx="22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9" name="Group 63">
            <a:extLst>
              <a:ext uri="{FF2B5EF4-FFF2-40B4-BE49-F238E27FC236}">
                <a16:creationId xmlns:a16="http://schemas.microsoft.com/office/drawing/2014/main" id="{D390178C-BC27-4C4F-A9A4-BF59541006F1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620713"/>
            <a:ext cx="1041400" cy="1651000"/>
            <a:chOff x="2870" y="962"/>
            <a:chExt cx="656" cy="1040"/>
          </a:xfrm>
        </p:grpSpPr>
        <p:sp>
          <p:nvSpPr>
            <p:cNvPr id="15383" name="Line 64">
              <a:extLst>
                <a:ext uri="{FF2B5EF4-FFF2-40B4-BE49-F238E27FC236}">
                  <a16:creationId xmlns:a16="http://schemas.microsoft.com/office/drawing/2014/main" id="{54EE7900-40A4-2147-914C-507965B98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7" y="962"/>
              <a:ext cx="309" cy="10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84" name="Object 65">
              <a:extLst>
                <a:ext uri="{FF2B5EF4-FFF2-40B4-BE49-F238E27FC236}">
                  <a16:creationId xmlns:a16="http://schemas.microsoft.com/office/drawing/2014/main" id="{122AEF83-89B5-5D4E-AB30-3FA16AF9A8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091"/>
            <a:ext cx="58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" name="Equation" r:id="rId8" imgW="10820400" imgH="4102100" progId="Equation.DSMT4">
                    <p:embed/>
                  </p:oleObj>
                </mc:Choice>
                <mc:Fallback>
                  <p:oleObj name="Equation" r:id="rId8" imgW="10820400" imgH="41021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091"/>
                          <a:ext cx="58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0" name="Text Box 66">
            <a:extLst>
              <a:ext uri="{FF2B5EF4-FFF2-40B4-BE49-F238E27FC236}">
                <a16:creationId xmlns:a16="http://schemas.microsoft.com/office/drawing/2014/main" id="{24EA2001-156A-B94A-A76D-B2C2974B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4114800" cy="523220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.位矢、运动方程与轨道</a:t>
            </a:r>
          </a:p>
        </p:txBody>
      </p:sp>
      <p:sp>
        <p:nvSpPr>
          <p:cNvPr id="15371" name="AutoShape 6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74C3F0-0457-0B40-B332-703397AE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5372" name="AutoShape 6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68D5AB-BFC0-D640-8D52-1990CB19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3" name="Text Box 69">
                <a:extLst>
                  <a:ext uri="{FF2B5EF4-FFF2-40B4-BE49-F238E27FC236}">
                    <a16:creationId xmlns:a16="http://schemas.microsoft.com/office/drawing/2014/main" id="{25D4EA7F-C399-C741-85B9-5557224A4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88" y="1773238"/>
                <a:ext cx="315381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位置矢量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𝑜𝑝</m:t>
                        </m:r>
                      </m:e>
                    </m:acc>
                  </m:oMath>
                </a14:m>
                <a:endParaRPr lang="zh-CN" altLang="en-US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简称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位矢</a:t>
                </a: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373" name="Text Box 69">
                <a:extLst>
                  <a:ext uri="{FF2B5EF4-FFF2-40B4-BE49-F238E27FC236}">
                    <a16:creationId xmlns:a16="http://schemas.microsoft.com/office/drawing/2014/main" id="{25D4EA7F-C399-C741-85B9-5557224A4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773238"/>
                <a:ext cx="3153812" cy="830997"/>
              </a:xfrm>
              <a:prstGeom prst="rect">
                <a:avLst/>
              </a:prstGeom>
              <a:blipFill>
                <a:blip r:embed="rId10"/>
                <a:stretch>
                  <a:fillRect l="-2896" t="-9559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6" name="Text Box 70">
                <a:extLst>
                  <a:ext uri="{FF2B5EF4-FFF2-40B4-BE49-F238E27FC236}">
                    <a16:creationId xmlns:a16="http://schemas.microsoft.com/office/drawing/2014/main" id="{C7A4D330-2B0B-8F4C-AE36-0B6CC4578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2873605"/>
                <a:ext cx="8054962" cy="168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运动方程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:  当质点运动时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称为质点的</a:t>
                </a:r>
                <a:r>
                  <a:rPr lang="zh-CN" altLang="en-US" sz="24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运动方程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，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它是时间 </a:t>
                </a:r>
                <a:r>
                  <a:rPr lang="en-US" altLang="zh-CN" sz="2400" i="1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t</a:t>
                </a:r>
                <a:r>
                  <a:rPr lang="en-US" altLang="zh-CN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的单值连续函数。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66" name="Text Box 70">
                <a:extLst>
                  <a:ext uri="{FF2B5EF4-FFF2-40B4-BE49-F238E27FC236}">
                    <a16:creationId xmlns:a16="http://schemas.microsoft.com/office/drawing/2014/main" id="{C7A4D330-2B0B-8F4C-AE36-0B6CC4578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873605"/>
                <a:ext cx="8054962" cy="1687963"/>
              </a:xfrm>
              <a:prstGeom prst="rect">
                <a:avLst/>
              </a:prstGeom>
              <a:blipFill>
                <a:blip r:embed="rId11"/>
                <a:stretch>
                  <a:fillRect l="-12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7" name="Text Box 71">
            <a:extLst>
              <a:ext uri="{FF2B5EF4-FFF2-40B4-BE49-F238E27FC236}">
                <a16:creationId xmlns:a16="http://schemas.microsoft.com/office/drawing/2014/main" id="{4747FC10-CCB7-0A42-B9B5-D4A87799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9" y="4762321"/>
            <a:ext cx="665118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轨道</a:t>
            </a: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：质点运动过程中在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空间中划过的连续曲线</a:t>
            </a:r>
            <a:endParaRPr lang="en-US" altLang="zh-CN" sz="2400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 运动方程中消去 </a:t>
            </a:r>
            <a:r>
              <a:rPr lang="en-US" altLang="zh-CN" sz="2400" i="1" dirty="0">
                <a:solidFill>
                  <a:schemeClr val="bg1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</a:rPr>
              <a:t>即可得轨道方程</a:t>
            </a: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ea typeface="黑体" panose="02010609060101010101" pitchFamily="49" charset="-122"/>
              </a:rPr>
              <a:t>(直线运动、曲线运动)</a:t>
            </a:r>
          </a:p>
        </p:txBody>
      </p:sp>
      <p:sp>
        <p:nvSpPr>
          <p:cNvPr id="15376" name="Text Box 72">
            <a:extLst>
              <a:ext uri="{FF2B5EF4-FFF2-40B4-BE49-F238E27FC236}">
                <a16:creationId xmlns:a16="http://schemas.microsoft.com/office/drawing/2014/main" id="{1FC4224A-B202-F047-9A95-254059E9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81" name="Text Box 42">
                <a:extLst>
                  <a:ext uri="{FF2B5EF4-FFF2-40B4-BE49-F238E27FC236}">
                    <a16:creationId xmlns:a16="http://schemas.microsoft.com/office/drawing/2014/main" id="{B2429E4E-6BC2-7E45-AAAB-F91136198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8057" y="4039157"/>
                <a:ext cx="30745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dirty="0">
                    <a:solidFill>
                      <a:schemeClr val="bg1"/>
                    </a:solidFill>
                    <a:ea typeface="黑体" panose="02010609060101010101" pitchFamily="49" charset="-122"/>
                  </a:rPr>
                  <a:t>运动方程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kumimoji="0"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kumimoji="0"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0"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kumimoji="0"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kumimoji="0" lang="zh-CN" altLang="en-US" sz="2800" dirty="0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381" name="Text Box 42">
                <a:extLst>
                  <a:ext uri="{FF2B5EF4-FFF2-40B4-BE49-F238E27FC236}">
                    <a16:creationId xmlns:a16="http://schemas.microsoft.com/office/drawing/2014/main" id="{B2429E4E-6BC2-7E45-AAAB-F91136198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8057" y="4039157"/>
                <a:ext cx="3074560" cy="523220"/>
              </a:xfrm>
              <a:prstGeom prst="rect">
                <a:avLst/>
              </a:prstGeom>
              <a:blipFill>
                <a:blip r:embed="rId12"/>
                <a:stretch>
                  <a:fillRect l="-3704" t="-19048" r="-1235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2" name="Line 76">
            <a:extLst>
              <a:ext uri="{FF2B5EF4-FFF2-40B4-BE49-F238E27FC236}">
                <a16:creationId xmlns:a16="http://schemas.microsoft.com/office/drawing/2014/main" id="{EF5FB35B-D1D5-E64A-8DAE-2B4D601E7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1052513"/>
            <a:ext cx="1295400" cy="12239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灯片编号占位符 3">
            <a:extLst>
              <a:ext uri="{FF2B5EF4-FFF2-40B4-BE49-F238E27FC236}">
                <a16:creationId xmlns:a16="http://schemas.microsoft.com/office/drawing/2014/main" id="{6E77A922-6D20-8A48-A248-FEF0E1FA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9466A-23EA-914C-80E6-78F8F443EA1C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2" grpId="0" build="p" autoUpdateAnimBg="0"/>
      <p:bldP spid="15373" grpId="0"/>
      <p:bldP spid="4166" grpId="0" autoUpdateAnimBg="0"/>
      <p:bldP spid="4167" grpId="0" autoUpdateAnimBg="0"/>
      <p:bldP spid="153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0">
            <a:extLst>
              <a:ext uri="{FF2B5EF4-FFF2-40B4-BE49-F238E27FC236}">
                <a16:creationId xmlns:a16="http://schemas.microsoft.com/office/drawing/2014/main" id="{6E470627-4CA2-4C44-BF8C-3C880C5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685800"/>
            <a:ext cx="3763143" cy="523220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. 位移、速度和加速度</a:t>
            </a:r>
          </a:p>
        </p:txBody>
      </p:sp>
      <p:sp>
        <p:nvSpPr>
          <p:cNvPr id="16387" name="AutoShape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47B2FC1-2941-8A42-81B8-00DA2593B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6388" name="AutoShap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4E76BE-0348-8542-A744-D028188E5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Text Box 24">
                <a:extLst>
                  <a:ext uri="{FF2B5EF4-FFF2-40B4-BE49-F238E27FC236}">
                    <a16:creationId xmlns:a16="http://schemas.microsoft.com/office/drawing/2014/main" id="{60BA0F61-D69D-6E4B-97C5-B5277479F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8" y="1857376"/>
                <a:ext cx="5889793" cy="4195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zh-CN" altLang="en-US" sz="2400" b="1" dirty="0">
                    <a:solidFill>
                      <a:srgbClr val="FF3300"/>
                    </a:solidFill>
                    <a:ea typeface="黑体" panose="02010609060101010101" pitchFamily="49" charset="-122"/>
                  </a:rPr>
                  <a:t>位移</a:t>
                </a:r>
                <a:r>
                  <a:rPr lang="zh-CN" altLang="en-US" sz="2400" dirty="0">
                    <a:solidFill>
                      <a:srgbClr val="FF3300"/>
                    </a:solidFill>
                    <a:ea typeface="黑体" panose="02010609060101010101" pitchFamily="49" charset="-122"/>
                  </a:rPr>
                  <a:t>：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质点由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P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到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P’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位置矢量的变化</a:t>
                </a:r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路程</a:t>
                </a: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质点由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P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到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P’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" pitchFamily="2" charset="0"/>
                    <a:ea typeface="黑体" panose="02010609060101010101" pitchFamily="49" charset="-122"/>
                  </a:rPr>
                  <a:t>，走过的轨道的长度</a:t>
                </a:r>
                <a:endParaRPr lang="en-US" altLang="zh-CN" sz="2400" dirty="0">
                  <a:solidFill>
                    <a:srgbClr val="0000FF"/>
                  </a:solidFill>
                  <a:latin typeface="Times" pitchFamily="2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itchFamily="2" charset="2"/>
                  <a:buChar char="Ø"/>
                </a:pPr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位移是矢量，路程是标量，含义不同；但当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→0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时，有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</m:oMath>
                </a14:m>
                <a:endParaRPr lang="zh-CN" altLang="en-US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390" name="Text Box 24">
                <a:extLst>
                  <a:ext uri="{FF2B5EF4-FFF2-40B4-BE49-F238E27FC236}">
                    <a16:creationId xmlns:a16="http://schemas.microsoft.com/office/drawing/2014/main" id="{60BA0F61-D69D-6E4B-97C5-B527747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8" y="1857376"/>
                <a:ext cx="5889793" cy="4195508"/>
              </a:xfrm>
              <a:prstGeom prst="rect">
                <a:avLst/>
              </a:prstGeom>
              <a:blipFill>
                <a:blip r:embed="rId4"/>
                <a:stretch>
                  <a:fillRect l="-1075" r="-1290" b="-57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92" name="Group 55">
            <a:extLst>
              <a:ext uri="{FF2B5EF4-FFF2-40B4-BE49-F238E27FC236}">
                <a16:creationId xmlns:a16="http://schemas.microsoft.com/office/drawing/2014/main" id="{21712271-7693-5C4F-8533-D772306306D5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0"/>
            <a:ext cx="2808287" cy="2895600"/>
            <a:chOff x="3379" y="0"/>
            <a:chExt cx="1769" cy="1824"/>
          </a:xfrm>
        </p:grpSpPr>
        <p:sp>
          <p:nvSpPr>
            <p:cNvPr id="16397" name="Line 27">
              <a:extLst>
                <a:ext uri="{FF2B5EF4-FFF2-40B4-BE49-F238E27FC236}">
                  <a16:creationId xmlns:a16="http://schemas.microsoft.com/office/drawing/2014/main" id="{37BBFB27-673C-F642-8300-4459E78B7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3" y="618"/>
              <a:ext cx="768" cy="76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aphicFrame>
          <p:nvGraphicFramePr>
            <p:cNvPr id="16398" name="Object 28">
              <a:extLst>
                <a:ext uri="{FF2B5EF4-FFF2-40B4-BE49-F238E27FC236}">
                  <a16:creationId xmlns:a16="http://schemas.microsoft.com/office/drawing/2014/main" id="{51271586-62DA-1B4A-B5A3-61C1991E7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663"/>
            <a:ext cx="32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86" name="Equation" r:id="rId5" imgW="5562600" imgH="4102100" progId="Equation.DSMT4">
                    <p:embed/>
                  </p:oleObj>
                </mc:Choice>
                <mc:Fallback>
                  <p:oleObj name="Equation" r:id="rId5" imgW="5562600" imgH="41021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663"/>
                          <a:ext cx="32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Line 31">
              <a:extLst>
                <a:ext uri="{FF2B5EF4-FFF2-40B4-BE49-F238E27FC236}">
                  <a16:creationId xmlns:a16="http://schemas.microsoft.com/office/drawing/2014/main" id="{C665FB81-4F5F-C14E-927A-F9734030C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" y="1383"/>
              <a:ext cx="91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400" name="Line 32">
              <a:extLst>
                <a:ext uri="{FF2B5EF4-FFF2-40B4-BE49-F238E27FC236}">
                  <a16:creationId xmlns:a16="http://schemas.microsoft.com/office/drawing/2014/main" id="{D96B6253-C08C-5148-94AB-426430B5E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1383"/>
              <a:ext cx="511" cy="44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401" name="Line 33">
              <a:extLst>
                <a:ext uri="{FF2B5EF4-FFF2-40B4-BE49-F238E27FC236}">
                  <a16:creationId xmlns:a16="http://schemas.microsoft.com/office/drawing/2014/main" id="{D9044748-C760-3D44-B412-08E2AEF8C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" y="769"/>
              <a:ext cx="0" cy="61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6402" name="Text Box 34">
              <a:extLst>
                <a:ext uri="{FF2B5EF4-FFF2-40B4-BE49-F238E27FC236}">
                  <a16:creationId xmlns:a16="http://schemas.microsoft.com/office/drawing/2014/main" id="{904F5900-0EBD-0542-A823-B3AE6B74A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178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bg2"/>
                  </a:solidFill>
                  <a:ea typeface="黑体" panose="02010609060101010101" pitchFamily="49" charset="-122"/>
                </a:rPr>
                <a:t>O</a:t>
              </a:r>
              <a:endParaRPr kumimoji="0" lang="en-US" altLang="zh-CN" sz="4800">
                <a:solidFill>
                  <a:schemeClr val="bg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403" name="AutoShape 35">
              <a:extLst>
                <a:ext uri="{FF2B5EF4-FFF2-40B4-BE49-F238E27FC236}">
                  <a16:creationId xmlns:a16="http://schemas.microsoft.com/office/drawing/2014/main" id="{E1BE81E6-D1FA-6B44-B0B1-76EAD7EC6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384"/>
              <a:ext cx="878" cy="190"/>
            </a:xfrm>
            <a:prstGeom prst="parallelogram">
              <a:avLst>
                <a:gd name="adj" fmla="val 115526"/>
              </a:avLst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ea typeface="黑体" panose="02010609060101010101" pitchFamily="49" charset="-122"/>
              </a:endParaRPr>
            </a:p>
          </p:txBody>
        </p:sp>
        <p:grpSp>
          <p:nvGrpSpPr>
            <p:cNvPr id="16404" name="Group 36">
              <a:extLst>
                <a:ext uri="{FF2B5EF4-FFF2-40B4-BE49-F238E27FC236}">
                  <a16:creationId xmlns:a16="http://schemas.microsoft.com/office/drawing/2014/main" id="{1DFEB5F8-45D5-FD4A-A511-3007EDEFC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3" y="0"/>
              <a:ext cx="1005" cy="766"/>
              <a:chOff x="3441" y="645"/>
              <a:chExt cx="1005" cy="766"/>
            </a:xfrm>
          </p:grpSpPr>
          <p:sp>
            <p:nvSpPr>
              <p:cNvPr id="16414" name="Text Box 37">
                <a:extLst>
                  <a:ext uri="{FF2B5EF4-FFF2-40B4-BE49-F238E27FC236}">
                    <a16:creationId xmlns:a16="http://schemas.microsoft.com/office/drawing/2014/main" id="{6050D43B-EBF3-6D47-8DA4-6E8352A1F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1" y="853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i="1">
                    <a:solidFill>
                      <a:schemeClr val="bg2"/>
                    </a:solidFill>
                    <a:ea typeface="黑体" panose="02010609060101010101" pitchFamily="49" charset="-122"/>
                  </a:rPr>
                  <a:t>P</a:t>
                </a:r>
                <a:endParaRPr kumimoji="0" lang="en-US" altLang="zh-CN" sz="540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6415" name="Freeform 38">
                <a:extLst>
                  <a:ext uri="{FF2B5EF4-FFF2-40B4-BE49-F238E27FC236}">
                    <a16:creationId xmlns:a16="http://schemas.microsoft.com/office/drawing/2014/main" id="{F404C2AB-9592-9441-8D3A-FC5D4393B470}"/>
                  </a:ext>
                </a:extLst>
              </p:cNvPr>
              <p:cNvSpPr>
                <a:spLocks/>
              </p:cNvSpPr>
              <p:nvPr/>
            </p:nvSpPr>
            <p:spPr bwMode="auto">
              <a:xfrm rot="19640043" flipH="1" flipV="1">
                <a:off x="3441" y="645"/>
                <a:ext cx="1005" cy="766"/>
              </a:xfrm>
              <a:custGeom>
                <a:avLst/>
                <a:gdLst>
                  <a:gd name="T0" fmla="*/ 0 w 1005"/>
                  <a:gd name="T1" fmla="*/ 0 h 766"/>
                  <a:gd name="T2" fmla="*/ 527 w 1005"/>
                  <a:gd name="T3" fmla="*/ 168 h 766"/>
                  <a:gd name="T4" fmla="*/ 668 w 1005"/>
                  <a:gd name="T5" fmla="*/ 562 h 766"/>
                  <a:gd name="T6" fmla="*/ 1005 w 1005"/>
                  <a:gd name="T7" fmla="*/ 766 h 76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5" h="766">
                    <a:moveTo>
                      <a:pt x="0" y="0"/>
                    </a:moveTo>
                    <a:cubicBezTo>
                      <a:pt x="208" y="37"/>
                      <a:pt x="416" y="74"/>
                      <a:pt x="527" y="168"/>
                    </a:cubicBezTo>
                    <a:cubicBezTo>
                      <a:pt x="638" y="262"/>
                      <a:pt x="588" y="462"/>
                      <a:pt x="668" y="562"/>
                    </a:cubicBezTo>
                    <a:cubicBezTo>
                      <a:pt x="748" y="662"/>
                      <a:pt x="949" y="723"/>
                      <a:pt x="1005" y="766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Oval 39">
                <a:extLst>
                  <a:ext uri="{FF2B5EF4-FFF2-40B4-BE49-F238E27FC236}">
                    <a16:creationId xmlns:a16="http://schemas.microsoft.com/office/drawing/2014/main" id="{99C931F9-C47E-7E4D-A989-4B3AA7FB1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188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405" name="Group 40">
              <a:extLst>
                <a:ext uri="{FF2B5EF4-FFF2-40B4-BE49-F238E27FC236}">
                  <a16:creationId xmlns:a16="http://schemas.microsoft.com/office/drawing/2014/main" id="{A0F7E0A7-588F-2047-9E77-555E07481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29"/>
              <a:ext cx="291" cy="320"/>
              <a:chOff x="3426" y="664"/>
              <a:chExt cx="291" cy="320"/>
            </a:xfrm>
          </p:grpSpPr>
          <p:sp>
            <p:nvSpPr>
              <p:cNvPr id="16412" name="Oval 41">
                <a:extLst>
                  <a:ext uri="{FF2B5EF4-FFF2-40B4-BE49-F238E27FC236}">
                    <a16:creationId xmlns:a16="http://schemas.microsoft.com/office/drawing/2014/main" id="{79A4DF2A-C7B6-D748-AC3C-0DED43AE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927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黑体" panose="02010609060101010101" pitchFamily="49" charset="-122"/>
                </a:endParaRPr>
              </a:p>
            </p:txBody>
          </p:sp>
          <p:sp>
            <p:nvSpPr>
              <p:cNvPr id="16413" name="Text Box 42">
                <a:extLst>
                  <a:ext uri="{FF2B5EF4-FFF2-40B4-BE49-F238E27FC236}">
                    <a16:creationId xmlns:a16="http://schemas.microsoft.com/office/drawing/2014/main" id="{D86AE96B-2702-C846-9FF1-DE496E54E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6" y="664"/>
                <a:ext cx="2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i="1">
                    <a:solidFill>
                      <a:schemeClr val="bg2"/>
                    </a:solidFill>
                    <a:ea typeface="黑体" panose="02010609060101010101" pitchFamily="49" charset="-122"/>
                  </a:rPr>
                  <a:t>P</a:t>
                </a:r>
                <a:r>
                  <a:rPr kumimoji="0" lang="en-US" altLang="zh-CN" sz="2400">
                    <a:solidFill>
                      <a:schemeClr val="bg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´</a:t>
                </a:r>
                <a:endParaRPr kumimoji="0" lang="en-US" altLang="zh-CN" sz="2400">
                  <a:solidFill>
                    <a:schemeClr val="bg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406" name="Group 43">
              <a:extLst>
                <a:ext uri="{FF2B5EF4-FFF2-40B4-BE49-F238E27FC236}">
                  <a16:creationId xmlns:a16="http://schemas.microsoft.com/office/drawing/2014/main" id="{10072942-C2EE-E242-9C41-0CBD5AD10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20"/>
              <a:ext cx="450" cy="273"/>
              <a:chOff x="3540" y="969"/>
              <a:chExt cx="450" cy="273"/>
            </a:xfrm>
          </p:grpSpPr>
          <p:sp>
            <p:nvSpPr>
              <p:cNvPr id="16410" name="Line 44">
                <a:extLst>
                  <a:ext uri="{FF2B5EF4-FFF2-40B4-BE49-F238E27FC236}">
                    <a16:creationId xmlns:a16="http://schemas.microsoft.com/office/drawing/2014/main" id="{CB42604C-CF23-4D4F-83AA-E1D60F30A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" y="969"/>
                <a:ext cx="450" cy="2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6411" name="Object 45">
                <a:extLst>
                  <a:ext uri="{FF2B5EF4-FFF2-40B4-BE49-F238E27FC236}">
                    <a16:creationId xmlns:a16="http://schemas.microsoft.com/office/drawing/2014/main" id="{B5F4696B-3278-044E-A5C3-CEDA420C8E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42" y="1071"/>
              <a:ext cx="220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87" name="Equation" r:id="rId7" imgW="4102100" imgH="3213100" progId="Equation.DSMT4">
                      <p:embed/>
                    </p:oleObj>
                  </mc:Choice>
                  <mc:Fallback>
                    <p:oleObj name="Equation" r:id="rId7" imgW="4102100" imgH="321310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2" y="1071"/>
                            <a:ext cx="220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07" name="Group 46">
              <a:extLst>
                <a:ext uri="{FF2B5EF4-FFF2-40B4-BE49-F238E27FC236}">
                  <a16:creationId xmlns:a16="http://schemas.microsoft.com/office/drawing/2014/main" id="{87525CA6-3AC0-1344-9DBC-2023B6DD6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346"/>
              <a:ext cx="656" cy="1040"/>
              <a:chOff x="2870" y="962"/>
              <a:chExt cx="656" cy="1040"/>
            </a:xfrm>
          </p:grpSpPr>
          <p:sp>
            <p:nvSpPr>
              <p:cNvPr id="16408" name="Line 47">
                <a:extLst>
                  <a:ext uri="{FF2B5EF4-FFF2-40B4-BE49-F238E27FC236}">
                    <a16:creationId xmlns:a16="http://schemas.microsoft.com/office/drawing/2014/main" id="{4F8AF296-8465-6B48-AA7A-682F9D967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7" y="962"/>
                <a:ext cx="309" cy="104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6409" name="Object 48">
                <a:extLst>
                  <a:ext uri="{FF2B5EF4-FFF2-40B4-BE49-F238E27FC236}">
                    <a16:creationId xmlns:a16="http://schemas.microsoft.com/office/drawing/2014/main" id="{65220B61-4F68-7843-A4E5-FA1EEED9F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091"/>
              <a:ext cx="58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88" name="Equation" r:id="rId9" imgW="10820400" imgH="4102100" progId="Equation.DSMT4">
                      <p:embed/>
                    </p:oleObj>
                  </mc:Choice>
                  <mc:Fallback>
                    <p:oleObj name="Equation" r:id="rId9" imgW="10820400" imgH="4102100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091"/>
                            <a:ext cx="580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394" name="Text Box 51">
            <a:extLst>
              <a:ext uri="{FF2B5EF4-FFF2-40B4-BE49-F238E27FC236}">
                <a16:creationId xmlns:a16="http://schemas.microsoft.com/office/drawing/2014/main" id="{C6355AA2-F77D-0C44-94D8-B85C85AB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16396" name="灯片编号占位符 3">
            <a:extLst>
              <a:ext uri="{FF2B5EF4-FFF2-40B4-BE49-F238E27FC236}">
                <a16:creationId xmlns:a16="http://schemas.microsoft.com/office/drawing/2014/main" id="{F7DA31F9-461C-0A4F-8CD3-038FD46B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BD1E2-67BD-3B46-9362-077F97E74B27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Text Box 13">
            <a:extLst>
              <a:ext uri="{FF2B5EF4-FFF2-40B4-BE49-F238E27FC236}">
                <a16:creationId xmlns:a16="http://schemas.microsoft.com/office/drawing/2014/main" id="{33E42C2F-C57D-2B45-B7E3-67C7E859D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749300"/>
            <a:ext cx="9953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Pct val="90000"/>
              <a:buFont typeface="Monotype Sorts" pitchFamily="2" charset="2"/>
              <a:buNone/>
            </a:pPr>
            <a:r>
              <a:rPr kumimoji="0" lang="zh-CN" altLang="en-US" sz="2800">
                <a:solidFill>
                  <a:schemeClr val="bg2"/>
                </a:solidFill>
                <a:ea typeface="黑体" panose="02010609060101010101" pitchFamily="49" charset="-122"/>
              </a:rPr>
              <a:t>速 度</a:t>
            </a:r>
          </a:p>
        </p:txBody>
      </p:sp>
      <p:sp>
        <p:nvSpPr>
          <p:cNvPr id="1843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9730E6-DA54-594F-B210-68A615E2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8437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5F10688-5429-4243-AE5F-00C438F10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8E3E2135-4B3D-FB4B-8726-203B9EF6E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95" y="1758687"/>
            <a:ext cx="29546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速度的大小</a:t>
            </a: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速率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80F4D19F-6811-A04F-9FC0-B11501064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2" y="3247188"/>
            <a:ext cx="7170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速度的方向：沿该轨道切线方向，指向运动的一方。</a:t>
            </a:r>
          </a:p>
        </p:txBody>
      </p:sp>
      <p:graphicFrame>
        <p:nvGraphicFramePr>
          <p:cNvPr id="66584" name="Object 24">
            <a:extLst>
              <a:ext uri="{FF2B5EF4-FFF2-40B4-BE49-F238E27FC236}">
                <a16:creationId xmlns:a16="http://schemas.microsoft.com/office/drawing/2014/main" id="{2D8A1D61-50F6-F64F-9993-EEB24AF02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74470"/>
              </p:ext>
            </p:extLst>
          </p:nvPr>
        </p:nvGraphicFramePr>
        <p:xfrm>
          <a:off x="2263775" y="2301112"/>
          <a:ext cx="32067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3" name="公式" r:id="rId4" imgW="38912800" imgH="9944100" progId="Equation.3">
                  <p:embed/>
                </p:oleObj>
              </mc:Choice>
              <mc:Fallback>
                <p:oleObj name="公式" r:id="rId4" imgW="38912800" imgH="9944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301112"/>
                        <a:ext cx="32067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28">
            <a:extLst>
              <a:ext uri="{FF2B5EF4-FFF2-40B4-BE49-F238E27FC236}">
                <a16:creationId xmlns:a16="http://schemas.microsoft.com/office/drawing/2014/main" id="{4C21D613-4994-894B-BD4A-90FBC523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graphicFrame>
        <p:nvGraphicFramePr>
          <p:cNvPr id="66589" name="Object 29">
            <a:extLst>
              <a:ext uri="{FF2B5EF4-FFF2-40B4-BE49-F238E27FC236}">
                <a16:creationId xmlns:a16="http://schemas.microsoft.com/office/drawing/2014/main" id="{8556DA1E-A52C-484A-94F8-04C69ADEA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79438"/>
          <a:ext cx="23034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4" name="公式" r:id="rId6" imgW="24282400" imgH="9067800" progId="Equation.3">
                  <p:embed/>
                </p:oleObj>
              </mc:Choice>
              <mc:Fallback>
                <p:oleObj name="公式" r:id="rId6" imgW="24282400" imgH="9067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79438"/>
                        <a:ext cx="23034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30">
            <a:extLst>
              <a:ext uri="{FF2B5EF4-FFF2-40B4-BE49-F238E27FC236}">
                <a16:creationId xmlns:a16="http://schemas.microsoft.com/office/drawing/2014/main" id="{B933ABB4-24D6-794B-B045-F86451DB3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692150"/>
          <a:ext cx="5699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5" name="公式" r:id="rId8" imgW="5562600" imgH="4686300" progId="Equation.3">
                  <p:embed/>
                </p:oleObj>
              </mc:Choice>
              <mc:Fallback>
                <p:oleObj name="公式" r:id="rId8" imgW="5562600" imgH="4686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92150"/>
                        <a:ext cx="5699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1">
            <a:extLst>
              <a:ext uri="{FF2B5EF4-FFF2-40B4-BE49-F238E27FC236}">
                <a16:creationId xmlns:a16="http://schemas.microsoft.com/office/drawing/2014/main" id="{05B1A0E4-DB13-AA47-90A6-C89D16A54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710817"/>
              </p:ext>
            </p:extLst>
          </p:nvPr>
        </p:nvGraphicFramePr>
        <p:xfrm>
          <a:off x="2049463" y="4636874"/>
          <a:ext cx="32194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" name="公式" r:id="rId10" imgW="33934400" imgH="9652000" progId="Equation.3">
                  <p:embed/>
                </p:oleObj>
              </mc:Choice>
              <mc:Fallback>
                <p:oleObj name="公式" r:id="rId10" imgW="33934400" imgH="9652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636874"/>
                        <a:ext cx="32194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32">
            <a:extLst>
              <a:ext uri="{FF2B5EF4-FFF2-40B4-BE49-F238E27FC236}">
                <a16:creationId xmlns:a16="http://schemas.microsoft.com/office/drawing/2014/main" id="{1D85BCB7-29C3-6A46-9A35-A3EA12ED2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807487"/>
              </p:ext>
            </p:extLst>
          </p:nvPr>
        </p:nvGraphicFramePr>
        <p:xfrm>
          <a:off x="5366544" y="4753861"/>
          <a:ext cx="5699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公式" r:id="rId12" imgW="5562600" imgH="4686300" progId="Equation.3">
                  <p:embed/>
                </p:oleObj>
              </mc:Choice>
              <mc:Fallback>
                <p:oleObj name="公式" r:id="rId12" imgW="5562600" imgH="4686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544" y="4753861"/>
                        <a:ext cx="5699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灯片编号占位符 3">
            <a:extLst>
              <a:ext uri="{FF2B5EF4-FFF2-40B4-BE49-F238E27FC236}">
                <a16:creationId xmlns:a16="http://schemas.microsoft.com/office/drawing/2014/main" id="{D8287773-A721-FD4F-B828-364CA7E9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B70B1D-EF2B-D149-9D85-B2D246D4247B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999473A2-B2DF-4BE4-844C-E909279A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943015"/>
            <a:ext cx="126188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Pct val="90000"/>
              <a:buFont typeface="Monotype Sorts" pitchFamily="2" charset="2"/>
              <a:buNone/>
            </a:pPr>
            <a:r>
              <a:rPr kumimoji="0" lang="zh-CN" altLang="en-US" sz="2800" dirty="0">
                <a:solidFill>
                  <a:schemeClr val="bg2"/>
                </a:solidFill>
                <a:ea typeface="黑体" panose="02010609060101010101" pitchFamily="49" charset="-122"/>
              </a:rPr>
              <a:t>加速度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32">
                <a:extLst>
                  <a:ext uri="{FF2B5EF4-FFF2-40B4-BE49-F238E27FC236}">
                    <a16:creationId xmlns:a16="http://schemas.microsoft.com/office/drawing/2014/main" id="{16834C8C-D6D6-40DC-9FCE-D02BC75A1C1E}"/>
                  </a:ext>
                </a:extLst>
              </p:cNvPr>
              <p:cNvSpPr txBox="1"/>
              <p:nvPr/>
            </p:nvSpPr>
            <p:spPr bwMode="auto">
              <a:xfrm>
                <a:off x="1187624" y="5756893"/>
                <a:ext cx="5503384" cy="5489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小结</a:t>
                </a:r>
                <a:r>
                  <a:rPr lang="zh-CN" altLang="en-US" b="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：位矢</a:t>
                </a:r>
                <a:r>
                  <a:rPr lang="zh-CN" altLang="en-US" i="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、速度和加速度：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acc>
                  </m:oMath>
                </a14:m>
                <a:endParaRPr lang="zh-CN" altLang="en-US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Object 32">
                <a:extLst>
                  <a:ext uri="{FF2B5EF4-FFF2-40B4-BE49-F238E27FC236}">
                    <a16:creationId xmlns:a16="http://schemas.microsoft.com/office/drawing/2014/main" id="{16834C8C-D6D6-40DC-9FCE-D02BC75A1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5756893"/>
                <a:ext cx="5503384" cy="548933"/>
              </a:xfrm>
              <a:prstGeom prst="rect">
                <a:avLst/>
              </a:prstGeom>
              <a:blipFill>
                <a:blip r:embed="rId14"/>
                <a:stretch>
                  <a:fillRect l="-1772" t="-3333" b="-144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3" grpId="0" animBg="1" autoUpdateAnimBg="0"/>
      <p:bldP spid="66580" grpId="0" autoUpdateAnimBg="0"/>
      <p:bldP spid="66581" grpId="0" autoUpdateAnimBg="0"/>
      <p:bldP spid="1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67">
            <a:extLst>
              <a:ext uri="{FF2B5EF4-FFF2-40B4-BE49-F238E27FC236}">
                <a16:creationId xmlns:a16="http://schemas.microsoft.com/office/drawing/2014/main" id="{0E17126E-FA2E-9441-ACBD-2BA0D3B83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620000" cy="1301750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§</a:t>
            </a:r>
            <a:r>
              <a:rPr lang="en-US" altLang="zh-CN" dirty="0">
                <a:solidFill>
                  <a:schemeClr val="tx2"/>
                </a:solidFill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2 速度、加速度的分量形式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(Component forms of velocity and acceleration)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459" name="Group 1068">
            <a:extLst>
              <a:ext uri="{FF2B5EF4-FFF2-40B4-BE49-F238E27FC236}">
                <a16:creationId xmlns:a16="http://schemas.microsoft.com/office/drawing/2014/main" id="{50350BCD-E9D1-2D4B-A47C-58D2C298994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143000"/>
            <a:ext cx="3505200" cy="2686050"/>
            <a:chOff x="1920" y="991"/>
            <a:chExt cx="2832" cy="1841"/>
          </a:xfrm>
        </p:grpSpPr>
        <p:sp>
          <p:nvSpPr>
            <p:cNvPr id="19472" name="Text Box 1069">
              <a:extLst>
                <a:ext uri="{FF2B5EF4-FFF2-40B4-BE49-F238E27FC236}">
                  <a16:creationId xmlns:a16="http://schemas.microsoft.com/office/drawing/2014/main" id="{AFB1CE91-505C-044C-8C51-971340DD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70"/>
              <a:ext cx="33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ea typeface="黑体" panose="02010609060101010101" pitchFamily="49" charset="-122"/>
                </a:rPr>
                <a:t>y</a:t>
              </a:r>
              <a:endParaRPr lang="en-US" altLang="zh-CN" sz="5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473" name="Text Box 1070">
              <a:extLst>
                <a:ext uri="{FF2B5EF4-FFF2-40B4-BE49-F238E27FC236}">
                  <a16:creationId xmlns:a16="http://schemas.microsoft.com/office/drawing/2014/main" id="{20D32831-900C-8240-8065-F6828993D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991"/>
              <a:ext cx="33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ea typeface="黑体" panose="02010609060101010101" pitchFamily="49" charset="-122"/>
                </a:rPr>
                <a:t>z</a:t>
              </a:r>
              <a:endParaRPr lang="en-US" altLang="zh-CN" sz="5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474" name="Line 1071">
              <a:extLst>
                <a:ext uri="{FF2B5EF4-FFF2-40B4-BE49-F238E27FC236}">
                  <a16:creationId xmlns:a16="http://schemas.microsoft.com/office/drawing/2014/main" id="{6728C4DD-547C-A948-8288-B831A9F2F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209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475" name="Freeform 1072">
              <a:extLst>
                <a:ext uri="{FF2B5EF4-FFF2-40B4-BE49-F238E27FC236}">
                  <a16:creationId xmlns:a16="http://schemas.microsoft.com/office/drawing/2014/main" id="{638C7061-7ED0-4540-A0CC-CB9CDD2ED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208"/>
              <a:ext cx="548" cy="537"/>
            </a:xfrm>
            <a:custGeom>
              <a:avLst/>
              <a:gdLst>
                <a:gd name="T0" fmla="*/ 548 w 548"/>
                <a:gd name="T1" fmla="*/ 0 h 537"/>
                <a:gd name="T2" fmla="*/ 0 w 548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8" h="537">
                  <a:moveTo>
                    <a:pt x="548" y="0"/>
                  </a:moveTo>
                  <a:lnTo>
                    <a:pt x="0" y="5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476" name="Freeform 1073">
              <a:extLst>
                <a:ext uri="{FF2B5EF4-FFF2-40B4-BE49-F238E27FC236}">
                  <a16:creationId xmlns:a16="http://schemas.microsoft.com/office/drawing/2014/main" id="{26E1E995-60CF-8240-AF38-6FABFE869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194"/>
              <a:ext cx="2" cy="1014"/>
            </a:xfrm>
            <a:custGeom>
              <a:avLst/>
              <a:gdLst>
                <a:gd name="T0" fmla="*/ 0 w 2"/>
                <a:gd name="T1" fmla="*/ 1014 h 1014"/>
                <a:gd name="T2" fmla="*/ 2 w 2"/>
                <a:gd name="T3" fmla="*/ 0 h 10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014">
                  <a:moveTo>
                    <a:pt x="0" y="1014"/>
                  </a:move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477" name="Text Box 1074">
              <a:extLst>
                <a:ext uri="{FF2B5EF4-FFF2-40B4-BE49-F238E27FC236}">
                  <a16:creationId xmlns:a16="http://schemas.microsoft.com/office/drawing/2014/main" id="{B29F2E86-6743-9445-92BE-63E58129C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1367"/>
              <a:ext cx="3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黑体" panose="02010609060101010101" pitchFamily="49" charset="-122"/>
                </a:rPr>
                <a:t>p</a:t>
              </a:r>
              <a:endParaRPr lang="en-US" altLang="zh-CN" sz="5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478" name="Arc 1075">
              <a:extLst>
                <a:ext uri="{FF2B5EF4-FFF2-40B4-BE49-F238E27FC236}">
                  <a16:creationId xmlns:a16="http://schemas.microsoft.com/office/drawing/2014/main" id="{C45E34C9-14C6-8541-AB88-C35F186BC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584"/>
              <a:ext cx="28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479" name="Arc 1076">
              <a:extLst>
                <a:ext uri="{FF2B5EF4-FFF2-40B4-BE49-F238E27FC236}">
                  <a16:creationId xmlns:a16="http://schemas.microsoft.com/office/drawing/2014/main" id="{BA8B439D-3700-5D40-AB29-8BA0B57E6C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04" y="1776"/>
              <a:ext cx="43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aphicFrame>
          <p:nvGraphicFramePr>
            <p:cNvPr id="19480" name="Object 1077">
              <a:extLst>
                <a:ext uri="{FF2B5EF4-FFF2-40B4-BE49-F238E27FC236}">
                  <a16:creationId xmlns:a16="http://schemas.microsoft.com/office/drawing/2014/main" id="{87A0E723-6D49-C648-B1D9-1AE9FD209A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873783"/>
                </p:ext>
              </p:extLst>
            </p:nvPr>
          </p:nvGraphicFramePr>
          <p:xfrm>
            <a:off x="2987" y="1553"/>
            <a:ext cx="34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" name="公式" r:id="rId3" imgW="6438900" imgH="4686300" progId="Equation.3">
                    <p:embed/>
                  </p:oleObj>
                </mc:Choice>
                <mc:Fallback>
                  <p:oleObj name="公式" r:id="rId3" imgW="6438900" imgH="4686300" progId="Equation.3">
                    <p:embed/>
                    <p:pic>
                      <p:nvPicPr>
                        <p:cNvPr id="0" name="Object 1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1553"/>
                          <a:ext cx="34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Line 1078">
              <a:extLst>
                <a:ext uri="{FF2B5EF4-FFF2-40B4-BE49-F238E27FC236}">
                  <a16:creationId xmlns:a16="http://schemas.microsoft.com/office/drawing/2014/main" id="{6ECC52EC-8D64-274E-8CFC-3F69059B3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775"/>
              <a:ext cx="768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482" name="Text Box 1079">
              <a:extLst>
                <a:ext uri="{FF2B5EF4-FFF2-40B4-BE49-F238E27FC236}">
                  <a16:creationId xmlns:a16="http://schemas.microsoft.com/office/drawing/2014/main" id="{45D9344E-D0AC-3D43-9749-25A6AFF52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971"/>
              <a:ext cx="33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 dirty="0">
                  <a:ea typeface="黑体" panose="02010609060101010101" pitchFamily="49" charset="-122"/>
                </a:rPr>
                <a:t>o</a:t>
              </a:r>
              <a:endParaRPr lang="en-US" altLang="zh-CN" sz="5400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483" name="Line 1080">
              <a:extLst>
                <a:ext uri="{FF2B5EF4-FFF2-40B4-BE49-F238E27FC236}">
                  <a16:creationId xmlns:a16="http://schemas.microsoft.com/office/drawing/2014/main" id="{2659E7D4-B9E9-5040-BFB1-A4D5CC041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209"/>
              <a:ext cx="336" cy="33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484" name="Line 1081">
              <a:extLst>
                <a:ext uri="{FF2B5EF4-FFF2-40B4-BE49-F238E27FC236}">
                  <a16:creationId xmlns:a16="http://schemas.microsoft.com/office/drawing/2014/main" id="{65E6E975-B84F-354B-A311-5DEAE7793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209"/>
              <a:ext cx="57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9485" name="Line 1082">
              <a:extLst>
                <a:ext uri="{FF2B5EF4-FFF2-40B4-BE49-F238E27FC236}">
                  <a16:creationId xmlns:a16="http://schemas.microsoft.com/office/drawing/2014/main" id="{690708A5-493E-EE48-AA5D-6059F95D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775"/>
              <a:ext cx="0" cy="43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aphicFrame>
          <p:nvGraphicFramePr>
            <p:cNvPr id="19486" name="Object 1083">
              <a:extLst>
                <a:ext uri="{FF2B5EF4-FFF2-40B4-BE49-F238E27FC236}">
                  <a16:creationId xmlns:a16="http://schemas.microsoft.com/office/drawing/2014/main" id="{27B861D8-BD48-4A4D-851E-7659457796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8" y="2400"/>
            <a:ext cx="1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" name="公式" r:id="rId5" imgW="2921000" imgH="4978400" progId="Equation.3">
                    <p:embed/>
                  </p:oleObj>
                </mc:Choice>
                <mc:Fallback>
                  <p:oleObj name="公式" r:id="rId5" imgW="2921000" imgH="4978400" progId="Equation.3">
                    <p:embed/>
                    <p:pic>
                      <p:nvPicPr>
                        <p:cNvPr id="0" name="Object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2400"/>
                          <a:ext cx="1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1084">
              <a:extLst>
                <a:ext uri="{FF2B5EF4-FFF2-40B4-BE49-F238E27FC236}">
                  <a16:creationId xmlns:a16="http://schemas.microsoft.com/office/drawing/2014/main" id="{3B4F622C-C20D-B94D-9423-A8B61C2389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6" y="2194"/>
            <a:ext cx="14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8" name="公式" r:id="rId7" imgW="2921000" imgH="5562600" progId="Equation.3">
                    <p:embed/>
                  </p:oleObj>
                </mc:Choice>
                <mc:Fallback>
                  <p:oleObj name="公式" r:id="rId7" imgW="2921000" imgH="5562600" progId="Equation.3">
                    <p:embed/>
                    <p:pic>
                      <p:nvPicPr>
                        <p:cNvPr id="0" name="Object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2194"/>
                          <a:ext cx="14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8" name="Object 1085">
              <a:extLst>
                <a:ext uri="{FF2B5EF4-FFF2-40B4-BE49-F238E27FC236}">
                  <a16:creationId xmlns:a16="http://schemas.microsoft.com/office/drawing/2014/main" id="{D41E6694-281B-F14B-88F2-A2081CE37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728"/>
            <a:ext cx="15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" name="公式" r:id="rId9" imgW="3213100" imgH="4978400" progId="Equation.3">
                    <p:embed/>
                  </p:oleObj>
                </mc:Choice>
                <mc:Fallback>
                  <p:oleObj name="公式" r:id="rId9" imgW="3213100" imgH="4978400" progId="Equation.3">
                    <p:embed/>
                    <p:pic>
                      <p:nvPicPr>
                        <p:cNvPr id="0" name="Object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728"/>
                          <a:ext cx="15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9" name="Text Box 1086">
              <a:extLst>
                <a:ext uri="{FF2B5EF4-FFF2-40B4-BE49-F238E27FC236}">
                  <a16:creationId xmlns:a16="http://schemas.microsoft.com/office/drawing/2014/main" id="{8B1B1F4E-4DDC-8142-91AD-EAD89911F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31"/>
              <a:ext cx="33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ea typeface="黑体" panose="02010609060101010101" pitchFamily="49" charset="-122"/>
                </a:rPr>
                <a:t>x</a:t>
              </a:r>
              <a:endParaRPr lang="en-US" altLang="zh-CN" sz="5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9460" name="Text Box 1087">
            <a:extLst>
              <a:ext uri="{FF2B5EF4-FFF2-40B4-BE49-F238E27FC236}">
                <a16:creationId xmlns:a16="http://schemas.microsoft.com/office/drawing/2014/main" id="{ED1393CD-417A-5D40-AFD7-7DBC997A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17" y="1217388"/>
            <a:ext cx="6091238" cy="51911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</a:rPr>
              <a:t>1.直角坐标系</a:t>
            </a:r>
            <a:r>
              <a:rPr lang="zh-CN" altLang="en-US" sz="2400" dirty="0">
                <a:solidFill>
                  <a:schemeClr val="tx2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ea typeface="黑体" panose="02010609060101010101" pitchFamily="49" charset="-122"/>
              </a:rPr>
              <a:t>rectangular coordinate system)</a:t>
            </a:r>
          </a:p>
        </p:txBody>
      </p:sp>
      <p:sp>
        <p:nvSpPr>
          <p:cNvPr id="19467" name="AutoShape 109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22197DB-4FBB-D743-9D73-DF47B1ED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433388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9468" name="AutoShape 109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F4429A-EA30-3349-AA9B-E846E4F6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6477000"/>
            <a:ext cx="433387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9469" name="Text Box 1100">
            <a:extLst>
              <a:ext uri="{FF2B5EF4-FFF2-40B4-BE49-F238E27FC236}">
                <a16:creationId xmlns:a16="http://schemas.microsoft.com/office/drawing/2014/main" id="{3F275417-3527-2545-B773-5EC32C0BD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00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第一章</a:t>
            </a:r>
          </a:p>
        </p:txBody>
      </p:sp>
      <p:sp>
        <p:nvSpPr>
          <p:cNvPr id="19471" name="灯片编号占位符 4">
            <a:extLst>
              <a:ext uri="{FF2B5EF4-FFF2-40B4-BE49-F238E27FC236}">
                <a16:creationId xmlns:a16="http://schemas.microsoft.com/office/drawing/2014/main" id="{F506D42F-98CD-854D-B722-823B45DA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A6F871-6EF5-354B-8B3D-092F3B7D7678}" type="slidenum">
              <a:rPr kumimoji="0" lang="zh-CN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7" name="Line 1082">
            <a:extLst>
              <a:ext uri="{FF2B5EF4-FFF2-40B4-BE49-F238E27FC236}">
                <a16:creationId xmlns:a16="http://schemas.microsoft.com/office/drawing/2014/main" id="{80C6CBC5-F39B-824F-AE51-EF95E1C3E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2737" y="2136374"/>
            <a:ext cx="289623" cy="7953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88E3E5-E3FF-427B-980D-860605A37AB4}"/>
                  </a:ext>
                </a:extLst>
              </p:cNvPr>
              <p:cNvSpPr txBox="1"/>
              <p:nvPr/>
            </p:nvSpPr>
            <p:spPr>
              <a:xfrm>
                <a:off x="176617" y="1723689"/>
                <a:ext cx="8802473" cy="4781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坐标轴固定在参照物上 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⟹</m:t>
                    </m:r>
                  </m:oMath>
                </a14:m>
                <a:r>
                  <a:rPr lang="zh-CN" altLang="en-US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acc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acc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e>
                        </m:acc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位矢</a:t>
                </a:r>
                <a:r>
                  <a:rPr lang="en-US" altLang="zh-CN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运动方程：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速度：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加速度：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solidFill>
                      <a:schemeClr val="bg2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acc>
                  </m:oMath>
                </a14:m>
                <a:endParaRPr lang="zh-CN" altLang="en-US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88E3E5-E3FF-427B-980D-860605A3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17" y="1723689"/>
                <a:ext cx="8802473" cy="4781309"/>
              </a:xfrm>
              <a:prstGeom prst="rect">
                <a:avLst/>
              </a:prstGeom>
              <a:blipFill>
                <a:blip r:embed="rId11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DBFECC7-28A4-4FA1-A9CE-93D79D5F331D}"/>
                  </a:ext>
                </a:extLst>
              </p:cNvPr>
              <p:cNvSpPr/>
              <p:nvPr/>
            </p:nvSpPr>
            <p:spPr>
              <a:xfrm>
                <a:off x="5693408" y="3516559"/>
                <a:ext cx="3085909" cy="9401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m:oMathPara>
                </a14:m>
                <a:endParaRPr lang="en-US" altLang="zh-CN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DBFECC7-28A4-4FA1-A9CE-93D79D5F3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8" y="3516559"/>
                <a:ext cx="3085909" cy="9401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4691</TotalTime>
  <Words>3389</Words>
  <Application>Microsoft Office PowerPoint</Application>
  <PresentationFormat>全屏显示(4:3)</PresentationFormat>
  <Paragraphs>516</Paragraphs>
  <Slides>54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Monotype Sorts</vt:lpstr>
      <vt:lpstr>SimHei</vt:lpstr>
      <vt:lpstr>SimHei</vt:lpstr>
      <vt:lpstr>Arial</vt:lpstr>
      <vt:lpstr>Cambria Math</vt:lpstr>
      <vt:lpstr>Times</vt:lpstr>
      <vt:lpstr>Times New Roman</vt:lpstr>
      <vt:lpstr>Wingdings</vt:lpstr>
      <vt:lpstr>默认设计模板</vt:lpstr>
      <vt:lpstr>1_默认设计模板</vt:lpstr>
      <vt:lpstr>Equation</vt:lpstr>
      <vt:lpstr>公式</vt:lpstr>
      <vt:lpstr>Equation.3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songyk</dc:creator>
  <cp:lastModifiedBy>宋 玉坤</cp:lastModifiedBy>
  <cp:revision>416</cp:revision>
  <cp:lastPrinted>2018-08-16T20:33:57Z</cp:lastPrinted>
  <dcterms:created xsi:type="dcterms:W3CDTF">1601-01-01T00:00:00Z</dcterms:created>
  <dcterms:modified xsi:type="dcterms:W3CDTF">2020-02-23T13:32:25Z</dcterms:modified>
</cp:coreProperties>
</file>