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ctiveX/activeX1.xml" ContentType="application/vnd.ms-office.activeX+xml"/>
  <Override PartName="/ppt/notesSlides/notesSlide2.xml" ContentType="application/vnd.openxmlformats-officedocument.presentationml.notesSlide+xml"/>
  <Override PartName="/ppt/activeX/activeX2.xml" ContentType="application/vnd.ms-office.activeX+xml"/>
  <Override PartName="/ppt/notesSlides/notesSlide3.xml" ContentType="application/vnd.openxmlformats-officedocument.presentationml.notesSlide+xml"/>
  <Override PartName="/ppt/embeddings/oleObject1.bin" ContentType="application/vnd.openxmlformats-officedocument.oleObject"/>
  <Override PartName="/ppt/notesSlides/notesSlide4.xml" ContentType="application/vnd.openxmlformats-officedocument.presentationml.notesSlide+xml"/>
  <Override PartName="/ppt/embeddings/oleObject2.bin" ContentType="application/vnd.openxmlformats-officedocument.oleObject"/>
  <Override PartName="/ppt/notesSlides/notesSlide5.xml" ContentType="application/vnd.openxmlformats-officedocument.presentationml.notesSlide+xml"/>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notesSlides/notesSlide6.xml" ContentType="application/vnd.openxmlformats-officedocument.presentationml.notesSlide+xml"/>
  <Override PartName="/ppt/embeddings/oleObject19.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notesSlides/notesSlide7.xml" ContentType="application/vnd.openxmlformats-officedocument.presentationml.notesSlide+xml"/>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29.bin" ContentType="application/vnd.openxmlformats-officedocument.oleObject"/>
  <Override PartName="/ppt/embeddings/oleObject30.bin" ContentType="application/vnd.openxmlformats-officedocument.oleObject"/>
  <Override PartName="/ppt/embeddings/oleObject31.bin" ContentType="application/vnd.openxmlformats-officedocument.oleObject"/>
  <Override PartName="/ppt/embeddings/oleObject32.bin" ContentType="application/vnd.openxmlformats-officedocument.oleObject"/>
  <Override PartName="/ppt/embeddings/oleObject33.bin" ContentType="application/vnd.openxmlformats-officedocument.oleObject"/>
  <Override PartName="/ppt/embeddings/oleObject34.bin" ContentType="application/vnd.openxmlformats-officedocument.oleObject"/>
  <Override PartName="/ppt/embeddings/oleObject35.bin" ContentType="application/vnd.openxmlformats-officedocument.oleObject"/>
  <Override PartName="/ppt/embeddings/oleObject36.bin" ContentType="application/vnd.openxmlformats-officedocument.oleObject"/>
  <Override PartName="/ppt/embeddings/oleObject37.bin" ContentType="application/vnd.openxmlformats-officedocument.oleObject"/>
  <Override PartName="/ppt/embeddings/oleObject38.bin" ContentType="application/vnd.openxmlformats-officedocument.oleObject"/>
  <Override PartName="/ppt/notesSlides/notesSlide8.xml" ContentType="application/vnd.openxmlformats-officedocument.presentationml.notesSlide+xml"/>
  <Override PartName="/ppt/embeddings/oleObject39.bin" ContentType="application/vnd.openxmlformats-officedocument.oleObject"/>
  <Override PartName="/ppt/embeddings/oleObject40.bin" ContentType="application/vnd.openxmlformats-officedocument.oleObject"/>
  <Override PartName="/ppt/embeddings/oleObject41.bin" ContentType="application/vnd.openxmlformats-officedocument.oleObject"/>
  <Override PartName="/ppt/embeddings/oleObject42.bin" ContentType="application/vnd.openxmlformats-officedocument.oleObject"/>
  <Override PartName="/ppt/embeddings/oleObject43.bin" ContentType="application/vnd.openxmlformats-officedocument.oleObject"/>
  <Override PartName="/ppt/embeddings/oleObject44.bin" ContentType="application/vnd.openxmlformats-officedocument.oleObject"/>
  <Override PartName="/ppt/notesSlides/notesSlide9.xml" ContentType="application/vnd.openxmlformats-officedocument.presentationml.notesSlide+xml"/>
  <Override PartName="/ppt/embeddings/oleObject45.bin" ContentType="application/vnd.openxmlformats-officedocument.oleObject"/>
  <Override PartName="/ppt/embeddings/oleObject46.bin" ContentType="application/vnd.openxmlformats-officedocument.oleObject"/>
  <Override PartName="/ppt/notesSlides/notesSlide10.xml" ContentType="application/vnd.openxmlformats-officedocument.presentationml.notesSlide+xml"/>
  <Override PartName="/ppt/embeddings/oleObject47.bin" ContentType="application/vnd.openxmlformats-officedocument.oleObject"/>
  <Override PartName="/ppt/embeddings/oleObject48.bin" ContentType="application/vnd.openxmlformats-officedocument.oleObject"/>
  <Override PartName="/ppt/embeddings/oleObject49.bin" ContentType="application/vnd.openxmlformats-officedocument.oleObject"/>
  <Override PartName="/ppt/embeddings/oleObject50.bin" ContentType="application/vnd.openxmlformats-officedocument.oleObject"/>
  <Override PartName="/ppt/embeddings/oleObject51.bin" ContentType="application/vnd.openxmlformats-officedocument.oleObject"/>
  <Override PartName="/ppt/embeddings/oleObject52.bin" ContentType="application/vnd.openxmlformats-officedocument.oleObject"/>
  <Override PartName="/ppt/embeddings/oleObject53.bin" ContentType="application/vnd.openxmlformats-officedocument.oleObject"/>
  <Override PartName="/ppt/embeddings/oleObject54.bin" ContentType="application/vnd.openxmlformats-officedocument.oleObject"/>
  <Override PartName="/ppt/embeddings/oleObject55.bin" ContentType="application/vnd.openxmlformats-officedocument.oleObject"/>
  <Override PartName="/ppt/embeddings/oleObject56.bin" ContentType="application/vnd.openxmlformats-officedocument.oleObject"/>
  <Override PartName="/ppt/embeddings/oleObject57.bin" ContentType="application/vnd.openxmlformats-officedocument.oleObject"/>
  <Override PartName="/ppt/embeddings/oleObject58.bin" ContentType="application/vnd.openxmlformats-officedocument.oleObject"/>
  <Override PartName="/ppt/embeddings/oleObject59.bin" ContentType="application/vnd.openxmlformats-officedocument.oleObject"/>
  <Override PartName="/ppt/embeddings/oleObject60.bin" ContentType="application/vnd.openxmlformats-officedocument.oleObject"/>
  <Override PartName="/ppt/embeddings/oleObject61.bin" ContentType="application/vnd.openxmlformats-officedocument.oleObject"/>
  <Override PartName="/ppt/notesSlides/notesSlide11.xml" ContentType="application/vnd.openxmlformats-officedocument.presentationml.notesSlide+xml"/>
  <Override PartName="/ppt/embeddings/oleObject62.bin" ContentType="application/vnd.openxmlformats-officedocument.oleObject"/>
  <Override PartName="/ppt/embeddings/oleObject63.bin" ContentType="application/vnd.openxmlformats-officedocument.oleObject"/>
  <Override PartName="/ppt/embeddings/oleObject64.bin" ContentType="application/vnd.openxmlformats-officedocument.oleObject"/>
  <Override PartName="/ppt/embeddings/oleObject65.bin" ContentType="application/vnd.openxmlformats-officedocument.oleObject"/>
  <Override PartName="/ppt/embeddings/oleObject66.bin" ContentType="application/vnd.openxmlformats-officedocument.oleObject"/>
  <Override PartName="/ppt/embeddings/oleObject67.bin" ContentType="application/vnd.openxmlformats-officedocument.oleObject"/>
  <Override PartName="/ppt/embeddings/oleObject68.bin" ContentType="application/vnd.openxmlformats-officedocument.oleObject"/>
  <Override PartName="/ppt/embeddings/oleObject69.bin" ContentType="application/vnd.openxmlformats-officedocument.oleObject"/>
  <Override PartName="/ppt/embeddings/oleObject70.bin" ContentType="application/vnd.openxmlformats-officedocument.oleObject"/>
  <Override PartName="/ppt/embeddings/oleObject71.bin" ContentType="application/vnd.openxmlformats-officedocument.oleObject"/>
  <Override PartName="/ppt/embeddings/oleObject72.bin" ContentType="application/vnd.openxmlformats-officedocument.oleObject"/>
  <Override PartName="/ppt/embeddings/oleObject73.bin" ContentType="application/vnd.openxmlformats-officedocument.oleObject"/>
  <Override PartName="/ppt/embeddings/oleObject74.bin" ContentType="application/vnd.openxmlformats-officedocument.oleObject"/>
  <Override PartName="/ppt/embeddings/oleObject75.bin" ContentType="application/vnd.openxmlformats-officedocument.oleObject"/>
  <Override PartName="/ppt/embeddings/oleObject76.bin" ContentType="application/vnd.openxmlformats-officedocument.oleObject"/>
  <Override PartName="/ppt/embeddings/oleObject77.bin" ContentType="application/vnd.openxmlformats-officedocument.oleObject"/>
  <Override PartName="/ppt/embeddings/oleObject78.bin" ContentType="application/vnd.openxmlformats-officedocument.oleObject"/>
  <Override PartName="/ppt/notesSlides/notesSlide12.xml" ContentType="application/vnd.openxmlformats-officedocument.presentationml.notesSlide+xml"/>
  <Override PartName="/ppt/embeddings/oleObject79.bin" ContentType="application/vnd.openxmlformats-officedocument.oleObject"/>
  <Override PartName="/ppt/embeddings/oleObject80.bin" ContentType="application/vnd.openxmlformats-officedocument.oleObject"/>
  <Override PartName="/ppt/embeddings/oleObject81.bin" ContentType="application/vnd.openxmlformats-officedocument.oleObject"/>
  <Override PartName="/ppt/embeddings/oleObject82.bin" ContentType="application/vnd.openxmlformats-officedocument.oleObject"/>
  <Override PartName="/ppt/embeddings/oleObject83.bin" ContentType="application/vnd.openxmlformats-officedocument.oleObject"/>
  <Override PartName="/ppt/notesSlides/notesSlide13.xml" ContentType="application/vnd.openxmlformats-officedocument.presentationml.notesSlide+xml"/>
  <Override PartName="/ppt/embeddings/oleObject84.bin" ContentType="application/vnd.openxmlformats-officedocument.oleObject"/>
  <Override PartName="/ppt/embeddings/oleObject85.bin" ContentType="application/vnd.openxmlformats-officedocument.oleObject"/>
  <Override PartName="/ppt/embeddings/oleObject86.bin" ContentType="application/vnd.openxmlformats-officedocument.oleObject"/>
  <Override PartName="/ppt/embeddings/oleObject87.bin" ContentType="application/vnd.openxmlformats-officedocument.oleObject"/>
  <Override PartName="/ppt/embeddings/oleObject88.bin" ContentType="application/vnd.openxmlformats-officedocument.oleObject"/>
  <Override PartName="/ppt/embeddings/oleObject89.bin" ContentType="application/vnd.openxmlformats-officedocument.oleObject"/>
  <Override PartName="/ppt/embeddings/oleObject90.bin" ContentType="application/vnd.openxmlformats-officedocument.oleObject"/>
  <Override PartName="/ppt/embeddings/oleObject91.bin" ContentType="application/vnd.openxmlformats-officedocument.oleObject"/>
  <Override PartName="/ppt/embeddings/oleObject92.bin" ContentType="application/vnd.openxmlformats-officedocument.oleObject"/>
  <Override PartName="/ppt/embeddings/oleObject93.bin" ContentType="application/vnd.openxmlformats-officedocument.oleObject"/>
  <Override PartName="/ppt/embeddings/oleObject94.bin" ContentType="application/vnd.openxmlformats-officedocument.oleObject"/>
  <Override PartName="/ppt/embeddings/oleObject95.bin" ContentType="application/vnd.openxmlformats-officedocument.oleObject"/>
  <Override PartName="/ppt/embeddings/oleObject96.bin" ContentType="application/vnd.openxmlformats-officedocument.oleObject"/>
  <Override PartName="/ppt/notesSlides/notesSlide14.xml" ContentType="application/vnd.openxmlformats-officedocument.presentationml.notesSlide+xml"/>
  <Override PartName="/ppt/embeddings/oleObject97.bin" ContentType="application/vnd.openxmlformats-officedocument.oleObject"/>
  <Override PartName="/ppt/embeddings/oleObject98.bin" ContentType="application/vnd.openxmlformats-officedocument.oleObject"/>
  <Override PartName="/ppt/embeddings/oleObject99.bin" ContentType="application/vnd.openxmlformats-officedocument.oleObject"/>
  <Override PartName="/ppt/embeddings/oleObject100.bin" ContentType="application/vnd.openxmlformats-officedocument.oleObject"/>
  <Override PartName="/ppt/embeddings/oleObject101.bin" ContentType="application/vnd.openxmlformats-officedocument.oleObject"/>
  <Override PartName="/ppt/embeddings/oleObject102.bin" ContentType="application/vnd.openxmlformats-officedocument.oleObject"/>
  <Override PartName="/ppt/embeddings/oleObject103.bin" ContentType="application/vnd.openxmlformats-officedocument.oleObject"/>
  <Override PartName="/ppt/embeddings/oleObject104.bin" ContentType="application/vnd.openxmlformats-officedocument.oleObject"/>
  <Override PartName="/ppt/embeddings/oleObject105.bin" ContentType="application/vnd.openxmlformats-officedocument.oleObject"/>
  <Override PartName="/ppt/activeX/activeX3.xml" ContentType="application/vnd.ms-office.activeX+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embeddings/oleObject106.bin" ContentType="application/vnd.openxmlformats-officedocument.oleObject"/>
  <Override PartName="/ppt/embeddings/oleObject107.bin" ContentType="application/vnd.openxmlformats-officedocument.oleObject"/>
  <Override PartName="/ppt/embeddings/oleObject108.bin" ContentType="application/vnd.openxmlformats-officedocument.oleObject"/>
  <Override PartName="/ppt/embeddings/oleObject109.bin" ContentType="application/vnd.openxmlformats-officedocument.oleObject"/>
  <Override PartName="/ppt/embeddings/oleObject110.bin" ContentType="application/vnd.openxmlformats-officedocument.oleObject"/>
  <Override PartName="/ppt/embeddings/oleObject111.bin" ContentType="application/vnd.openxmlformats-officedocument.oleObject"/>
  <Override PartName="/ppt/embeddings/oleObject112.bin" ContentType="application/vnd.openxmlformats-officedocument.oleObject"/>
  <Override PartName="/ppt/embeddings/oleObject113.bin" ContentType="application/vnd.openxmlformats-officedocument.oleObject"/>
  <Override PartName="/ppt/embeddings/oleObject114.bin" ContentType="application/vnd.openxmlformats-officedocument.oleObject"/>
  <Override PartName="/ppt/embeddings/oleObject115.bin" ContentType="application/vnd.openxmlformats-officedocument.oleObject"/>
  <Override PartName="/ppt/embeddings/oleObject116.bin" ContentType="application/vnd.openxmlformats-officedocument.oleObject"/>
  <Override PartName="/ppt/embeddings/oleObject117.bin" ContentType="application/vnd.openxmlformats-officedocument.oleObject"/>
  <Override PartName="/ppt/embeddings/oleObject118.bin" ContentType="application/vnd.openxmlformats-officedocument.oleObject"/>
  <Override PartName="/ppt/embeddings/oleObject119.bin" ContentType="application/vnd.openxmlformats-officedocument.oleObject"/>
  <Override PartName="/ppt/embeddings/oleObject120.bin" ContentType="application/vnd.openxmlformats-officedocument.oleObject"/>
  <Override PartName="/ppt/embeddings/oleObject121.bin" ContentType="application/vnd.openxmlformats-officedocument.oleObject"/>
  <Override PartName="/ppt/embeddings/oleObject122.bin" ContentType="application/vnd.openxmlformats-officedocument.oleObject"/>
  <Override PartName="/ppt/embeddings/oleObject123.bin" ContentType="application/vnd.openxmlformats-officedocument.oleObject"/>
  <Override PartName="/ppt/embeddings/oleObject124.bin" ContentType="application/vnd.openxmlformats-officedocument.oleObject"/>
  <Override PartName="/ppt/embeddings/oleObject125.bin" ContentType="application/vnd.openxmlformats-officedocument.oleObject"/>
  <Override PartName="/ppt/embeddings/oleObject126.bin" ContentType="application/vnd.openxmlformats-officedocument.oleObject"/>
  <Override PartName="/ppt/embeddings/oleObject127.bin" ContentType="application/vnd.openxmlformats-officedocument.oleObject"/>
  <Override PartName="/ppt/embeddings/oleObject128.bin" ContentType="application/vnd.openxmlformats-officedocument.oleObject"/>
  <Override PartName="/ppt/embeddings/oleObject129.bin" ContentType="application/vnd.openxmlformats-officedocument.oleObject"/>
  <Override PartName="/ppt/embeddings/oleObject130.bin" ContentType="application/vnd.openxmlformats-officedocument.oleObject"/>
  <Override PartName="/ppt/embeddings/oleObject131.bin" ContentType="application/vnd.openxmlformats-officedocument.oleObject"/>
  <Override PartName="/ppt/embeddings/oleObject132.bin" ContentType="application/vnd.openxmlformats-officedocument.oleObject"/>
  <Override PartName="/ppt/embeddings/oleObject133.bin" ContentType="application/vnd.openxmlformats-officedocument.oleObject"/>
  <Override PartName="/ppt/embeddings/oleObject134.bin" ContentType="application/vnd.openxmlformats-officedocument.oleObject"/>
  <Override PartName="/ppt/embeddings/oleObject135.bin" ContentType="application/vnd.openxmlformats-officedocument.oleObject"/>
  <Override PartName="/ppt/embeddings/oleObject136.bin" ContentType="application/vnd.openxmlformats-officedocument.oleObject"/>
  <Override PartName="/ppt/embeddings/oleObject137.bin" ContentType="application/vnd.openxmlformats-officedocument.oleObject"/>
  <Override PartName="/ppt/embeddings/oleObject138.bin" ContentType="application/vnd.openxmlformats-officedocument.oleObject"/>
  <Override PartName="/ppt/embeddings/oleObject139.bin" ContentType="application/vnd.openxmlformats-officedocument.oleObject"/>
  <Override PartName="/ppt/embeddings/oleObject140.bin" ContentType="application/vnd.openxmlformats-officedocument.oleObject"/>
  <Override PartName="/ppt/embeddings/oleObject141.bin" ContentType="application/vnd.openxmlformats-officedocument.oleObject"/>
  <Override PartName="/ppt/embeddings/oleObject142.bin" ContentType="application/vnd.openxmlformats-officedocument.oleObject"/>
  <Override PartName="/ppt/embeddings/oleObject143.bin" ContentType="application/vnd.openxmlformats-officedocument.oleObject"/>
  <Override PartName="/ppt/embeddings/oleObject144.bin" ContentType="application/vnd.openxmlformats-officedocument.oleObject"/>
  <Override PartName="/ppt/embeddings/oleObject145.bin" ContentType="application/vnd.openxmlformats-officedocument.oleObject"/>
  <Override PartName="/ppt/embeddings/oleObject146.bin" ContentType="application/vnd.openxmlformats-officedocument.oleObject"/>
  <Override PartName="/ppt/embeddings/oleObject147.bin" ContentType="application/vnd.openxmlformats-officedocument.oleObject"/>
  <Override PartName="/ppt/embeddings/oleObject148.bin" ContentType="application/vnd.openxmlformats-officedocument.oleObject"/>
  <Override PartName="/ppt/embeddings/oleObject149.bin" ContentType="application/vnd.openxmlformats-officedocument.oleObject"/>
  <Override PartName="/ppt/embeddings/oleObject150.bin" ContentType="application/vnd.openxmlformats-officedocument.oleObject"/>
  <Override PartName="/ppt/embeddings/oleObject151.bin" ContentType="application/vnd.openxmlformats-officedocument.oleObject"/>
  <Override PartName="/ppt/embeddings/oleObject152.bin" ContentType="application/vnd.openxmlformats-officedocument.oleObject"/>
  <Override PartName="/ppt/embeddings/oleObject153.bin" ContentType="application/vnd.openxmlformats-officedocument.oleObject"/>
  <Override PartName="/ppt/embeddings/oleObject154.bin" ContentType="application/vnd.openxmlformats-officedocument.oleObject"/>
  <Override PartName="/ppt/embeddings/oleObject155.bin" ContentType="application/vnd.openxmlformats-officedocument.oleObject"/>
  <Override PartName="/ppt/embeddings/oleObject156.bin" ContentType="application/vnd.openxmlformats-officedocument.oleObject"/>
  <Override PartName="/ppt/embeddings/oleObject157.bin" ContentType="application/vnd.openxmlformats-officedocument.oleObject"/>
  <Override PartName="/ppt/embeddings/oleObject158.bin" ContentType="application/vnd.openxmlformats-officedocument.oleObject"/>
  <Override PartName="/ppt/embeddings/oleObject159.bin" ContentType="application/vnd.openxmlformats-officedocument.oleObject"/>
  <Override PartName="/ppt/embeddings/oleObject160.bin" ContentType="application/vnd.openxmlformats-officedocument.oleObject"/>
  <Override PartName="/ppt/embeddings/oleObject161.bin" ContentType="application/vnd.openxmlformats-officedocument.oleObject"/>
  <Override PartName="/ppt/embeddings/oleObject162.bin" ContentType="application/vnd.openxmlformats-officedocument.oleObject"/>
  <Override PartName="/ppt/embeddings/oleObject163.bin" ContentType="application/vnd.openxmlformats-officedocument.oleObject"/>
  <Override PartName="/ppt/embeddings/oleObject164.bin" ContentType="application/vnd.openxmlformats-officedocument.oleObject"/>
  <Override PartName="/ppt/notesSlides/notesSlide17.xml" ContentType="application/vnd.openxmlformats-officedocument.presentationml.notesSlide+xml"/>
  <Override PartName="/ppt/embeddings/oleObject165.bin" ContentType="application/vnd.openxmlformats-officedocument.oleObject"/>
  <Override PartName="/ppt/embeddings/oleObject166.bin" ContentType="application/vnd.openxmlformats-officedocument.oleObject"/>
  <Override PartName="/ppt/embeddings/oleObject167.bin" ContentType="application/vnd.openxmlformats-officedocument.oleObject"/>
  <Override PartName="/ppt/embeddings/oleObject168.bin" ContentType="application/vnd.openxmlformats-officedocument.oleObject"/>
  <Override PartName="/ppt/embeddings/oleObject169.bin" ContentType="application/vnd.openxmlformats-officedocument.oleObject"/>
  <Override PartName="/ppt/embeddings/oleObject170.bin" ContentType="application/vnd.openxmlformats-officedocument.oleObject"/>
  <Override PartName="/ppt/embeddings/oleObject171.bin" ContentType="application/vnd.openxmlformats-officedocument.oleObject"/>
  <Override PartName="/ppt/embeddings/oleObject172.bin" ContentType="application/vnd.openxmlformats-officedocument.oleObject"/>
  <Override PartName="/ppt/embeddings/oleObject173.bin" ContentType="application/vnd.openxmlformats-officedocument.oleObject"/>
  <Override PartName="/ppt/embeddings/oleObject174.bin" ContentType="application/vnd.openxmlformats-officedocument.oleObject"/>
  <Override PartName="/ppt/notesSlides/notesSlide18.xml" ContentType="application/vnd.openxmlformats-officedocument.presentationml.notesSlide+xml"/>
  <Override PartName="/ppt/embeddings/oleObject175.bin" ContentType="application/vnd.openxmlformats-officedocument.oleObject"/>
  <Override PartName="/ppt/embeddings/oleObject176.bin" ContentType="application/vnd.openxmlformats-officedocument.oleObject"/>
  <Override PartName="/ppt/embeddings/oleObject177.bin" ContentType="application/vnd.openxmlformats-officedocument.oleObject"/>
  <Override PartName="/ppt/embeddings/oleObject178.bin" ContentType="application/vnd.openxmlformats-officedocument.oleObject"/>
  <Override PartName="/ppt/embeddings/oleObject179.bin" ContentType="application/vnd.openxmlformats-officedocument.oleObject"/>
  <Override PartName="/ppt/embeddings/oleObject180.bin" ContentType="application/vnd.openxmlformats-officedocument.oleObject"/>
  <Override PartName="/ppt/embeddings/oleObject181.bin" ContentType="application/vnd.openxmlformats-officedocument.oleObject"/>
  <Override PartName="/ppt/embeddings/oleObject182.bin" ContentType="application/vnd.openxmlformats-officedocument.oleObject"/>
  <Override PartName="/ppt/embeddings/oleObject183.bin" ContentType="application/vnd.openxmlformats-officedocument.oleObject"/>
  <Override PartName="/ppt/embeddings/oleObject184.bin" ContentType="application/vnd.openxmlformats-officedocument.oleObject"/>
  <Override PartName="/ppt/embeddings/oleObject185.bin" ContentType="application/vnd.openxmlformats-officedocument.oleObject"/>
  <Override PartName="/ppt/embeddings/oleObject186.bin" ContentType="application/vnd.openxmlformats-officedocument.oleObject"/>
  <Override PartName="/ppt/notesSlides/notesSlide19.xml" ContentType="application/vnd.openxmlformats-officedocument.presentationml.notesSlide+xml"/>
  <Override PartName="/ppt/embeddings/oleObject187.bin" ContentType="application/vnd.openxmlformats-officedocument.oleObject"/>
  <Override PartName="/ppt/embeddings/oleObject188.bin" ContentType="application/vnd.openxmlformats-officedocument.oleObject"/>
  <Override PartName="/ppt/embeddings/oleObject189.bin" ContentType="application/vnd.openxmlformats-officedocument.oleObject"/>
  <Override PartName="/ppt/embeddings/oleObject190.bin" ContentType="application/vnd.openxmlformats-officedocument.oleObject"/>
  <Override PartName="/ppt/embeddings/oleObject191.bin" ContentType="application/vnd.openxmlformats-officedocument.oleObject"/>
  <Override PartName="/ppt/notesSlides/notesSlide20.xml" ContentType="application/vnd.openxmlformats-officedocument.presentationml.notesSlide+xml"/>
  <Override PartName="/ppt/embeddings/oleObject192.bin" ContentType="application/vnd.openxmlformats-officedocument.oleObject"/>
  <Override PartName="/ppt/embeddings/oleObject193.bin" ContentType="application/vnd.openxmlformats-officedocument.oleObject"/>
  <Override PartName="/ppt/embeddings/oleObject194.bin" ContentType="application/vnd.openxmlformats-officedocument.oleObject"/>
  <Override PartName="/ppt/embeddings/oleObject195.bin" ContentType="application/vnd.openxmlformats-officedocument.oleObject"/>
  <Override PartName="/ppt/embeddings/oleObject196.bin" ContentType="application/vnd.openxmlformats-officedocument.oleObject"/>
  <Override PartName="/ppt/embeddings/oleObject197.bin" ContentType="application/vnd.openxmlformats-officedocument.oleObject"/>
  <Override PartName="/ppt/embeddings/oleObject198.bin" ContentType="application/vnd.openxmlformats-officedocument.oleObject"/>
  <Override PartName="/ppt/embeddings/oleObject199.bin" ContentType="application/vnd.openxmlformats-officedocument.oleObject"/>
  <Override PartName="/ppt/embeddings/oleObject200.bin" ContentType="application/vnd.openxmlformats-officedocument.oleObject"/>
  <Override PartName="/ppt/embeddings/oleObject201.bin" ContentType="application/vnd.openxmlformats-officedocument.oleObject"/>
  <Override PartName="/ppt/embeddings/oleObject202.bin" ContentType="application/vnd.openxmlformats-officedocument.oleObject"/>
  <Override PartName="/ppt/embeddings/oleObject203.bin" ContentType="application/vnd.openxmlformats-officedocument.oleObject"/>
  <Override PartName="/ppt/embeddings/oleObject204.bin" ContentType="application/vnd.openxmlformats-officedocument.oleObject"/>
  <Override PartName="/ppt/embeddings/oleObject205.bin" ContentType="application/vnd.openxmlformats-officedocument.oleObject"/>
  <Override PartName="/ppt/embeddings/oleObject206.bin" ContentType="application/vnd.openxmlformats-officedocument.oleObject"/>
  <Override PartName="/ppt/embeddings/oleObject207.bin" ContentType="application/vnd.openxmlformats-officedocument.oleObject"/>
  <Override PartName="/ppt/embeddings/oleObject208.bin" ContentType="application/vnd.openxmlformats-officedocument.oleObject"/>
  <Override PartName="/ppt/embeddings/oleObject209.bin" ContentType="application/vnd.openxmlformats-officedocument.oleObject"/>
  <Override PartName="/ppt/embeddings/oleObject210.bin" ContentType="application/vnd.openxmlformats-officedocument.oleObject"/>
  <Override PartName="/ppt/embeddings/oleObject211.bin" ContentType="application/vnd.openxmlformats-officedocument.oleObject"/>
  <Override PartName="/ppt/embeddings/oleObject212.bin" ContentType="application/vnd.openxmlformats-officedocument.oleObject"/>
  <Override PartName="/ppt/embeddings/oleObject213.bin" ContentType="application/vnd.openxmlformats-officedocument.oleObject"/>
  <Override PartName="/ppt/embeddings/oleObject214.bin" ContentType="application/vnd.openxmlformats-officedocument.oleObject"/>
  <Override PartName="/ppt/embeddings/oleObject215.bin" ContentType="application/vnd.openxmlformats-officedocument.oleObject"/>
  <Override PartName="/ppt/embeddings/oleObject216.bin" ContentType="application/vnd.openxmlformats-officedocument.oleObject"/>
  <Override PartName="/ppt/embeddings/oleObject217.bin" ContentType="application/vnd.openxmlformats-officedocument.oleObject"/>
  <Override PartName="/ppt/embeddings/oleObject218.bin" ContentType="application/vnd.openxmlformats-officedocument.oleObject"/>
  <Override PartName="/ppt/embeddings/oleObject219.bin" ContentType="application/vnd.openxmlformats-officedocument.oleObject"/>
  <Override PartName="/ppt/embeddings/oleObject220.bin" ContentType="application/vnd.openxmlformats-officedocument.oleObject"/>
  <Override PartName="/ppt/embeddings/oleObject221.bin" ContentType="application/vnd.openxmlformats-officedocument.oleObject"/>
  <Override PartName="/ppt/embeddings/oleObject222.bin" ContentType="application/vnd.openxmlformats-officedocument.oleObject"/>
  <Override PartName="/ppt/embeddings/oleObject223.bin" ContentType="application/vnd.openxmlformats-officedocument.oleObject"/>
  <Override PartName="/ppt/embeddings/oleObject224.bin" ContentType="application/vnd.openxmlformats-officedocument.oleObject"/>
  <Override PartName="/ppt/embeddings/oleObject225.bin" ContentType="application/vnd.openxmlformats-officedocument.oleObject"/>
  <Override PartName="/ppt/embeddings/oleObject226.bin" ContentType="application/vnd.openxmlformats-officedocument.oleObject"/>
  <Override PartName="/ppt/embeddings/oleObject227.bin" ContentType="application/vnd.openxmlformats-officedocument.oleObject"/>
  <Override PartName="/ppt/embeddings/oleObject228.bin" ContentType="application/vnd.openxmlformats-officedocument.oleObject"/>
  <Override PartName="/ppt/notesSlides/notesSlide21.xml" ContentType="application/vnd.openxmlformats-officedocument.presentationml.notesSlide+xml"/>
  <Override PartName="/ppt/embeddings/oleObject229.bin" ContentType="application/vnd.openxmlformats-officedocument.oleObject"/>
  <Override PartName="/ppt/embeddings/oleObject230.bin" ContentType="application/vnd.openxmlformats-officedocument.oleObject"/>
  <Override PartName="/ppt/embeddings/oleObject231.bin" ContentType="application/vnd.openxmlformats-officedocument.oleObject"/>
  <Override PartName="/ppt/embeddings/oleObject232.bin" ContentType="application/vnd.openxmlformats-officedocument.oleObject"/>
  <Override PartName="/ppt/embeddings/oleObject233.bin" ContentType="application/vnd.openxmlformats-officedocument.oleObject"/>
  <Override PartName="/ppt/notesSlides/notesSlide22.xml" ContentType="application/vnd.openxmlformats-officedocument.presentationml.notesSlide+xml"/>
  <Override PartName="/ppt/embeddings/oleObject234.bin" ContentType="application/vnd.openxmlformats-officedocument.oleObject"/>
  <Override PartName="/ppt/embeddings/oleObject235.bin" ContentType="application/vnd.openxmlformats-officedocument.oleObject"/>
  <Override PartName="/ppt/embeddings/oleObject236.bin" ContentType="application/vnd.openxmlformats-officedocument.oleObject"/>
  <Override PartName="/ppt/embeddings/oleObject237.bin" ContentType="application/vnd.openxmlformats-officedocument.oleObject"/>
  <Override PartName="/ppt/notesSlides/notesSlide23.xml" ContentType="application/vnd.openxmlformats-officedocument.presentationml.notesSlide+xml"/>
  <Override PartName="/ppt/embeddings/oleObject238.bin" ContentType="application/vnd.openxmlformats-officedocument.oleObject"/>
  <Override PartName="/ppt/embeddings/oleObject239.bin" ContentType="application/vnd.openxmlformats-officedocument.oleObject"/>
  <Override PartName="/ppt/embeddings/oleObject240.bin" ContentType="application/vnd.openxmlformats-officedocument.oleObject"/>
  <Override PartName="/ppt/embeddings/oleObject241.bin" ContentType="application/vnd.openxmlformats-officedocument.oleObject"/>
  <Override PartName="/ppt/embeddings/oleObject242.bin" ContentType="application/vnd.openxmlformats-officedocument.oleObject"/>
  <Override PartName="/ppt/notesSlides/notesSlide24.xml" ContentType="application/vnd.openxmlformats-officedocument.presentationml.notesSlide+xml"/>
  <Override PartName="/ppt/embeddings/oleObject243.bin" ContentType="application/vnd.openxmlformats-officedocument.oleObject"/>
  <Override PartName="/ppt/embeddings/oleObject244.bin" ContentType="application/vnd.openxmlformats-officedocument.oleObject"/>
  <Override PartName="/ppt/embeddings/oleObject245.bin" ContentType="application/vnd.openxmlformats-officedocument.oleObject"/>
  <Override PartName="/ppt/embeddings/oleObject246.bin" ContentType="application/vnd.openxmlformats-officedocument.oleObject"/>
  <Override PartName="/ppt/embeddings/oleObject247.bin" ContentType="application/vnd.openxmlformats-officedocument.oleObject"/>
  <Override PartName="/ppt/embeddings/oleObject248.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313"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315" r:id="rId24"/>
    <p:sldId id="316" r:id="rId25"/>
    <p:sldId id="317" r:id="rId26"/>
    <p:sldId id="318" r:id="rId27"/>
    <p:sldId id="280" r:id="rId28"/>
    <p:sldId id="281" r:id="rId29"/>
    <p:sldId id="282" r:id="rId30"/>
    <p:sldId id="283" r:id="rId3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86358" autoAdjust="0"/>
  </p:normalViewPr>
  <p:slideViewPr>
    <p:cSldViewPr>
      <p:cViewPr varScale="1">
        <p:scale>
          <a:sx n="67" d="100"/>
          <a:sy n="67" d="100"/>
        </p:scale>
        <p:origin x="442" y="67"/>
      </p:cViewPr>
      <p:guideLst>
        <p:guide orient="horz" pos="2160"/>
        <p:guide pos="2880"/>
      </p:guideLst>
    </p:cSldViewPr>
  </p:slideViewPr>
  <p:outlineViewPr>
    <p:cViewPr>
      <p:scale>
        <a:sx n="33" d="100"/>
        <a:sy n="33" d="100"/>
      </p:scale>
      <p:origin x="0" y="419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activeX/activeX3.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1.e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emf"/><Relationship Id="rId12" Type="http://schemas.openxmlformats.org/officeDocument/2006/relationships/image" Target="../media/image75.wmf"/><Relationship Id="rId17" Type="http://schemas.openxmlformats.org/officeDocument/2006/relationships/image" Target="../media/image80.emf"/><Relationship Id="rId2" Type="http://schemas.openxmlformats.org/officeDocument/2006/relationships/image" Target="../media/image65.wmf"/><Relationship Id="rId16" Type="http://schemas.openxmlformats.org/officeDocument/2006/relationships/image" Target="../media/image79.emf"/><Relationship Id="rId1" Type="http://schemas.openxmlformats.org/officeDocument/2006/relationships/image" Target="../media/image64.wmf"/><Relationship Id="rId6" Type="http://schemas.openxmlformats.org/officeDocument/2006/relationships/image" Target="../media/image69.emf"/><Relationship Id="rId11" Type="http://schemas.openxmlformats.org/officeDocument/2006/relationships/image" Target="../media/image74.wmf"/><Relationship Id="rId5" Type="http://schemas.openxmlformats.org/officeDocument/2006/relationships/image" Target="../media/image68.emf"/><Relationship Id="rId15" Type="http://schemas.openxmlformats.org/officeDocument/2006/relationships/image" Target="../media/image78.e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image" Target="../media/image82.wmf"/><Relationship Id="rId1" Type="http://schemas.openxmlformats.org/officeDocument/2006/relationships/image" Target="../media/image81.wmf"/><Relationship Id="rId5" Type="http://schemas.openxmlformats.org/officeDocument/2006/relationships/image" Target="../media/image85.emf"/><Relationship Id="rId4"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4.wmf"/><Relationship Id="rId7" Type="http://schemas.openxmlformats.org/officeDocument/2006/relationships/image" Target="../media/image98.wmf"/><Relationship Id="rId2" Type="http://schemas.openxmlformats.org/officeDocument/2006/relationships/image" Target="../media/image93.wmf"/><Relationship Id="rId1" Type="http://schemas.openxmlformats.org/officeDocument/2006/relationships/image" Target="../media/image92.wmf"/><Relationship Id="rId6" Type="http://schemas.openxmlformats.org/officeDocument/2006/relationships/image" Target="../media/image97.wmf"/><Relationship Id="rId5" Type="http://schemas.openxmlformats.org/officeDocument/2006/relationships/image" Target="../media/image96.wmf"/><Relationship Id="rId4" Type="http://schemas.openxmlformats.org/officeDocument/2006/relationships/image" Target="../media/image95.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106.wmf"/><Relationship Id="rId3" Type="http://schemas.openxmlformats.org/officeDocument/2006/relationships/image" Target="../media/image101.emf"/><Relationship Id="rId7" Type="http://schemas.openxmlformats.org/officeDocument/2006/relationships/image" Target="../media/image105.wmf"/><Relationship Id="rId2" Type="http://schemas.openxmlformats.org/officeDocument/2006/relationships/image" Target="../media/image100.emf"/><Relationship Id="rId1" Type="http://schemas.openxmlformats.org/officeDocument/2006/relationships/image" Target="../media/image99.e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emf"/><Relationship Id="rId9" Type="http://schemas.openxmlformats.org/officeDocument/2006/relationships/image" Target="../media/image10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8.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6.emf"/><Relationship Id="rId13" Type="http://schemas.openxmlformats.org/officeDocument/2006/relationships/image" Target="../media/image121.emf"/><Relationship Id="rId18" Type="http://schemas.openxmlformats.org/officeDocument/2006/relationships/image" Target="../media/image126.emf"/><Relationship Id="rId26" Type="http://schemas.openxmlformats.org/officeDocument/2006/relationships/image" Target="../media/image134.emf"/><Relationship Id="rId3" Type="http://schemas.openxmlformats.org/officeDocument/2006/relationships/image" Target="../media/image111.emf"/><Relationship Id="rId21" Type="http://schemas.openxmlformats.org/officeDocument/2006/relationships/image" Target="../media/image129.emf"/><Relationship Id="rId34" Type="http://schemas.openxmlformats.org/officeDocument/2006/relationships/image" Target="../media/image142.wmf"/><Relationship Id="rId7" Type="http://schemas.openxmlformats.org/officeDocument/2006/relationships/image" Target="../media/image115.emf"/><Relationship Id="rId12" Type="http://schemas.openxmlformats.org/officeDocument/2006/relationships/image" Target="../media/image120.emf"/><Relationship Id="rId17" Type="http://schemas.openxmlformats.org/officeDocument/2006/relationships/image" Target="../media/image125.emf"/><Relationship Id="rId25" Type="http://schemas.openxmlformats.org/officeDocument/2006/relationships/image" Target="../media/image133.emf"/><Relationship Id="rId33" Type="http://schemas.openxmlformats.org/officeDocument/2006/relationships/image" Target="../media/image141.wmf"/><Relationship Id="rId2" Type="http://schemas.openxmlformats.org/officeDocument/2006/relationships/image" Target="../media/image110.emf"/><Relationship Id="rId16" Type="http://schemas.openxmlformats.org/officeDocument/2006/relationships/image" Target="../media/image124.emf"/><Relationship Id="rId20" Type="http://schemas.openxmlformats.org/officeDocument/2006/relationships/image" Target="../media/image128.emf"/><Relationship Id="rId29" Type="http://schemas.openxmlformats.org/officeDocument/2006/relationships/image" Target="../media/image137.wmf"/><Relationship Id="rId1" Type="http://schemas.openxmlformats.org/officeDocument/2006/relationships/image" Target="../media/image109.emf"/><Relationship Id="rId6" Type="http://schemas.openxmlformats.org/officeDocument/2006/relationships/image" Target="../media/image114.emf"/><Relationship Id="rId11" Type="http://schemas.openxmlformats.org/officeDocument/2006/relationships/image" Target="../media/image119.emf"/><Relationship Id="rId24" Type="http://schemas.openxmlformats.org/officeDocument/2006/relationships/image" Target="../media/image132.emf"/><Relationship Id="rId32" Type="http://schemas.openxmlformats.org/officeDocument/2006/relationships/image" Target="../media/image140.wmf"/><Relationship Id="rId5" Type="http://schemas.openxmlformats.org/officeDocument/2006/relationships/image" Target="../media/image113.emf"/><Relationship Id="rId15" Type="http://schemas.openxmlformats.org/officeDocument/2006/relationships/image" Target="../media/image123.emf"/><Relationship Id="rId23" Type="http://schemas.openxmlformats.org/officeDocument/2006/relationships/image" Target="../media/image131.emf"/><Relationship Id="rId28" Type="http://schemas.openxmlformats.org/officeDocument/2006/relationships/image" Target="../media/image136.wmf"/><Relationship Id="rId36" Type="http://schemas.openxmlformats.org/officeDocument/2006/relationships/image" Target="../media/image144.emf"/><Relationship Id="rId10" Type="http://schemas.openxmlformats.org/officeDocument/2006/relationships/image" Target="../media/image118.emf"/><Relationship Id="rId19" Type="http://schemas.openxmlformats.org/officeDocument/2006/relationships/image" Target="../media/image127.emf"/><Relationship Id="rId31" Type="http://schemas.openxmlformats.org/officeDocument/2006/relationships/image" Target="../media/image139.emf"/><Relationship Id="rId4" Type="http://schemas.openxmlformats.org/officeDocument/2006/relationships/image" Target="../media/image112.emf"/><Relationship Id="rId9" Type="http://schemas.openxmlformats.org/officeDocument/2006/relationships/image" Target="../media/image117.emf"/><Relationship Id="rId14" Type="http://schemas.openxmlformats.org/officeDocument/2006/relationships/image" Target="../media/image122.wmf"/><Relationship Id="rId22" Type="http://schemas.openxmlformats.org/officeDocument/2006/relationships/image" Target="../media/image130.emf"/><Relationship Id="rId27" Type="http://schemas.openxmlformats.org/officeDocument/2006/relationships/image" Target="../media/image135.wmf"/><Relationship Id="rId30" Type="http://schemas.openxmlformats.org/officeDocument/2006/relationships/image" Target="../media/image138.emf"/><Relationship Id="rId35" Type="http://schemas.openxmlformats.org/officeDocument/2006/relationships/image" Target="../media/image143.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image" Target="../media/image157.emf"/><Relationship Id="rId18" Type="http://schemas.openxmlformats.org/officeDocument/2006/relationships/image" Target="../media/image162.wmf"/><Relationship Id="rId3" Type="http://schemas.openxmlformats.org/officeDocument/2006/relationships/image" Target="../media/image147.emf"/><Relationship Id="rId21" Type="http://schemas.openxmlformats.org/officeDocument/2006/relationships/image" Target="../media/image165.wmf"/><Relationship Id="rId7" Type="http://schemas.openxmlformats.org/officeDocument/2006/relationships/image" Target="../media/image151.wmf"/><Relationship Id="rId12" Type="http://schemas.openxmlformats.org/officeDocument/2006/relationships/image" Target="../media/image156.wmf"/><Relationship Id="rId17" Type="http://schemas.openxmlformats.org/officeDocument/2006/relationships/image" Target="../media/image161.wmf"/><Relationship Id="rId2" Type="http://schemas.openxmlformats.org/officeDocument/2006/relationships/image" Target="../media/image146.emf"/><Relationship Id="rId16" Type="http://schemas.openxmlformats.org/officeDocument/2006/relationships/image" Target="../media/image160.wmf"/><Relationship Id="rId20" Type="http://schemas.openxmlformats.org/officeDocument/2006/relationships/image" Target="../media/image164.wmf"/><Relationship Id="rId1" Type="http://schemas.openxmlformats.org/officeDocument/2006/relationships/image" Target="../media/image145.emf"/><Relationship Id="rId6" Type="http://schemas.openxmlformats.org/officeDocument/2006/relationships/image" Target="../media/image150.wmf"/><Relationship Id="rId11" Type="http://schemas.openxmlformats.org/officeDocument/2006/relationships/image" Target="../media/image155.wmf"/><Relationship Id="rId5" Type="http://schemas.openxmlformats.org/officeDocument/2006/relationships/image" Target="../media/image149.wmf"/><Relationship Id="rId15" Type="http://schemas.openxmlformats.org/officeDocument/2006/relationships/image" Target="../media/image159.wmf"/><Relationship Id="rId10" Type="http://schemas.openxmlformats.org/officeDocument/2006/relationships/image" Target="../media/image154.wmf"/><Relationship Id="rId19" Type="http://schemas.openxmlformats.org/officeDocument/2006/relationships/image" Target="../media/image163.wmf"/><Relationship Id="rId4" Type="http://schemas.openxmlformats.org/officeDocument/2006/relationships/image" Target="../media/image148.wmf"/><Relationship Id="rId9" Type="http://schemas.openxmlformats.org/officeDocument/2006/relationships/image" Target="../media/image153.wmf"/><Relationship Id="rId14" Type="http://schemas.openxmlformats.org/officeDocument/2006/relationships/image" Target="../media/image158.wmf"/><Relationship Id="rId22" Type="http://schemas.openxmlformats.org/officeDocument/2006/relationships/image" Target="../media/image166.e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74.emf"/><Relationship Id="rId3" Type="http://schemas.openxmlformats.org/officeDocument/2006/relationships/image" Target="../media/image169.wmf"/><Relationship Id="rId7" Type="http://schemas.openxmlformats.org/officeDocument/2006/relationships/image" Target="../media/image173.wmf"/><Relationship Id="rId2" Type="http://schemas.openxmlformats.org/officeDocument/2006/relationships/image" Target="../media/image168.wmf"/><Relationship Id="rId1" Type="http://schemas.openxmlformats.org/officeDocument/2006/relationships/image" Target="../media/image167.wmf"/><Relationship Id="rId6" Type="http://schemas.openxmlformats.org/officeDocument/2006/relationships/image" Target="../media/image172.wmf"/><Relationship Id="rId5" Type="http://schemas.openxmlformats.org/officeDocument/2006/relationships/image" Target="../media/image171.wmf"/><Relationship Id="rId10" Type="http://schemas.openxmlformats.org/officeDocument/2006/relationships/image" Target="../media/image176.emf"/><Relationship Id="rId4" Type="http://schemas.openxmlformats.org/officeDocument/2006/relationships/image" Target="../media/image170.wmf"/><Relationship Id="rId9" Type="http://schemas.openxmlformats.org/officeDocument/2006/relationships/image" Target="../media/image175.e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68.wmf"/><Relationship Id="rId3" Type="http://schemas.openxmlformats.org/officeDocument/2006/relationships/image" Target="../media/image180.wmf"/><Relationship Id="rId7" Type="http://schemas.openxmlformats.org/officeDocument/2006/relationships/image" Target="../media/image167.wmf"/><Relationship Id="rId12" Type="http://schemas.openxmlformats.org/officeDocument/2006/relationships/image" Target="../media/image186.emf"/><Relationship Id="rId2" Type="http://schemas.openxmlformats.org/officeDocument/2006/relationships/image" Target="../media/image179.wmf"/><Relationship Id="rId1" Type="http://schemas.openxmlformats.org/officeDocument/2006/relationships/image" Target="../media/image178.wmf"/><Relationship Id="rId6" Type="http://schemas.openxmlformats.org/officeDocument/2006/relationships/image" Target="../media/image183.wmf"/><Relationship Id="rId11" Type="http://schemas.openxmlformats.org/officeDocument/2006/relationships/image" Target="../media/image185.emf"/><Relationship Id="rId5" Type="http://schemas.openxmlformats.org/officeDocument/2006/relationships/image" Target="../media/image182.wmf"/><Relationship Id="rId10" Type="http://schemas.openxmlformats.org/officeDocument/2006/relationships/image" Target="../media/image184.emf"/><Relationship Id="rId4" Type="http://schemas.openxmlformats.org/officeDocument/2006/relationships/image" Target="../media/image181.wmf"/><Relationship Id="rId9" Type="http://schemas.openxmlformats.org/officeDocument/2006/relationships/image" Target="../media/image16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emf"/><Relationship Id="rId5" Type="http://schemas.openxmlformats.org/officeDocument/2006/relationships/image" Target="../media/image192.wmf"/><Relationship Id="rId4" Type="http://schemas.openxmlformats.org/officeDocument/2006/relationships/image" Target="../media/image191.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93.e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201.wmf"/><Relationship Id="rId13" Type="http://schemas.openxmlformats.org/officeDocument/2006/relationships/image" Target="../media/image206.wmf"/><Relationship Id="rId3" Type="http://schemas.openxmlformats.org/officeDocument/2006/relationships/image" Target="../media/image196.wmf"/><Relationship Id="rId7" Type="http://schemas.openxmlformats.org/officeDocument/2006/relationships/image" Target="../media/image200.wmf"/><Relationship Id="rId12" Type="http://schemas.openxmlformats.org/officeDocument/2006/relationships/image" Target="../media/image205.wmf"/><Relationship Id="rId2" Type="http://schemas.openxmlformats.org/officeDocument/2006/relationships/image" Target="../media/image195.wmf"/><Relationship Id="rId16" Type="http://schemas.openxmlformats.org/officeDocument/2006/relationships/image" Target="../media/image209.wmf"/><Relationship Id="rId1" Type="http://schemas.openxmlformats.org/officeDocument/2006/relationships/image" Target="../media/image194.wmf"/><Relationship Id="rId6" Type="http://schemas.openxmlformats.org/officeDocument/2006/relationships/image" Target="../media/image199.wmf"/><Relationship Id="rId11" Type="http://schemas.openxmlformats.org/officeDocument/2006/relationships/image" Target="../media/image204.wmf"/><Relationship Id="rId5" Type="http://schemas.openxmlformats.org/officeDocument/2006/relationships/image" Target="../media/image198.wmf"/><Relationship Id="rId15" Type="http://schemas.openxmlformats.org/officeDocument/2006/relationships/image" Target="../media/image208.wmf"/><Relationship Id="rId10" Type="http://schemas.openxmlformats.org/officeDocument/2006/relationships/image" Target="../media/image203.wmf"/><Relationship Id="rId4" Type="http://schemas.openxmlformats.org/officeDocument/2006/relationships/image" Target="../media/image197.wmf"/><Relationship Id="rId9" Type="http://schemas.openxmlformats.org/officeDocument/2006/relationships/image" Target="../media/image202.wmf"/><Relationship Id="rId14" Type="http://schemas.openxmlformats.org/officeDocument/2006/relationships/image" Target="../media/image20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image" Target="../media/image209.wmf"/><Relationship Id="rId3" Type="http://schemas.openxmlformats.org/officeDocument/2006/relationships/image" Target="../media/image216.wmf"/><Relationship Id="rId7" Type="http://schemas.openxmlformats.org/officeDocument/2006/relationships/image" Target="../media/image199.wmf"/><Relationship Id="rId12" Type="http://schemas.openxmlformats.org/officeDocument/2006/relationships/image" Target="../media/image208.wmf"/><Relationship Id="rId17" Type="http://schemas.openxmlformats.org/officeDocument/2006/relationships/image" Target="../media/image205.wmf"/><Relationship Id="rId2" Type="http://schemas.openxmlformats.org/officeDocument/2006/relationships/image" Target="../media/image215.wmf"/><Relationship Id="rId16" Type="http://schemas.openxmlformats.org/officeDocument/2006/relationships/image" Target="../media/image204.wmf"/><Relationship Id="rId1" Type="http://schemas.openxmlformats.org/officeDocument/2006/relationships/image" Target="../media/image214.wmf"/><Relationship Id="rId6" Type="http://schemas.openxmlformats.org/officeDocument/2006/relationships/image" Target="../media/image198.wmf"/><Relationship Id="rId11" Type="http://schemas.openxmlformats.org/officeDocument/2006/relationships/image" Target="../media/image207.wmf"/><Relationship Id="rId5" Type="http://schemas.openxmlformats.org/officeDocument/2006/relationships/image" Target="../media/image197.wmf"/><Relationship Id="rId15" Type="http://schemas.openxmlformats.org/officeDocument/2006/relationships/image" Target="../media/image203.wmf"/><Relationship Id="rId10" Type="http://schemas.openxmlformats.org/officeDocument/2006/relationships/image" Target="../media/image206.wmf"/><Relationship Id="rId4" Type="http://schemas.openxmlformats.org/officeDocument/2006/relationships/image" Target="../media/image217.wmf"/><Relationship Id="rId9" Type="http://schemas.openxmlformats.org/officeDocument/2006/relationships/image" Target="../media/image201.wmf"/><Relationship Id="rId14" Type="http://schemas.openxmlformats.org/officeDocument/2006/relationships/image" Target="../media/image20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223.emf"/><Relationship Id="rId2" Type="http://schemas.openxmlformats.org/officeDocument/2006/relationships/image" Target="../media/image222.emf"/><Relationship Id="rId1" Type="http://schemas.openxmlformats.org/officeDocument/2006/relationships/image" Target="../media/image221.emf"/><Relationship Id="rId5" Type="http://schemas.openxmlformats.org/officeDocument/2006/relationships/image" Target="../media/image225.emf"/><Relationship Id="rId4" Type="http://schemas.openxmlformats.org/officeDocument/2006/relationships/image" Target="../media/image224.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228.emf"/><Relationship Id="rId2" Type="http://schemas.openxmlformats.org/officeDocument/2006/relationships/image" Target="../media/image227.emf"/><Relationship Id="rId1" Type="http://schemas.openxmlformats.org/officeDocument/2006/relationships/image" Target="../media/image226.emf"/><Relationship Id="rId4" Type="http://schemas.openxmlformats.org/officeDocument/2006/relationships/image" Target="../media/image229.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232.emf"/><Relationship Id="rId2" Type="http://schemas.openxmlformats.org/officeDocument/2006/relationships/image" Target="../media/image231.emf"/><Relationship Id="rId1" Type="http://schemas.openxmlformats.org/officeDocument/2006/relationships/image" Target="../media/image230.emf"/><Relationship Id="rId5" Type="http://schemas.openxmlformats.org/officeDocument/2006/relationships/image" Target="../media/image234.emf"/><Relationship Id="rId4" Type="http://schemas.openxmlformats.org/officeDocument/2006/relationships/image" Target="../media/image233.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237.emf"/><Relationship Id="rId2" Type="http://schemas.openxmlformats.org/officeDocument/2006/relationships/image" Target="../media/image236.emf"/><Relationship Id="rId1" Type="http://schemas.openxmlformats.org/officeDocument/2006/relationships/image" Target="../media/image235.emf"/><Relationship Id="rId6" Type="http://schemas.openxmlformats.org/officeDocument/2006/relationships/image" Target="../media/image240.emf"/><Relationship Id="rId5" Type="http://schemas.openxmlformats.org/officeDocument/2006/relationships/image" Target="../media/image239.emf"/><Relationship Id="rId4" Type="http://schemas.openxmlformats.org/officeDocument/2006/relationships/image" Target="../media/image23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image" Target="../media/image19.emf"/><Relationship Id="rId3" Type="http://schemas.openxmlformats.org/officeDocument/2006/relationships/image" Target="../media/image9.emf"/><Relationship Id="rId7" Type="http://schemas.openxmlformats.org/officeDocument/2006/relationships/image" Target="../media/image13.emf"/><Relationship Id="rId12" Type="http://schemas.openxmlformats.org/officeDocument/2006/relationships/image" Target="../media/image18.emf"/><Relationship Id="rId2" Type="http://schemas.openxmlformats.org/officeDocument/2006/relationships/image" Target="../media/image8.emf"/><Relationship Id="rId16" Type="http://schemas.openxmlformats.org/officeDocument/2006/relationships/image" Target="../media/image22.emf"/><Relationship Id="rId1" Type="http://schemas.openxmlformats.org/officeDocument/2006/relationships/image" Target="../media/image7.emf"/><Relationship Id="rId6" Type="http://schemas.openxmlformats.org/officeDocument/2006/relationships/image" Target="../media/image12.emf"/><Relationship Id="rId11" Type="http://schemas.openxmlformats.org/officeDocument/2006/relationships/image" Target="../media/image17.emf"/><Relationship Id="rId5" Type="http://schemas.openxmlformats.org/officeDocument/2006/relationships/image" Target="../media/image11.wmf"/><Relationship Id="rId15" Type="http://schemas.openxmlformats.org/officeDocument/2006/relationships/image" Target="../media/image21.wmf"/><Relationship Id="rId10" Type="http://schemas.openxmlformats.org/officeDocument/2006/relationships/image" Target="../media/image16.wmf"/><Relationship Id="rId4" Type="http://schemas.openxmlformats.org/officeDocument/2006/relationships/image" Target="../media/image10.wmf"/><Relationship Id="rId9" Type="http://schemas.openxmlformats.org/officeDocument/2006/relationships/image" Target="../media/image15.wmf"/><Relationship Id="rId14" Type="http://schemas.openxmlformats.org/officeDocument/2006/relationships/image" Target="../media/image2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image" Target="../media/image40.emf"/><Relationship Id="rId3" Type="http://schemas.openxmlformats.org/officeDocument/2006/relationships/image" Target="../media/image30.emf"/><Relationship Id="rId7" Type="http://schemas.openxmlformats.org/officeDocument/2006/relationships/image" Target="../media/image34.wmf"/><Relationship Id="rId12" Type="http://schemas.openxmlformats.org/officeDocument/2006/relationships/image" Target="../media/image39.wmf"/><Relationship Id="rId2" Type="http://schemas.openxmlformats.org/officeDocument/2006/relationships/image" Target="../media/image29.wmf"/><Relationship Id="rId16" Type="http://schemas.openxmlformats.org/officeDocument/2006/relationships/image" Target="../media/image43.wmf"/><Relationship Id="rId1" Type="http://schemas.openxmlformats.org/officeDocument/2006/relationships/image" Target="../media/image28.wmf"/><Relationship Id="rId6" Type="http://schemas.openxmlformats.org/officeDocument/2006/relationships/image" Target="../media/image33.wmf"/><Relationship Id="rId11" Type="http://schemas.openxmlformats.org/officeDocument/2006/relationships/image" Target="../media/image38.wmf"/><Relationship Id="rId5" Type="http://schemas.openxmlformats.org/officeDocument/2006/relationships/image" Target="../media/image32.wmf"/><Relationship Id="rId15" Type="http://schemas.openxmlformats.org/officeDocument/2006/relationships/image" Target="../media/image42.wmf"/><Relationship Id="rId10" Type="http://schemas.openxmlformats.org/officeDocument/2006/relationships/image" Target="../media/image37.wmf"/><Relationship Id="rId4" Type="http://schemas.openxmlformats.org/officeDocument/2006/relationships/image" Target="../media/image31.wmf"/><Relationship Id="rId9" Type="http://schemas.openxmlformats.org/officeDocument/2006/relationships/image" Target="../media/image36.wmf"/><Relationship Id="rId14"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 Id="rId5" Type="http://schemas.openxmlformats.org/officeDocument/2006/relationships/image" Target="../media/image48.wmf"/><Relationship Id="rId4" Type="http://schemas.openxmlformats.org/officeDocument/2006/relationships/image" Target="../media/image47.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8.wmf"/><Relationship Id="rId12" Type="http://schemas.openxmlformats.org/officeDocument/2006/relationships/image" Target="../media/image63.emf"/><Relationship Id="rId2" Type="http://schemas.openxmlformats.org/officeDocument/2006/relationships/image" Target="../media/image53.wmf"/><Relationship Id="rId1" Type="http://schemas.openxmlformats.org/officeDocument/2006/relationships/image" Target="../media/image52.wmf"/><Relationship Id="rId6" Type="http://schemas.openxmlformats.org/officeDocument/2006/relationships/image" Target="../media/image57.wmf"/><Relationship Id="rId11" Type="http://schemas.openxmlformats.org/officeDocument/2006/relationships/image" Target="../media/image62.emf"/><Relationship Id="rId5" Type="http://schemas.openxmlformats.org/officeDocument/2006/relationships/image" Target="../media/image56.wmf"/><Relationship Id="rId10" Type="http://schemas.openxmlformats.org/officeDocument/2006/relationships/image" Target="../media/image61.emf"/><Relationship Id="rId4" Type="http://schemas.openxmlformats.org/officeDocument/2006/relationships/image" Target="../media/image55.wmf"/><Relationship Id="rId9"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14AA2F-E19E-4EC2-BEFA-DA2E71F2786E}" type="datetimeFigureOut">
              <a:rPr lang="zh-CN" altLang="en-US" smtClean="0"/>
              <a:t>2020/3/13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91E47A-C9A9-4959-8A38-C889BC5637F8}" type="slidenum">
              <a:rPr lang="zh-CN" altLang="en-US" smtClean="0"/>
              <a:t>‹#›</a:t>
            </a:fld>
            <a:endParaRPr lang="zh-CN" altLang="en-US"/>
          </a:p>
        </p:txBody>
      </p:sp>
    </p:spTree>
    <p:extLst>
      <p:ext uri="{BB962C8B-B14F-4D97-AF65-F5344CB8AC3E}">
        <p14:creationId xmlns:p14="http://schemas.microsoft.com/office/powerpoint/2010/main" val="3403371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charset="0"/>
                <a:ea typeface="宋体" charset="-122"/>
              </a:defRPr>
            </a:lvl1pPr>
            <a:lvl2pPr marL="742950" indent="-285750" eaLnBrk="0" hangingPunct="0">
              <a:defRPr sz="2000">
                <a:solidFill>
                  <a:schemeClr val="tx1"/>
                </a:solidFill>
                <a:latin typeface="Arial" charset="0"/>
                <a:ea typeface="宋体" charset="-122"/>
              </a:defRPr>
            </a:lvl2pPr>
            <a:lvl3pPr marL="1143000" indent="-228600" eaLnBrk="0" hangingPunct="0">
              <a:defRPr sz="2000">
                <a:solidFill>
                  <a:schemeClr val="tx1"/>
                </a:solidFill>
                <a:latin typeface="Arial" charset="0"/>
                <a:ea typeface="宋体" charset="-122"/>
              </a:defRPr>
            </a:lvl3pPr>
            <a:lvl4pPr marL="1600200" indent="-228600" eaLnBrk="0" hangingPunct="0">
              <a:defRPr sz="2000">
                <a:solidFill>
                  <a:schemeClr val="tx1"/>
                </a:solidFill>
                <a:latin typeface="Arial" charset="0"/>
                <a:ea typeface="宋体" charset="-122"/>
              </a:defRPr>
            </a:lvl4pPr>
            <a:lvl5pPr marL="2057400" indent="-228600" eaLnBrk="0" hangingPunct="0">
              <a:defRPr sz="2000">
                <a:solidFill>
                  <a:schemeClr val="tx1"/>
                </a:solidFill>
                <a:latin typeface="Arial" charset="0"/>
                <a:ea typeface="宋体" charset="-122"/>
              </a:defRPr>
            </a:lvl5pPr>
            <a:lvl6pPr marL="2514600" indent="-228600" eaLnBrk="0" fontAlgn="base" hangingPunct="0">
              <a:spcBef>
                <a:spcPct val="0"/>
              </a:spcBef>
              <a:spcAft>
                <a:spcPct val="0"/>
              </a:spcAft>
              <a:defRPr sz="2000">
                <a:solidFill>
                  <a:schemeClr val="tx1"/>
                </a:solidFill>
                <a:latin typeface="Arial" charset="0"/>
                <a:ea typeface="宋体" charset="-122"/>
              </a:defRPr>
            </a:lvl6pPr>
            <a:lvl7pPr marL="2971800" indent="-228600" eaLnBrk="0" fontAlgn="base" hangingPunct="0">
              <a:spcBef>
                <a:spcPct val="0"/>
              </a:spcBef>
              <a:spcAft>
                <a:spcPct val="0"/>
              </a:spcAft>
              <a:defRPr sz="2000">
                <a:solidFill>
                  <a:schemeClr val="tx1"/>
                </a:solidFill>
                <a:latin typeface="Arial" charset="0"/>
                <a:ea typeface="宋体" charset="-122"/>
              </a:defRPr>
            </a:lvl7pPr>
            <a:lvl8pPr marL="3429000" indent="-228600" eaLnBrk="0" fontAlgn="base" hangingPunct="0">
              <a:spcBef>
                <a:spcPct val="0"/>
              </a:spcBef>
              <a:spcAft>
                <a:spcPct val="0"/>
              </a:spcAft>
              <a:defRPr sz="2000">
                <a:solidFill>
                  <a:schemeClr val="tx1"/>
                </a:solidFill>
                <a:latin typeface="Arial" charset="0"/>
                <a:ea typeface="宋体" charset="-122"/>
              </a:defRPr>
            </a:lvl8pPr>
            <a:lvl9pPr marL="3886200" indent="-228600" eaLnBrk="0" fontAlgn="base" hangingPunct="0">
              <a:spcBef>
                <a:spcPct val="0"/>
              </a:spcBef>
              <a:spcAft>
                <a:spcPct val="0"/>
              </a:spcAft>
              <a:defRPr sz="2000">
                <a:solidFill>
                  <a:schemeClr val="tx1"/>
                </a:solidFill>
                <a:latin typeface="Arial" charset="0"/>
                <a:ea typeface="宋体" charset="-122"/>
              </a:defRPr>
            </a:lvl9pPr>
          </a:lstStyle>
          <a:p>
            <a:pPr eaLnBrk="1" hangingPunct="1"/>
            <a:fld id="{EE923E9F-6FAD-454B-8CE0-04178E210F2E}" type="slidenum">
              <a:rPr lang="en-US" altLang="zh-CN" sz="1200" smtClean="0"/>
              <a:pPr eaLnBrk="1" hangingPunct="1"/>
              <a:t>1</a:t>
            </a:fld>
            <a:endParaRPr lang="en-US" altLang="zh-CN"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BD375EA0-1CE7-4937-98FA-A62FC5B755DC}"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7587"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4F810BB6-B841-4D2B-A6AC-1CD89261DB47}" type="slidenum">
              <a:rPr lang="zh-CN" altLang="en-US" sz="1800" b="0">
                <a:latin typeface="Arial" charset="0"/>
                <a:ea typeface="宋体" charset="-122"/>
              </a:rPr>
              <a:pPr eaLnBrk="1" hangingPunct="1"/>
              <a:t>10</a:t>
            </a:fld>
            <a:endParaRPr lang="en-US" altLang="zh-CN" sz="1800" b="0">
              <a:latin typeface="Arial" charset="0"/>
              <a:ea typeface="宋体" charset="-122"/>
            </a:endParaRPr>
          </a:p>
        </p:txBody>
      </p:sp>
      <p:sp>
        <p:nvSpPr>
          <p:cNvPr id="67588" name="Rectangle 2"/>
          <p:cNvSpPr>
            <a:spLocks noGrp="1" noRot="1" noChangeAspect="1" noChangeArrowheads="1" noTextEdit="1"/>
          </p:cNvSpPr>
          <p:nvPr>
            <p:ph type="sldImg"/>
          </p:nvPr>
        </p:nvSpPr>
        <p:spPr>
          <a:xfrm>
            <a:off x="1143000" y="685800"/>
            <a:ext cx="4570413" cy="3427413"/>
          </a:xfrm>
        </p:spPr>
      </p:sp>
      <p:sp>
        <p:nvSpPr>
          <p:cNvPr id="6758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0C214EF9-E0BF-4206-B764-9F8BFF5E01BC}"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861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7D22A261-ED10-4620-A65E-5107D475F46B}" type="slidenum">
              <a:rPr lang="zh-CN" altLang="en-US" sz="1800" b="0">
                <a:latin typeface="Arial" charset="0"/>
                <a:ea typeface="宋体" charset="-122"/>
              </a:rPr>
              <a:pPr eaLnBrk="1" hangingPunct="1"/>
              <a:t>11</a:t>
            </a:fld>
            <a:endParaRPr lang="en-US" altLang="zh-CN" sz="1800" b="0">
              <a:latin typeface="Arial" charset="0"/>
              <a:ea typeface="宋体" charset="-122"/>
            </a:endParaRPr>
          </a:p>
        </p:txBody>
      </p:sp>
      <p:sp>
        <p:nvSpPr>
          <p:cNvPr id="68612" name="Rectangle 2"/>
          <p:cNvSpPr>
            <a:spLocks noGrp="1" noRot="1" noChangeAspect="1" noChangeArrowheads="1" noTextEdit="1"/>
          </p:cNvSpPr>
          <p:nvPr>
            <p:ph type="sldImg"/>
          </p:nvPr>
        </p:nvSpPr>
        <p:spPr>
          <a:xfrm>
            <a:off x="1143000" y="685800"/>
            <a:ext cx="4570413" cy="3427413"/>
          </a:xfrm>
        </p:spPr>
      </p:sp>
      <p:sp>
        <p:nvSpPr>
          <p:cNvPr id="6861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93FD4C50-830F-40F0-9839-573898949D9B}"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963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69838763-A537-45D9-8E23-F0B697AEC3DC}" type="slidenum">
              <a:rPr lang="zh-CN" altLang="en-US" sz="1800" b="0">
                <a:latin typeface="Arial" charset="0"/>
                <a:ea typeface="宋体" charset="-122"/>
              </a:rPr>
              <a:pPr eaLnBrk="1" hangingPunct="1"/>
              <a:t>12</a:t>
            </a:fld>
            <a:endParaRPr lang="en-US" altLang="zh-CN" sz="1800" b="0">
              <a:latin typeface="Arial" charset="0"/>
              <a:ea typeface="宋体" charset="-122"/>
            </a:endParaRPr>
          </a:p>
        </p:txBody>
      </p:sp>
      <p:sp>
        <p:nvSpPr>
          <p:cNvPr id="69636" name="Rectangle 2"/>
          <p:cNvSpPr>
            <a:spLocks noGrp="1" noRot="1" noChangeAspect="1" noChangeArrowheads="1" noTextEdit="1"/>
          </p:cNvSpPr>
          <p:nvPr>
            <p:ph type="sldImg"/>
          </p:nvPr>
        </p:nvSpPr>
        <p:spPr>
          <a:xfrm>
            <a:off x="1143000" y="685800"/>
            <a:ext cx="4570413" cy="3427413"/>
          </a:xfrm>
        </p:spPr>
      </p:sp>
      <p:sp>
        <p:nvSpPr>
          <p:cNvPr id="6963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D56C3EA7-599D-4EBD-8153-13FC8CB118FE}"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065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00D07156-FC1C-4F84-A582-CE2635FB1344}" type="slidenum">
              <a:rPr lang="zh-CN" altLang="en-US" sz="1800" b="0">
                <a:latin typeface="Arial" charset="0"/>
                <a:ea typeface="宋体" charset="-122"/>
              </a:rPr>
              <a:pPr eaLnBrk="1" hangingPunct="1"/>
              <a:t>13</a:t>
            </a:fld>
            <a:endParaRPr lang="en-US" altLang="zh-CN" sz="1800" b="0">
              <a:latin typeface="Arial" charset="0"/>
              <a:ea typeface="宋体" charset="-122"/>
            </a:endParaRPr>
          </a:p>
        </p:txBody>
      </p:sp>
      <p:sp>
        <p:nvSpPr>
          <p:cNvPr id="70660" name="Rectangle 2"/>
          <p:cNvSpPr>
            <a:spLocks noGrp="1" noRot="1" noChangeAspect="1" noChangeArrowheads="1" noTextEdit="1"/>
          </p:cNvSpPr>
          <p:nvPr>
            <p:ph type="sldImg"/>
          </p:nvPr>
        </p:nvSpPr>
        <p:spPr>
          <a:xfrm>
            <a:off x="1143000" y="685800"/>
            <a:ext cx="4570413" cy="3427413"/>
          </a:xfrm>
        </p:spPr>
      </p:sp>
      <p:sp>
        <p:nvSpPr>
          <p:cNvPr id="7066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F4004452-4865-4B7E-90C7-138F9F0CDB2C}"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1683"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70DA2325-516C-4911-8010-29F30B2600C6}" type="slidenum">
              <a:rPr lang="zh-CN" altLang="en-US" sz="1800" b="0">
                <a:latin typeface="Arial" charset="0"/>
                <a:ea typeface="宋体" charset="-122"/>
              </a:rPr>
              <a:pPr eaLnBrk="1" hangingPunct="1"/>
              <a:t>15</a:t>
            </a:fld>
            <a:endParaRPr lang="en-US" altLang="zh-CN" sz="1800" b="0">
              <a:latin typeface="Arial" charset="0"/>
              <a:ea typeface="宋体" charset="-122"/>
            </a:endParaRPr>
          </a:p>
        </p:txBody>
      </p:sp>
      <p:sp>
        <p:nvSpPr>
          <p:cNvPr id="71684" name="Rectangle 2"/>
          <p:cNvSpPr>
            <a:spLocks noGrp="1" noRot="1" noChangeAspect="1" noChangeArrowheads="1" noTextEdit="1"/>
          </p:cNvSpPr>
          <p:nvPr>
            <p:ph type="sldImg"/>
          </p:nvPr>
        </p:nvSpPr>
        <p:spPr>
          <a:xfrm>
            <a:off x="1143000" y="685800"/>
            <a:ext cx="4570413" cy="3427413"/>
          </a:xfrm>
        </p:spPr>
      </p:sp>
      <p:sp>
        <p:nvSpPr>
          <p:cNvPr id="7168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8905B1E7-E98D-4359-9D6C-DFD600C09781}"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2707"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4AF225CD-FD4B-4A41-B85F-A80067CF8EC1}" type="slidenum">
              <a:rPr lang="zh-CN" altLang="en-US" sz="1800" b="0">
                <a:latin typeface="Arial" charset="0"/>
                <a:ea typeface="宋体" charset="-122"/>
              </a:rPr>
              <a:pPr eaLnBrk="1" hangingPunct="1"/>
              <a:t>16</a:t>
            </a:fld>
            <a:endParaRPr lang="en-US" altLang="zh-CN" sz="1800" b="0">
              <a:latin typeface="Arial" charset="0"/>
              <a:ea typeface="宋体" charset="-122"/>
            </a:endParaRPr>
          </a:p>
        </p:txBody>
      </p:sp>
      <p:sp>
        <p:nvSpPr>
          <p:cNvPr id="72708" name="Rectangle 2"/>
          <p:cNvSpPr>
            <a:spLocks noGrp="1" noRot="1" noChangeAspect="1" noChangeArrowheads="1" noTextEdit="1"/>
          </p:cNvSpPr>
          <p:nvPr>
            <p:ph type="sldImg"/>
          </p:nvPr>
        </p:nvSpPr>
        <p:spPr>
          <a:xfrm>
            <a:off x="1143000" y="685800"/>
            <a:ext cx="4570413" cy="3427413"/>
          </a:xfrm>
        </p:spPr>
      </p:sp>
      <p:sp>
        <p:nvSpPr>
          <p:cNvPr id="7270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309036E7-EAC4-4A8C-9C49-945C0292530A}"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373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3C816847-832A-45BC-9489-A544C114EB16}" type="slidenum">
              <a:rPr lang="zh-CN" altLang="en-US" sz="1800" b="0">
                <a:latin typeface="Arial" charset="0"/>
                <a:ea typeface="宋体" charset="-122"/>
              </a:rPr>
              <a:pPr eaLnBrk="1" hangingPunct="1"/>
              <a:t>17</a:t>
            </a:fld>
            <a:endParaRPr lang="en-US" altLang="zh-CN" sz="1800" b="0">
              <a:latin typeface="Arial" charset="0"/>
              <a:ea typeface="宋体" charset="-122"/>
            </a:endParaRPr>
          </a:p>
        </p:txBody>
      </p:sp>
      <p:sp>
        <p:nvSpPr>
          <p:cNvPr id="73732" name="Rectangle 2"/>
          <p:cNvSpPr>
            <a:spLocks noGrp="1" noRot="1" noChangeAspect="1" noChangeArrowheads="1" noTextEdit="1"/>
          </p:cNvSpPr>
          <p:nvPr>
            <p:ph type="sldImg"/>
          </p:nvPr>
        </p:nvSpPr>
        <p:spPr>
          <a:xfrm>
            <a:off x="1143000" y="685800"/>
            <a:ext cx="4570413" cy="3427413"/>
          </a:xfrm>
        </p:spPr>
      </p:sp>
      <p:sp>
        <p:nvSpPr>
          <p:cNvPr id="7373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D8A35AF2-791D-41ED-A79C-D68015F617D5}"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475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4C017EB0-3FD8-409C-B0B9-8AF2008146CE}" type="slidenum">
              <a:rPr lang="zh-CN" altLang="en-US" sz="1800" b="0">
                <a:latin typeface="Arial" charset="0"/>
                <a:ea typeface="宋体" charset="-122"/>
              </a:rPr>
              <a:pPr eaLnBrk="1" hangingPunct="1"/>
              <a:t>19</a:t>
            </a:fld>
            <a:endParaRPr lang="en-US" altLang="zh-CN" sz="1800" b="0">
              <a:latin typeface="Arial" charset="0"/>
              <a:ea typeface="宋体" charset="-122"/>
            </a:endParaRPr>
          </a:p>
        </p:txBody>
      </p:sp>
      <p:sp>
        <p:nvSpPr>
          <p:cNvPr id="74756" name="Rectangle 2"/>
          <p:cNvSpPr>
            <a:spLocks noGrp="1" noRot="1" noChangeAspect="1" noChangeArrowheads="1" noTextEdit="1"/>
          </p:cNvSpPr>
          <p:nvPr>
            <p:ph type="sldImg"/>
          </p:nvPr>
        </p:nvSpPr>
        <p:spPr>
          <a:xfrm>
            <a:off x="1143000" y="685800"/>
            <a:ext cx="4570413" cy="3427413"/>
          </a:xfrm>
        </p:spPr>
      </p:sp>
      <p:sp>
        <p:nvSpPr>
          <p:cNvPr id="7475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24C7BC2F-F8EC-4241-A6DC-BF0EA3B76EB8}"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577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BD355876-4204-4847-8A58-38A88824D5A1}" type="slidenum">
              <a:rPr lang="zh-CN" altLang="en-US" sz="1800" b="0">
                <a:latin typeface="Arial" charset="0"/>
                <a:ea typeface="宋体" charset="-122"/>
              </a:rPr>
              <a:pPr eaLnBrk="1" hangingPunct="1"/>
              <a:t>20</a:t>
            </a:fld>
            <a:endParaRPr lang="en-US" altLang="zh-CN" sz="1800" b="0">
              <a:latin typeface="Arial" charset="0"/>
              <a:ea typeface="宋体" charset="-122"/>
            </a:endParaRPr>
          </a:p>
        </p:txBody>
      </p:sp>
      <p:sp>
        <p:nvSpPr>
          <p:cNvPr id="75780" name="Rectangle 2"/>
          <p:cNvSpPr>
            <a:spLocks noGrp="1" noRot="1" noChangeAspect="1" noChangeArrowheads="1" noTextEdit="1"/>
          </p:cNvSpPr>
          <p:nvPr>
            <p:ph type="sldImg"/>
          </p:nvPr>
        </p:nvSpPr>
        <p:spPr>
          <a:xfrm>
            <a:off x="1143000" y="685800"/>
            <a:ext cx="4570413" cy="3427413"/>
          </a:xfrm>
        </p:spPr>
      </p:sp>
      <p:sp>
        <p:nvSpPr>
          <p:cNvPr id="7578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C386E115-C501-41F8-B1F4-B33F75FB9536}"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6803"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A2730AB3-F3FC-4413-864D-9CBA792BFB3E}" type="slidenum">
              <a:rPr lang="zh-CN" altLang="en-US" sz="1800" b="0">
                <a:latin typeface="Arial" charset="0"/>
                <a:ea typeface="宋体" charset="-122"/>
              </a:rPr>
              <a:pPr eaLnBrk="1" hangingPunct="1"/>
              <a:t>22</a:t>
            </a:fld>
            <a:endParaRPr lang="en-US" altLang="zh-CN" sz="1800" b="0">
              <a:latin typeface="Arial" charset="0"/>
              <a:ea typeface="宋体" charset="-122"/>
            </a:endParaRPr>
          </a:p>
        </p:txBody>
      </p:sp>
      <p:sp>
        <p:nvSpPr>
          <p:cNvPr id="76804" name="Rectangle 2"/>
          <p:cNvSpPr>
            <a:spLocks noGrp="1" noRot="1" noChangeAspect="1" noChangeArrowheads="1" noTextEdit="1"/>
          </p:cNvSpPr>
          <p:nvPr>
            <p:ph type="sldImg"/>
          </p:nvPr>
        </p:nvSpPr>
        <p:spPr>
          <a:xfrm>
            <a:off x="1143000" y="685800"/>
            <a:ext cx="4570413" cy="3427413"/>
          </a:xfrm>
        </p:spPr>
      </p:sp>
      <p:sp>
        <p:nvSpPr>
          <p:cNvPr id="7680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C6F8D08A-7698-461B-BF36-BDF4DE969C0D}"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5939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DF9EC896-B212-4ED8-B3B0-FB2F32C83DC3}" type="slidenum">
              <a:rPr lang="zh-CN" altLang="en-US" sz="1800" b="0">
                <a:latin typeface="Arial" charset="0"/>
                <a:ea typeface="宋体" charset="-122"/>
              </a:rPr>
              <a:pPr eaLnBrk="1" hangingPunct="1"/>
              <a:t>2</a:t>
            </a:fld>
            <a:endParaRPr lang="en-US" altLang="zh-CN" sz="1800" b="0">
              <a:latin typeface="Arial" charset="0"/>
              <a:ea typeface="宋体" charset="-122"/>
            </a:endParaRPr>
          </a:p>
        </p:txBody>
      </p:sp>
      <p:sp>
        <p:nvSpPr>
          <p:cNvPr id="59396" name="Rectangle 2"/>
          <p:cNvSpPr>
            <a:spLocks noGrp="1" noRot="1" noChangeAspect="1" noChangeArrowheads="1" noTextEdit="1"/>
          </p:cNvSpPr>
          <p:nvPr>
            <p:ph type="sldImg"/>
          </p:nvPr>
        </p:nvSpPr>
        <p:spPr>
          <a:xfrm>
            <a:off x="1143000" y="685800"/>
            <a:ext cx="4570413" cy="3427413"/>
          </a:xfrm>
        </p:spPr>
      </p:sp>
      <p:sp>
        <p:nvSpPr>
          <p:cNvPr id="5939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5131D3-D5BC-4309-AD5C-442E439C4A07}" type="slidenum">
              <a:rPr lang="en-US" altLang="zh-CN"/>
              <a:pPr/>
              <a:t>23</a:t>
            </a:fld>
            <a:endParaRPr lang="en-US" altLang="zh-CN"/>
          </a:p>
        </p:txBody>
      </p:sp>
      <p:sp>
        <p:nvSpPr>
          <p:cNvPr id="379906" name="Rectangle 2"/>
          <p:cNvSpPr>
            <a:spLocks noGrp="1" noRot="1" noChangeAspect="1" noChangeArrowheads="1" noTextEdit="1"/>
          </p:cNvSpPr>
          <p:nvPr>
            <p:ph type="sldImg"/>
          </p:nvPr>
        </p:nvSpPr>
        <p:spPr>
          <a:xfrm>
            <a:off x="1135063" y="704850"/>
            <a:ext cx="4592637" cy="3444875"/>
          </a:xfrm>
          <a:ln/>
        </p:spPr>
      </p:sp>
      <p:sp>
        <p:nvSpPr>
          <p:cNvPr id="379907" name="Rectangle 3"/>
          <p:cNvSpPr>
            <a:spLocks noGrp="1" noChangeArrowheads="1"/>
          </p:cNvSpPr>
          <p:nvPr>
            <p:ph type="body" idx="1"/>
          </p:nvPr>
        </p:nvSpPr>
        <p:spPr>
          <a:xfrm>
            <a:off x="931863" y="4306888"/>
            <a:ext cx="4999037" cy="4148137"/>
          </a:xfrm>
        </p:spPr>
        <p:txBody>
          <a:bodyPr lIns="97109" tIns="48555" rIns="97109" bIns="48555"/>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DC95B7F9-97F7-4EE6-A91B-737A997135AC}"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7827"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DCB1B1D0-1070-47A9-8559-FB435E4DD0BE}" type="slidenum">
              <a:rPr lang="zh-CN" altLang="en-US" sz="1800" b="0">
                <a:latin typeface="Arial" charset="0"/>
                <a:ea typeface="宋体" charset="-122"/>
              </a:rPr>
              <a:pPr eaLnBrk="1" hangingPunct="1"/>
              <a:t>27</a:t>
            </a:fld>
            <a:endParaRPr lang="en-US" altLang="zh-CN" sz="1800" b="0">
              <a:latin typeface="Arial" charset="0"/>
              <a:ea typeface="宋体" charset="-122"/>
            </a:endParaRPr>
          </a:p>
        </p:txBody>
      </p:sp>
      <p:sp>
        <p:nvSpPr>
          <p:cNvPr id="77828" name="Rectangle 2"/>
          <p:cNvSpPr>
            <a:spLocks noGrp="1" noRot="1" noChangeAspect="1" noChangeArrowheads="1" noTextEdit="1"/>
          </p:cNvSpPr>
          <p:nvPr>
            <p:ph type="sldImg"/>
          </p:nvPr>
        </p:nvSpPr>
        <p:spPr>
          <a:xfrm>
            <a:off x="1143000" y="685800"/>
            <a:ext cx="4570413" cy="3427413"/>
          </a:xfrm>
        </p:spPr>
      </p:sp>
      <p:sp>
        <p:nvSpPr>
          <p:cNvPr id="7782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801E532D-432F-4EA1-AE77-B49B2512847D}"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885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71E9DA24-6A58-4B56-86BD-8E67913CCCFE}" type="slidenum">
              <a:rPr lang="zh-CN" altLang="en-US" sz="1800" b="0">
                <a:latin typeface="Arial" charset="0"/>
                <a:ea typeface="宋体" charset="-122"/>
              </a:rPr>
              <a:pPr eaLnBrk="1" hangingPunct="1"/>
              <a:t>28</a:t>
            </a:fld>
            <a:endParaRPr lang="en-US" altLang="zh-CN" sz="1800" b="0">
              <a:latin typeface="Arial" charset="0"/>
              <a:ea typeface="宋体" charset="-122"/>
            </a:endParaRPr>
          </a:p>
        </p:txBody>
      </p:sp>
      <p:sp>
        <p:nvSpPr>
          <p:cNvPr id="78852" name="Rectangle 2"/>
          <p:cNvSpPr>
            <a:spLocks noGrp="1" noRot="1" noChangeAspect="1" noChangeArrowheads="1" noTextEdit="1"/>
          </p:cNvSpPr>
          <p:nvPr>
            <p:ph type="sldImg"/>
          </p:nvPr>
        </p:nvSpPr>
        <p:spPr>
          <a:xfrm>
            <a:off x="1143000" y="685800"/>
            <a:ext cx="4570413" cy="3427413"/>
          </a:xfrm>
        </p:spPr>
      </p:sp>
      <p:sp>
        <p:nvSpPr>
          <p:cNvPr id="7885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43A294E5-D7CE-48AD-8860-E24891F0393C}"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7987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6CF2E96C-1CA4-4C71-BF86-9CFAFABEC44A}" type="slidenum">
              <a:rPr lang="zh-CN" altLang="en-US" sz="1800" b="0">
                <a:latin typeface="Arial" charset="0"/>
                <a:ea typeface="宋体" charset="-122"/>
              </a:rPr>
              <a:pPr eaLnBrk="1" hangingPunct="1"/>
              <a:t>29</a:t>
            </a:fld>
            <a:endParaRPr lang="en-US" altLang="zh-CN" sz="1800" b="0">
              <a:latin typeface="Arial" charset="0"/>
              <a:ea typeface="宋体" charset="-122"/>
            </a:endParaRPr>
          </a:p>
        </p:txBody>
      </p:sp>
      <p:sp>
        <p:nvSpPr>
          <p:cNvPr id="79876" name="Rectangle 2"/>
          <p:cNvSpPr>
            <a:spLocks noGrp="1" noRot="1" noChangeAspect="1" noChangeArrowheads="1" noTextEdit="1"/>
          </p:cNvSpPr>
          <p:nvPr>
            <p:ph type="sldImg"/>
          </p:nvPr>
        </p:nvSpPr>
        <p:spPr>
          <a:xfrm>
            <a:off x="1143000" y="685800"/>
            <a:ext cx="4570413" cy="3427413"/>
          </a:xfrm>
        </p:spPr>
      </p:sp>
      <p:sp>
        <p:nvSpPr>
          <p:cNvPr id="7987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050F1922-5B1E-44C7-BCE8-449755548E90}"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8089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AA6E1CC3-4130-410E-8E4B-15E0A799E6A1}" type="slidenum">
              <a:rPr lang="zh-CN" altLang="en-US" sz="1800" b="0">
                <a:latin typeface="Arial" charset="0"/>
                <a:ea typeface="宋体" charset="-122"/>
              </a:rPr>
              <a:pPr eaLnBrk="1" hangingPunct="1"/>
              <a:t>30</a:t>
            </a:fld>
            <a:endParaRPr lang="en-US" altLang="zh-CN" sz="1800" b="0">
              <a:latin typeface="Arial" charset="0"/>
              <a:ea typeface="宋体" charset="-122"/>
            </a:endParaRPr>
          </a:p>
        </p:txBody>
      </p:sp>
      <p:sp>
        <p:nvSpPr>
          <p:cNvPr id="80900" name="Rectangle 2"/>
          <p:cNvSpPr>
            <a:spLocks noGrp="1" noRot="1" noChangeAspect="1" noChangeArrowheads="1" noTextEdit="1"/>
          </p:cNvSpPr>
          <p:nvPr>
            <p:ph type="sldImg"/>
          </p:nvPr>
        </p:nvSpPr>
        <p:spPr>
          <a:xfrm>
            <a:off x="1143000" y="685800"/>
            <a:ext cx="4570413" cy="3427413"/>
          </a:xfrm>
        </p:spPr>
      </p:sp>
      <p:sp>
        <p:nvSpPr>
          <p:cNvPr id="8090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137F4EFA-2555-4895-92D5-7A12964071AE}"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041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EB96E8C2-7916-431F-B345-BEAE2A1E6DFD}" type="slidenum">
              <a:rPr lang="zh-CN" altLang="en-US" sz="1800" b="0">
                <a:latin typeface="Arial" charset="0"/>
                <a:ea typeface="宋体" charset="-122"/>
              </a:rPr>
              <a:pPr eaLnBrk="1" hangingPunct="1"/>
              <a:t>3</a:t>
            </a:fld>
            <a:endParaRPr lang="en-US" altLang="zh-CN" sz="1800" b="0">
              <a:latin typeface="Arial" charset="0"/>
              <a:ea typeface="宋体" charset="-122"/>
            </a:endParaRPr>
          </a:p>
        </p:txBody>
      </p:sp>
      <p:sp>
        <p:nvSpPr>
          <p:cNvPr id="60420" name="Rectangle 2"/>
          <p:cNvSpPr>
            <a:spLocks noGrp="1" noRot="1" noChangeAspect="1" noChangeArrowheads="1" noTextEdit="1"/>
          </p:cNvSpPr>
          <p:nvPr>
            <p:ph type="sldImg"/>
          </p:nvPr>
        </p:nvSpPr>
        <p:spPr>
          <a:xfrm>
            <a:off x="1143000" y="685800"/>
            <a:ext cx="4570413" cy="3427413"/>
          </a:xfrm>
        </p:spPr>
      </p:sp>
      <p:sp>
        <p:nvSpPr>
          <p:cNvPr id="6042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167287B7-4123-4F4C-B043-93FCDFB46F05}"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1443"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8652D6E0-57CF-462A-BA4C-7F107707A738}" type="slidenum">
              <a:rPr lang="zh-CN" altLang="en-US" sz="1800" b="0">
                <a:latin typeface="Arial" charset="0"/>
                <a:ea typeface="宋体" charset="-122"/>
              </a:rPr>
              <a:pPr eaLnBrk="1" hangingPunct="1"/>
              <a:t>4</a:t>
            </a:fld>
            <a:endParaRPr lang="en-US" altLang="zh-CN" sz="1800" b="0">
              <a:latin typeface="Arial" charset="0"/>
              <a:ea typeface="宋体" charset="-122"/>
            </a:endParaRPr>
          </a:p>
        </p:txBody>
      </p:sp>
      <p:sp>
        <p:nvSpPr>
          <p:cNvPr id="61444" name="Rectangle 2"/>
          <p:cNvSpPr>
            <a:spLocks noGrp="1" noRot="1" noChangeAspect="1" noChangeArrowheads="1" noTextEdit="1"/>
          </p:cNvSpPr>
          <p:nvPr>
            <p:ph type="sldImg"/>
          </p:nvPr>
        </p:nvSpPr>
        <p:spPr>
          <a:xfrm>
            <a:off x="1143000" y="685800"/>
            <a:ext cx="4570413" cy="3427413"/>
          </a:xfrm>
        </p:spPr>
      </p:sp>
      <p:sp>
        <p:nvSpPr>
          <p:cNvPr id="6144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063D0AD4-07BC-40D1-8197-4B10C2026F52}"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2467"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3CDB2503-F1E5-41C1-8D13-AB1B023CBAB3}" type="slidenum">
              <a:rPr lang="zh-CN" altLang="en-US" sz="1800" b="0">
                <a:latin typeface="Arial" charset="0"/>
                <a:ea typeface="宋体" charset="-122"/>
              </a:rPr>
              <a:pPr eaLnBrk="1" hangingPunct="1"/>
              <a:t>5</a:t>
            </a:fld>
            <a:endParaRPr lang="en-US" altLang="zh-CN" sz="1800" b="0">
              <a:latin typeface="Arial" charset="0"/>
              <a:ea typeface="宋体" charset="-122"/>
            </a:endParaRPr>
          </a:p>
        </p:txBody>
      </p:sp>
      <p:sp>
        <p:nvSpPr>
          <p:cNvPr id="62468" name="Rectangle 2"/>
          <p:cNvSpPr>
            <a:spLocks noGrp="1" noRot="1" noChangeAspect="1" noChangeArrowheads="1" noTextEdit="1"/>
          </p:cNvSpPr>
          <p:nvPr>
            <p:ph type="sldImg"/>
          </p:nvPr>
        </p:nvSpPr>
        <p:spPr>
          <a:xfrm>
            <a:off x="1143000" y="685800"/>
            <a:ext cx="4570413" cy="3427413"/>
          </a:xfrm>
        </p:spPr>
      </p:sp>
      <p:sp>
        <p:nvSpPr>
          <p:cNvPr id="62469"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35B7AA62-49D3-484E-8803-D0CD5519FF25}"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3491"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5A0A97BE-CE14-4C3C-938F-F3C0253C05D8}" type="slidenum">
              <a:rPr lang="zh-CN" altLang="en-US" sz="1800" b="0">
                <a:latin typeface="Arial" charset="0"/>
                <a:ea typeface="宋体" charset="-122"/>
              </a:rPr>
              <a:pPr eaLnBrk="1" hangingPunct="1"/>
              <a:t>6</a:t>
            </a:fld>
            <a:endParaRPr lang="en-US" altLang="zh-CN" sz="1800" b="0">
              <a:latin typeface="Arial" charset="0"/>
              <a:ea typeface="宋体" charset="-122"/>
            </a:endParaRPr>
          </a:p>
        </p:txBody>
      </p:sp>
      <p:sp>
        <p:nvSpPr>
          <p:cNvPr id="63492" name="Rectangle 2"/>
          <p:cNvSpPr>
            <a:spLocks noGrp="1" noRot="1" noChangeAspect="1" noChangeArrowheads="1" noTextEdit="1"/>
          </p:cNvSpPr>
          <p:nvPr>
            <p:ph type="sldImg"/>
          </p:nvPr>
        </p:nvSpPr>
        <p:spPr>
          <a:xfrm>
            <a:off x="1143000" y="685800"/>
            <a:ext cx="4570413" cy="3427413"/>
          </a:xfrm>
        </p:spPr>
      </p:sp>
      <p:sp>
        <p:nvSpPr>
          <p:cNvPr id="63493"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C6DE1915-A72F-49D9-B393-A0400E78DCBE}"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4515"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B49BCFF1-74D1-4094-A6C5-3E3F57C61FB0}" type="slidenum">
              <a:rPr lang="zh-CN" altLang="en-US" sz="1800" b="0">
                <a:latin typeface="Arial" charset="0"/>
                <a:ea typeface="宋体" charset="-122"/>
              </a:rPr>
              <a:pPr eaLnBrk="1" hangingPunct="1"/>
              <a:t>7</a:t>
            </a:fld>
            <a:endParaRPr lang="en-US" altLang="zh-CN" sz="1800" b="0">
              <a:latin typeface="Arial" charset="0"/>
              <a:ea typeface="宋体" charset="-122"/>
            </a:endParaRPr>
          </a:p>
        </p:txBody>
      </p:sp>
      <p:sp>
        <p:nvSpPr>
          <p:cNvPr id="64516" name="Rectangle 2"/>
          <p:cNvSpPr>
            <a:spLocks noGrp="1" noRot="1" noChangeAspect="1" noChangeArrowheads="1" noTextEdit="1"/>
          </p:cNvSpPr>
          <p:nvPr>
            <p:ph type="sldImg"/>
          </p:nvPr>
        </p:nvSpPr>
        <p:spPr>
          <a:xfrm>
            <a:off x="1143000" y="685800"/>
            <a:ext cx="4570413" cy="3427413"/>
          </a:xfrm>
        </p:spPr>
      </p:sp>
      <p:sp>
        <p:nvSpPr>
          <p:cNvPr id="64517"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80E6BD14-752A-4E55-8E36-C803DE3C615B}"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5539"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470311A2-A6A2-47FB-9D03-57F765863EF8}" type="slidenum">
              <a:rPr lang="zh-CN" altLang="en-US" sz="1800" b="0">
                <a:latin typeface="Arial" charset="0"/>
                <a:ea typeface="宋体" charset="-122"/>
              </a:rPr>
              <a:pPr eaLnBrk="1" hangingPunct="1"/>
              <a:t>8</a:t>
            </a:fld>
            <a:endParaRPr lang="en-US" altLang="zh-CN" sz="1800" b="0">
              <a:latin typeface="Arial" charset="0"/>
              <a:ea typeface="宋体" charset="-122"/>
            </a:endParaRPr>
          </a:p>
        </p:txBody>
      </p:sp>
      <p:sp>
        <p:nvSpPr>
          <p:cNvPr id="65540" name="Rectangle 2"/>
          <p:cNvSpPr>
            <a:spLocks noGrp="1" noRot="1" noChangeAspect="1" noChangeArrowheads="1" noTextEdit="1"/>
          </p:cNvSpPr>
          <p:nvPr>
            <p:ph type="sldImg"/>
          </p:nvPr>
        </p:nvSpPr>
        <p:spPr>
          <a:xfrm>
            <a:off x="1143000" y="685800"/>
            <a:ext cx="4570413" cy="3427413"/>
          </a:xfrm>
        </p:spPr>
      </p:sp>
      <p:sp>
        <p:nvSpPr>
          <p:cNvPr id="65541"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日期占位符 2"/>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849BF461-90D0-43B1-AF62-9F9002C0E4B8}" type="datetime1">
              <a:rPr lang="zh-CN" altLang="en-US" sz="1800" b="0">
                <a:latin typeface="Arial" charset="0"/>
                <a:ea typeface="宋体" charset="-122"/>
              </a:rPr>
              <a:pPr eaLnBrk="1" hangingPunct="1"/>
              <a:t>2020/3/13</a:t>
            </a:fld>
            <a:endParaRPr lang="en-US" altLang="zh-CN" sz="1800" b="0">
              <a:latin typeface="Arial" charset="0"/>
              <a:ea typeface="宋体" charset="-122"/>
            </a:endParaRPr>
          </a:p>
        </p:txBody>
      </p:sp>
      <p:sp>
        <p:nvSpPr>
          <p:cNvPr id="66563" name="灯片编号占位符 6"/>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fld id="{50D77FD5-962B-4840-9DFA-BD2B88C6265A}" type="slidenum">
              <a:rPr lang="zh-CN" altLang="en-US" sz="1800" b="0">
                <a:latin typeface="Arial" charset="0"/>
                <a:ea typeface="宋体" charset="-122"/>
              </a:rPr>
              <a:pPr eaLnBrk="1" hangingPunct="1"/>
              <a:t>9</a:t>
            </a:fld>
            <a:endParaRPr lang="en-US" altLang="zh-CN" sz="1800" b="0">
              <a:latin typeface="Arial" charset="0"/>
              <a:ea typeface="宋体" charset="-122"/>
            </a:endParaRPr>
          </a:p>
        </p:txBody>
      </p:sp>
      <p:sp>
        <p:nvSpPr>
          <p:cNvPr id="66564" name="Rectangle 2"/>
          <p:cNvSpPr>
            <a:spLocks noGrp="1" noRot="1" noChangeAspect="1" noChangeArrowheads="1" noTextEdit="1"/>
          </p:cNvSpPr>
          <p:nvPr>
            <p:ph type="sldImg"/>
          </p:nvPr>
        </p:nvSpPr>
        <p:spPr>
          <a:xfrm>
            <a:off x="1143000" y="685800"/>
            <a:ext cx="4570413" cy="3427413"/>
          </a:xfrm>
        </p:spPr>
      </p:sp>
      <p:sp>
        <p:nvSpPr>
          <p:cNvPr id="66565" name="Rectangle 3"/>
          <p:cNvSpPr>
            <a:spLocks noGrp="1" noChangeArrowheads="1"/>
          </p:cNvSpPr>
          <p:nvPr>
            <p:ph type="body" idx="1"/>
          </p:nvPr>
        </p:nvSpPr>
        <p:spPr bwMode="auto">
          <a:xfrm>
            <a:off x="685800" y="4343400"/>
            <a:ext cx="5486400" cy="4114800"/>
          </a:xfrm>
          <a:prstGeom prst="rect">
            <a:avLst/>
          </a:prstGeom>
          <a:solidFill>
            <a:srgbClr val="FFFFFF"/>
          </a:solidFill>
          <a:ln>
            <a:solidFill>
              <a:srgbClr val="000000"/>
            </a:solidFill>
            <a:miter lim="800000"/>
            <a:headEnd/>
            <a:tailEnd/>
          </a:ln>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5887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978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3430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04794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057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4770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02059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7586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04218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04984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366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174853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0343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7"/>
          <p:cNvSpPr>
            <a:spLocks noChangeArrowheads="1"/>
          </p:cNvSpPr>
          <p:nvPr userDrawn="1"/>
        </p:nvSpPr>
        <p:spPr bwMode="auto">
          <a:xfrm>
            <a:off x="0" y="0"/>
            <a:ext cx="9144000" cy="234892"/>
          </a:xfrm>
          <a:prstGeom prst="rect">
            <a:avLst/>
          </a:prstGeom>
          <a:gradFill rotWithShape="1">
            <a:gsLst>
              <a:gs pos="0">
                <a:srgbClr val="9E9538"/>
              </a:gs>
              <a:gs pos="50000">
                <a:srgbClr val="49451A"/>
              </a:gs>
              <a:gs pos="100000">
                <a:srgbClr val="9E9538"/>
              </a:gs>
            </a:gsLst>
            <a:lin ang="5400000" scaled="1"/>
          </a:gradFill>
          <a:ln>
            <a:noFill/>
          </a:ln>
          <a:extLs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pic>
        <p:nvPicPr>
          <p:cNvPr id="2051" name="Picture 8" descr="农大logo1"/>
          <p:cNvPicPr>
            <a:picLocks noChangeAspect="1" noChangeArrowheads="1"/>
          </p:cNvPicPr>
          <p:nvPr userDrawn="1"/>
        </p:nvPicPr>
        <p:blipFill>
          <a:blip r:embed="rId15"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79388" y="0"/>
            <a:ext cx="4095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Text Box 9"/>
          <p:cNvSpPr txBox="1">
            <a:spLocks noChangeArrowheads="1"/>
          </p:cNvSpPr>
          <p:nvPr userDrawn="1"/>
        </p:nvSpPr>
        <p:spPr bwMode="auto">
          <a:xfrm>
            <a:off x="6732588" y="-99392"/>
            <a:ext cx="24114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lang="zh-CN" altLang="en-US" b="1" dirty="0">
                <a:solidFill>
                  <a:srgbClr val="CC9900"/>
                </a:solidFill>
                <a:latin typeface="隶书" pitchFamily="49" charset="-122"/>
                <a:ea typeface="隶书" pitchFamily="49" charset="-122"/>
              </a:rPr>
              <a:t>第</a:t>
            </a:r>
            <a:r>
              <a:rPr lang="en-US" altLang="zh-CN" b="1" dirty="0">
                <a:solidFill>
                  <a:srgbClr val="CC9900"/>
                </a:solidFill>
                <a:latin typeface="隶书" pitchFamily="49" charset="-122"/>
                <a:ea typeface="隶书" pitchFamily="49" charset="-122"/>
              </a:rPr>
              <a:t>3</a:t>
            </a:r>
            <a:r>
              <a:rPr lang="zh-CN" altLang="en-US" b="1" dirty="0">
                <a:solidFill>
                  <a:srgbClr val="CC9900"/>
                </a:solidFill>
                <a:latin typeface="隶书" pitchFamily="49" charset="-122"/>
                <a:ea typeface="隶书" pitchFamily="49" charset="-122"/>
              </a:rPr>
              <a:t>章</a:t>
            </a:r>
            <a:r>
              <a:rPr lang="zh-CN" altLang="en-US" b="1" baseline="0" dirty="0">
                <a:solidFill>
                  <a:srgbClr val="CC9900"/>
                </a:solidFill>
                <a:latin typeface="隶书" pitchFamily="49" charset="-122"/>
                <a:ea typeface="隶书" pitchFamily="49" charset="-122"/>
              </a:rPr>
              <a:t> 刚体力学基础</a:t>
            </a:r>
            <a:endParaRPr lang="zh-CN" altLang="en-US" b="1" dirty="0">
              <a:solidFill>
                <a:srgbClr val="CC9900"/>
              </a:solidFill>
              <a:latin typeface="隶书" pitchFamily="49" charset="-122"/>
              <a:ea typeface="隶书" pitchFamily="49" charset="-122"/>
            </a:endParaRPr>
          </a:p>
        </p:txBody>
      </p:sp>
      <p:sp>
        <p:nvSpPr>
          <p:cNvPr id="2053" name="Rectangle 10"/>
          <p:cNvSpPr>
            <a:spLocks noChangeArrowheads="1"/>
          </p:cNvSpPr>
          <p:nvPr userDrawn="1"/>
        </p:nvSpPr>
        <p:spPr bwMode="auto">
          <a:xfrm>
            <a:off x="-36512" y="6520355"/>
            <a:ext cx="9144000" cy="365029"/>
          </a:xfrm>
          <a:prstGeom prst="rect">
            <a:avLst/>
          </a:prstGeom>
          <a:gradFill rotWithShape="1">
            <a:gsLst>
              <a:gs pos="0">
                <a:srgbClr val="9E9538"/>
              </a:gs>
              <a:gs pos="100000">
                <a:srgbClr val="49451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2054" name="Text Box 11"/>
          <p:cNvSpPr txBox="1">
            <a:spLocks noChangeArrowheads="1"/>
          </p:cNvSpPr>
          <p:nvPr userDrawn="1"/>
        </p:nvSpPr>
        <p:spPr bwMode="auto">
          <a:xfrm>
            <a:off x="0" y="6491288"/>
            <a:ext cx="20161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lang="zh-CN" altLang="en-US">
                <a:solidFill>
                  <a:srgbClr val="CC9900"/>
                </a:solidFill>
                <a:latin typeface="隶书" pitchFamily="49" charset="-122"/>
                <a:ea typeface="隶书" pitchFamily="49" charset="-122"/>
              </a:rPr>
              <a:t>大学物理学</a:t>
            </a:r>
            <a:r>
              <a:rPr lang="en-US" altLang="zh-CN">
                <a:solidFill>
                  <a:srgbClr val="CC9900"/>
                </a:solidFill>
                <a:latin typeface="隶书" pitchFamily="49" charset="-122"/>
                <a:ea typeface="隶书" pitchFamily="49" charset="-122"/>
              </a:rPr>
              <a:t>A</a:t>
            </a:r>
          </a:p>
        </p:txBody>
      </p:sp>
      <p:sp>
        <p:nvSpPr>
          <p:cNvPr id="2055" name="Rectangle 12"/>
          <p:cNvSpPr>
            <a:spLocks noChangeArrowheads="1"/>
          </p:cNvSpPr>
          <p:nvPr userDrawn="1"/>
        </p:nvSpPr>
        <p:spPr bwMode="auto">
          <a:xfrm>
            <a:off x="7232650" y="6491288"/>
            <a:ext cx="193193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r>
              <a:rPr lang="zh-CN" altLang="en-US" b="1" dirty="0">
                <a:solidFill>
                  <a:srgbClr val="CC9900"/>
                </a:solidFill>
                <a:latin typeface="隶书" pitchFamily="49" charset="-122"/>
                <a:ea typeface="隶书" pitchFamily="49" charset="-122"/>
              </a:rPr>
              <a:t>    第一篇 力学</a:t>
            </a:r>
          </a:p>
        </p:txBody>
      </p:sp>
    </p:spTree>
    <p:extLst>
      <p:ext uri="{BB962C8B-B14F-4D97-AF65-F5344CB8AC3E}">
        <p14:creationId xmlns:p14="http://schemas.microsoft.com/office/powerpoint/2010/main" val="3761053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oleObject" Target="../embeddings/oleObject53.bin"/><Relationship Id="rId18" Type="http://schemas.openxmlformats.org/officeDocument/2006/relationships/image" Target="../media/image57.wmf"/><Relationship Id="rId26" Type="http://schemas.openxmlformats.org/officeDocument/2006/relationships/image" Target="../media/image61.emf"/><Relationship Id="rId3" Type="http://schemas.openxmlformats.org/officeDocument/2006/relationships/notesSlide" Target="../notesSlides/notesSlide10.xml"/><Relationship Id="rId21" Type="http://schemas.openxmlformats.org/officeDocument/2006/relationships/oleObject" Target="../embeddings/oleObject57.bin"/><Relationship Id="rId7" Type="http://schemas.openxmlformats.org/officeDocument/2006/relationships/oleObject" Target="../embeddings/oleObject49.bin"/><Relationship Id="rId12" Type="http://schemas.openxmlformats.org/officeDocument/2006/relationships/image" Target="../media/image54.wmf"/><Relationship Id="rId17" Type="http://schemas.openxmlformats.org/officeDocument/2006/relationships/oleObject" Target="../embeddings/oleObject55.bin"/><Relationship Id="rId25" Type="http://schemas.openxmlformats.org/officeDocument/2006/relationships/oleObject" Target="../embeddings/oleObject59.bin"/><Relationship Id="rId2" Type="http://schemas.openxmlformats.org/officeDocument/2006/relationships/slideLayout" Target="../slideLayouts/slideLayout7.xml"/><Relationship Id="rId16" Type="http://schemas.openxmlformats.org/officeDocument/2006/relationships/image" Target="../media/image56.wmf"/><Relationship Id="rId20" Type="http://schemas.openxmlformats.org/officeDocument/2006/relationships/image" Target="../media/image58.wmf"/><Relationship Id="rId29" Type="http://schemas.openxmlformats.org/officeDocument/2006/relationships/oleObject" Target="../embeddings/oleObject61.bin"/><Relationship Id="rId1" Type="http://schemas.openxmlformats.org/officeDocument/2006/relationships/vmlDrawing" Target="../drawings/vmlDrawing9.vml"/><Relationship Id="rId6" Type="http://schemas.openxmlformats.org/officeDocument/2006/relationships/oleObject" Target="../embeddings/oleObject48.bin"/><Relationship Id="rId11" Type="http://schemas.openxmlformats.org/officeDocument/2006/relationships/oleObject" Target="../embeddings/oleObject52.bin"/><Relationship Id="rId24" Type="http://schemas.openxmlformats.org/officeDocument/2006/relationships/image" Target="../media/image60.wmf"/><Relationship Id="rId5" Type="http://schemas.openxmlformats.org/officeDocument/2006/relationships/image" Target="../media/image52.wmf"/><Relationship Id="rId15" Type="http://schemas.openxmlformats.org/officeDocument/2006/relationships/oleObject" Target="../embeddings/oleObject54.bin"/><Relationship Id="rId23" Type="http://schemas.openxmlformats.org/officeDocument/2006/relationships/oleObject" Target="../embeddings/oleObject58.bin"/><Relationship Id="rId28" Type="http://schemas.openxmlformats.org/officeDocument/2006/relationships/image" Target="../media/image62.emf"/><Relationship Id="rId10" Type="http://schemas.openxmlformats.org/officeDocument/2006/relationships/image" Target="../media/image53.wmf"/><Relationship Id="rId19" Type="http://schemas.openxmlformats.org/officeDocument/2006/relationships/oleObject" Target="../embeddings/oleObject56.bin"/><Relationship Id="rId4" Type="http://schemas.openxmlformats.org/officeDocument/2006/relationships/oleObject" Target="../embeddings/oleObject47.bin"/><Relationship Id="rId9" Type="http://schemas.openxmlformats.org/officeDocument/2006/relationships/oleObject" Target="../embeddings/oleObject51.bin"/><Relationship Id="rId14" Type="http://schemas.openxmlformats.org/officeDocument/2006/relationships/image" Target="../media/image55.wmf"/><Relationship Id="rId22" Type="http://schemas.openxmlformats.org/officeDocument/2006/relationships/image" Target="../media/image59.wmf"/><Relationship Id="rId27" Type="http://schemas.openxmlformats.org/officeDocument/2006/relationships/oleObject" Target="../embeddings/oleObject60.bin"/><Relationship Id="rId30" Type="http://schemas.openxmlformats.org/officeDocument/2006/relationships/image" Target="../media/image63.e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4.bin"/><Relationship Id="rId13" Type="http://schemas.openxmlformats.org/officeDocument/2006/relationships/image" Target="../media/image68.emf"/><Relationship Id="rId18" Type="http://schemas.openxmlformats.org/officeDocument/2006/relationships/oleObject" Target="../embeddings/oleObject69.bin"/><Relationship Id="rId26" Type="http://schemas.openxmlformats.org/officeDocument/2006/relationships/oleObject" Target="../embeddings/oleObject73.bin"/><Relationship Id="rId3" Type="http://schemas.openxmlformats.org/officeDocument/2006/relationships/notesSlide" Target="../notesSlides/notesSlide11.xml"/><Relationship Id="rId21" Type="http://schemas.openxmlformats.org/officeDocument/2006/relationships/image" Target="../media/image72.wmf"/><Relationship Id="rId34" Type="http://schemas.openxmlformats.org/officeDocument/2006/relationships/oleObject" Target="../embeddings/oleObject77.bin"/><Relationship Id="rId7" Type="http://schemas.openxmlformats.org/officeDocument/2006/relationships/image" Target="../media/image65.wmf"/><Relationship Id="rId12" Type="http://schemas.openxmlformats.org/officeDocument/2006/relationships/oleObject" Target="../embeddings/oleObject66.bin"/><Relationship Id="rId17" Type="http://schemas.openxmlformats.org/officeDocument/2006/relationships/image" Target="../media/image70.emf"/><Relationship Id="rId25" Type="http://schemas.openxmlformats.org/officeDocument/2006/relationships/image" Target="../media/image74.wmf"/><Relationship Id="rId33" Type="http://schemas.openxmlformats.org/officeDocument/2006/relationships/image" Target="../media/image78.emf"/><Relationship Id="rId2" Type="http://schemas.openxmlformats.org/officeDocument/2006/relationships/slideLayout" Target="../slideLayouts/slideLayout7.xml"/><Relationship Id="rId16" Type="http://schemas.openxmlformats.org/officeDocument/2006/relationships/oleObject" Target="../embeddings/oleObject68.bin"/><Relationship Id="rId20" Type="http://schemas.openxmlformats.org/officeDocument/2006/relationships/oleObject" Target="../embeddings/oleObject70.bin"/><Relationship Id="rId29" Type="http://schemas.openxmlformats.org/officeDocument/2006/relationships/image" Target="../media/image76.wmf"/><Relationship Id="rId1" Type="http://schemas.openxmlformats.org/officeDocument/2006/relationships/vmlDrawing" Target="../drawings/vmlDrawing10.vml"/><Relationship Id="rId6" Type="http://schemas.openxmlformats.org/officeDocument/2006/relationships/oleObject" Target="../embeddings/oleObject63.bin"/><Relationship Id="rId11" Type="http://schemas.openxmlformats.org/officeDocument/2006/relationships/image" Target="../media/image67.wmf"/><Relationship Id="rId24" Type="http://schemas.openxmlformats.org/officeDocument/2006/relationships/oleObject" Target="../embeddings/oleObject72.bin"/><Relationship Id="rId32" Type="http://schemas.openxmlformats.org/officeDocument/2006/relationships/oleObject" Target="../embeddings/oleObject76.bin"/><Relationship Id="rId37" Type="http://schemas.openxmlformats.org/officeDocument/2006/relationships/image" Target="../media/image80.emf"/><Relationship Id="rId5" Type="http://schemas.openxmlformats.org/officeDocument/2006/relationships/image" Target="../media/image64.wmf"/><Relationship Id="rId15" Type="http://schemas.openxmlformats.org/officeDocument/2006/relationships/image" Target="../media/image69.emf"/><Relationship Id="rId23" Type="http://schemas.openxmlformats.org/officeDocument/2006/relationships/image" Target="../media/image73.wmf"/><Relationship Id="rId28" Type="http://schemas.openxmlformats.org/officeDocument/2006/relationships/oleObject" Target="../embeddings/oleObject74.bin"/><Relationship Id="rId36" Type="http://schemas.openxmlformats.org/officeDocument/2006/relationships/oleObject" Target="../embeddings/oleObject78.bin"/><Relationship Id="rId10" Type="http://schemas.openxmlformats.org/officeDocument/2006/relationships/oleObject" Target="../embeddings/oleObject65.bin"/><Relationship Id="rId19" Type="http://schemas.openxmlformats.org/officeDocument/2006/relationships/image" Target="../media/image71.emf"/><Relationship Id="rId31" Type="http://schemas.openxmlformats.org/officeDocument/2006/relationships/image" Target="../media/image77.emf"/><Relationship Id="rId4" Type="http://schemas.openxmlformats.org/officeDocument/2006/relationships/oleObject" Target="../embeddings/oleObject62.bin"/><Relationship Id="rId9" Type="http://schemas.openxmlformats.org/officeDocument/2006/relationships/image" Target="../media/image66.wmf"/><Relationship Id="rId14" Type="http://schemas.openxmlformats.org/officeDocument/2006/relationships/oleObject" Target="../embeddings/oleObject67.bin"/><Relationship Id="rId22" Type="http://schemas.openxmlformats.org/officeDocument/2006/relationships/oleObject" Target="../embeddings/oleObject71.bin"/><Relationship Id="rId27" Type="http://schemas.openxmlformats.org/officeDocument/2006/relationships/image" Target="../media/image75.wmf"/><Relationship Id="rId30" Type="http://schemas.openxmlformats.org/officeDocument/2006/relationships/oleObject" Target="../embeddings/oleObject75.bin"/><Relationship Id="rId35" Type="http://schemas.openxmlformats.org/officeDocument/2006/relationships/image" Target="../media/image79.e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85.emf"/><Relationship Id="rId3" Type="http://schemas.openxmlformats.org/officeDocument/2006/relationships/notesSlide" Target="../notesSlides/notesSlide12.xml"/><Relationship Id="rId7" Type="http://schemas.openxmlformats.org/officeDocument/2006/relationships/image" Target="../media/image82.wmf"/><Relationship Id="rId12"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80.bin"/><Relationship Id="rId11" Type="http://schemas.openxmlformats.org/officeDocument/2006/relationships/image" Target="../media/image84.wmf"/><Relationship Id="rId5" Type="http://schemas.openxmlformats.org/officeDocument/2006/relationships/image" Target="../media/image81.wmf"/><Relationship Id="rId10" Type="http://schemas.openxmlformats.org/officeDocument/2006/relationships/oleObject" Target="../embeddings/oleObject82.bin"/><Relationship Id="rId4" Type="http://schemas.openxmlformats.org/officeDocument/2006/relationships/oleObject" Target="../embeddings/oleObject79.bin"/><Relationship Id="rId9" Type="http://schemas.openxmlformats.org/officeDocument/2006/relationships/image" Target="../media/image83.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image" Target="../media/image90.wmf"/><Relationship Id="rId3" Type="http://schemas.openxmlformats.org/officeDocument/2006/relationships/notesSlide" Target="../notesSlides/notesSlide13.xml"/><Relationship Id="rId7" Type="http://schemas.openxmlformats.org/officeDocument/2006/relationships/image" Target="../media/image87.wmf"/><Relationship Id="rId12" Type="http://schemas.openxmlformats.org/officeDocument/2006/relationships/oleObject" Target="../embeddings/oleObject8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85.bin"/><Relationship Id="rId11" Type="http://schemas.openxmlformats.org/officeDocument/2006/relationships/image" Target="../media/image89.wmf"/><Relationship Id="rId5" Type="http://schemas.openxmlformats.org/officeDocument/2006/relationships/image" Target="../media/image86.wmf"/><Relationship Id="rId15" Type="http://schemas.openxmlformats.org/officeDocument/2006/relationships/image" Target="../media/image91.w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8.wmf"/><Relationship Id="rId14" Type="http://schemas.openxmlformats.org/officeDocument/2006/relationships/oleObject" Target="../embeddings/oleObject89.bin"/></Relationships>
</file>

<file path=ppt/slides/_rels/slide14.xml.rels><?xml version="1.0" encoding="UTF-8" standalone="yes"?>
<Relationships xmlns="http://schemas.openxmlformats.org/package/2006/relationships"><Relationship Id="rId8" Type="http://schemas.openxmlformats.org/officeDocument/2006/relationships/image" Target="../media/image94.wmf"/><Relationship Id="rId13" Type="http://schemas.openxmlformats.org/officeDocument/2006/relationships/oleObject" Target="../embeddings/oleObject95.bin"/><Relationship Id="rId3" Type="http://schemas.openxmlformats.org/officeDocument/2006/relationships/oleObject" Target="../embeddings/oleObject90.bin"/><Relationship Id="rId7" Type="http://schemas.openxmlformats.org/officeDocument/2006/relationships/oleObject" Target="../embeddings/oleObject92.bin"/><Relationship Id="rId12" Type="http://schemas.openxmlformats.org/officeDocument/2006/relationships/image" Target="../media/image96.wmf"/><Relationship Id="rId2" Type="http://schemas.openxmlformats.org/officeDocument/2006/relationships/slideLayout" Target="../slideLayouts/slideLayout7.xml"/><Relationship Id="rId16" Type="http://schemas.openxmlformats.org/officeDocument/2006/relationships/image" Target="../media/image98.wmf"/><Relationship Id="rId1" Type="http://schemas.openxmlformats.org/officeDocument/2006/relationships/vmlDrawing" Target="../drawings/vmlDrawing13.vml"/><Relationship Id="rId6" Type="http://schemas.openxmlformats.org/officeDocument/2006/relationships/image" Target="../media/image93.w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95.wmf"/><Relationship Id="rId4" Type="http://schemas.openxmlformats.org/officeDocument/2006/relationships/image" Target="../media/image92.wmf"/><Relationship Id="rId9" Type="http://schemas.openxmlformats.org/officeDocument/2006/relationships/oleObject" Target="../embeddings/oleObject93.bin"/><Relationship Id="rId14" Type="http://schemas.openxmlformats.org/officeDocument/2006/relationships/image" Target="../media/image97.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99.bin"/><Relationship Id="rId13" Type="http://schemas.openxmlformats.org/officeDocument/2006/relationships/image" Target="../media/image103.wmf"/><Relationship Id="rId18" Type="http://schemas.openxmlformats.org/officeDocument/2006/relationships/oleObject" Target="../embeddings/oleObject104.bin"/><Relationship Id="rId3" Type="http://schemas.openxmlformats.org/officeDocument/2006/relationships/notesSlide" Target="../notesSlides/notesSlide14.xml"/><Relationship Id="rId21" Type="http://schemas.openxmlformats.org/officeDocument/2006/relationships/image" Target="../media/image107.wmf"/><Relationship Id="rId7" Type="http://schemas.openxmlformats.org/officeDocument/2006/relationships/image" Target="../media/image100.emf"/><Relationship Id="rId12" Type="http://schemas.openxmlformats.org/officeDocument/2006/relationships/oleObject" Target="../embeddings/oleObject101.bin"/><Relationship Id="rId17" Type="http://schemas.openxmlformats.org/officeDocument/2006/relationships/image" Target="../media/image105.wmf"/><Relationship Id="rId2" Type="http://schemas.openxmlformats.org/officeDocument/2006/relationships/slideLayout" Target="../slideLayouts/slideLayout7.xml"/><Relationship Id="rId16" Type="http://schemas.openxmlformats.org/officeDocument/2006/relationships/oleObject" Target="../embeddings/oleObject103.bin"/><Relationship Id="rId20" Type="http://schemas.openxmlformats.org/officeDocument/2006/relationships/oleObject" Target="../embeddings/oleObject105.bin"/><Relationship Id="rId1" Type="http://schemas.openxmlformats.org/officeDocument/2006/relationships/vmlDrawing" Target="../drawings/vmlDrawing14.vml"/><Relationship Id="rId6" Type="http://schemas.openxmlformats.org/officeDocument/2006/relationships/oleObject" Target="../embeddings/oleObject98.bin"/><Relationship Id="rId11" Type="http://schemas.openxmlformats.org/officeDocument/2006/relationships/image" Target="../media/image102.emf"/><Relationship Id="rId5" Type="http://schemas.openxmlformats.org/officeDocument/2006/relationships/image" Target="../media/image99.emf"/><Relationship Id="rId15" Type="http://schemas.openxmlformats.org/officeDocument/2006/relationships/image" Target="../media/image104.wmf"/><Relationship Id="rId10" Type="http://schemas.openxmlformats.org/officeDocument/2006/relationships/oleObject" Target="../embeddings/oleObject100.bin"/><Relationship Id="rId19" Type="http://schemas.openxmlformats.org/officeDocument/2006/relationships/image" Target="../media/image106.wmf"/><Relationship Id="rId4" Type="http://schemas.openxmlformats.org/officeDocument/2006/relationships/oleObject" Target="../embeddings/oleObject97.bin"/><Relationship Id="rId9" Type="http://schemas.openxmlformats.org/officeDocument/2006/relationships/image" Target="../media/image101.emf"/><Relationship Id="rId14" Type="http://schemas.openxmlformats.org/officeDocument/2006/relationships/oleObject" Target="../embeddings/oleObject102.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3.xml"/><Relationship Id="rId1" Type="http://schemas.openxmlformats.org/officeDocument/2006/relationships/vmlDrawing" Target="../drawings/vmlDrawing15.vml"/><Relationship Id="rId5" Type="http://schemas.openxmlformats.org/officeDocument/2006/relationships/image" Target="../media/image108.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3" Type="http://schemas.openxmlformats.org/officeDocument/2006/relationships/image" Target="../media/image113.emf"/><Relationship Id="rId18" Type="http://schemas.openxmlformats.org/officeDocument/2006/relationships/oleObject" Target="../embeddings/oleObject113.bin"/><Relationship Id="rId26" Type="http://schemas.openxmlformats.org/officeDocument/2006/relationships/oleObject" Target="../embeddings/oleObject117.bin"/><Relationship Id="rId39" Type="http://schemas.openxmlformats.org/officeDocument/2006/relationships/image" Target="../media/image126.emf"/><Relationship Id="rId21" Type="http://schemas.openxmlformats.org/officeDocument/2006/relationships/image" Target="../media/image117.emf"/><Relationship Id="rId34" Type="http://schemas.openxmlformats.org/officeDocument/2006/relationships/oleObject" Target="../embeddings/oleObject121.bin"/><Relationship Id="rId42" Type="http://schemas.openxmlformats.org/officeDocument/2006/relationships/oleObject" Target="../embeddings/oleObject125.bin"/><Relationship Id="rId47" Type="http://schemas.openxmlformats.org/officeDocument/2006/relationships/image" Target="../media/image130.emf"/><Relationship Id="rId50" Type="http://schemas.openxmlformats.org/officeDocument/2006/relationships/oleObject" Target="../embeddings/oleObject129.bin"/><Relationship Id="rId55" Type="http://schemas.openxmlformats.org/officeDocument/2006/relationships/image" Target="../media/image134.emf"/><Relationship Id="rId63" Type="http://schemas.openxmlformats.org/officeDocument/2006/relationships/image" Target="../media/image138.emf"/><Relationship Id="rId68" Type="http://schemas.openxmlformats.org/officeDocument/2006/relationships/oleObject" Target="../embeddings/oleObject138.bin"/><Relationship Id="rId7" Type="http://schemas.openxmlformats.org/officeDocument/2006/relationships/image" Target="../media/image110.emf"/><Relationship Id="rId71" Type="http://schemas.openxmlformats.org/officeDocument/2006/relationships/image" Target="../media/image142.wmf"/><Relationship Id="rId2" Type="http://schemas.openxmlformats.org/officeDocument/2006/relationships/slideLayout" Target="../slideLayouts/slideLayout13.xml"/><Relationship Id="rId16" Type="http://schemas.openxmlformats.org/officeDocument/2006/relationships/oleObject" Target="../embeddings/oleObject112.bin"/><Relationship Id="rId29" Type="http://schemas.openxmlformats.org/officeDocument/2006/relationships/image" Target="../media/image121.emf"/><Relationship Id="rId11" Type="http://schemas.openxmlformats.org/officeDocument/2006/relationships/image" Target="../media/image112.emf"/><Relationship Id="rId24" Type="http://schemas.openxmlformats.org/officeDocument/2006/relationships/oleObject" Target="../embeddings/oleObject116.bin"/><Relationship Id="rId32" Type="http://schemas.openxmlformats.org/officeDocument/2006/relationships/oleObject" Target="../embeddings/oleObject120.bin"/><Relationship Id="rId37" Type="http://schemas.openxmlformats.org/officeDocument/2006/relationships/image" Target="../media/image125.emf"/><Relationship Id="rId40" Type="http://schemas.openxmlformats.org/officeDocument/2006/relationships/oleObject" Target="../embeddings/oleObject124.bin"/><Relationship Id="rId45" Type="http://schemas.openxmlformats.org/officeDocument/2006/relationships/image" Target="../media/image129.emf"/><Relationship Id="rId53" Type="http://schemas.openxmlformats.org/officeDocument/2006/relationships/image" Target="../media/image133.emf"/><Relationship Id="rId58" Type="http://schemas.openxmlformats.org/officeDocument/2006/relationships/oleObject" Target="../embeddings/oleObject133.bin"/><Relationship Id="rId66" Type="http://schemas.openxmlformats.org/officeDocument/2006/relationships/oleObject" Target="../embeddings/oleObject137.bin"/><Relationship Id="rId74" Type="http://schemas.openxmlformats.org/officeDocument/2006/relationships/oleObject" Target="../embeddings/oleObject141.bin"/><Relationship Id="rId5" Type="http://schemas.openxmlformats.org/officeDocument/2006/relationships/image" Target="../media/image109.emf"/><Relationship Id="rId15" Type="http://schemas.openxmlformats.org/officeDocument/2006/relationships/image" Target="../media/image114.emf"/><Relationship Id="rId23" Type="http://schemas.openxmlformats.org/officeDocument/2006/relationships/image" Target="../media/image118.emf"/><Relationship Id="rId28" Type="http://schemas.openxmlformats.org/officeDocument/2006/relationships/oleObject" Target="../embeddings/oleObject118.bin"/><Relationship Id="rId36" Type="http://schemas.openxmlformats.org/officeDocument/2006/relationships/oleObject" Target="../embeddings/oleObject122.bin"/><Relationship Id="rId49" Type="http://schemas.openxmlformats.org/officeDocument/2006/relationships/image" Target="../media/image131.emf"/><Relationship Id="rId57" Type="http://schemas.openxmlformats.org/officeDocument/2006/relationships/image" Target="../media/image135.wmf"/><Relationship Id="rId61" Type="http://schemas.openxmlformats.org/officeDocument/2006/relationships/image" Target="../media/image137.wmf"/><Relationship Id="rId10" Type="http://schemas.openxmlformats.org/officeDocument/2006/relationships/oleObject" Target="../embeddings/oleObject109.bin"/><Relationship Id="rId19" Type="http://schemas.openxmlformats.org/officeDocument/2006/relationships/image" Target="../media/image116.emf"/><Relationship Id="rId31" Type="http://schemas.openxmlformats.org/officeDocument/2006/relationships/image" Target="../media/image122.wmf"/><Relationship Id="rId44" Type="http://schemas.openxmlformats.org/officeDocument/2006/relationships/oleObject" Target="../embeddings/oleObject126.bin"/><Relationship Id="rId52" Type="http://schemas.openxmlformats.org/officeDocument/2006/relationships/oleObject" Target="../embeddings/oleObject130.bin"/><Relationship Id="rId60" Type="http://schemas.openxmlformats.org/officeDocument/2006/relationships/oleObject" Target="../embeddings/oleObject134.bin"/><Relationship Id="rId65" Type="http://schemas.openxmlformats.org/officeDocument/2006/relationships/image" Target="../media/image139.emf"/><Relationship Id="rId73" Type="http://schemas.openxmlformats.org/officeDocument/2006/relationships/image" Target="../media/image143.wmf"/><Relationship Id="rId4" Type="http://schemas.openxmlformats.org/officeDocument/2006/relationships/oleObject" Target="../embeddings/oleObject106.bin"/><Relationship Id="rId9" Type="http://schemas.openxmlformats.org/officeDocument/2006/relationships/image" Target="../media/image111.emf"/><Relationship Id="rId14" Type="http://schemas.openxmlformats.org/officeDocument/2006/relationships/oleObject" Target="../embeddings/oleObject111.bin"/><Relationship Id="rId22" Type="http://schemas.openxmlformats.org/officeDocument/2006/relationships/oleObject" Target="../embeddings/oleObject115.bin"/><Relationship Id="rId27" Type="http://schemas.openxmlformats.org/officeDocument/2006/relationships/image" Target="../media/image120.emf"/><Relationship Id="rId30" Type="http://schemas.openxmlformats.org/officeDocument/2006/relationships/oleObject" Target="../embeddings/oleObject119.bin"/><Relationship Id="rId35" Type="http://schemas.openxmlformats.org/officeDocument/2006/relationships/image" Target="../media/image124.emf"/><Relationship Id="rId43" Type="http://schemas.openxmlformats.org/officeDocument/2006/relationships/image" Target="../media/image128.emf"/><Relationship Id="rId48" Type="http://schemas.openxmlformats.org/officeDocument/2006/relationships/oleObject" Target="../embeddings/oleObject128.bin"/><Relationship Id="rId56" Type="http://schemas.openxmlformats.org/officeDocument/2006/relationships/oleObject" Target="../embeddings/oleObject132.bin"/><Relationship Id="rId64" Type="http://schemas.openxmlformats.org/officeDocument/2006/relationships/oleObject" Target="../embeddings/oleObject136.bin"/><Relationship Id="rId69" Type="http://schemas.openxmlformats.org/officeDocument/2006/relationships/image" Target="../media/image141.wmf"/><Relationship Id="rId8" Type="http://schemas.openxmlformats.org/officeDocument/2006/relationships/oleObject" Target="../embeddings/oleObject108.bin"/><Relationship Id="rId51" Type="http://schemas.openxmlformats.org/officeDocument/2006/relationships/image" Target="../media/image132.emf"/><Relationship Id="rId72" Type="http://schemas.openxmlformats.org/officeDocument/2006/relationships/oleObject" Target="../embeddings/oleObject140.bin"/><Relationship Id="rId3" Type="http://schemas.openxmlformats.org/officeDocument/2006/relationships/notesSlide" Target="../notesSlides/notesSlide16.xml"/><Relationship Id="rId12" Type="http://schemas.openxmlformats.org/officeDocument/2006/relationships/oleObject" Target="../embeddings/oleObject110.bin"/><Relationship Id="rId17" Type="http://schemas.openxmlformats.org/officeDocument/2006/relationships/image" Target="../media/image115.emf"/><Relationship Id="rId25" Type="http://schemas.openxmlformats.org/officeDocument/2006/relationships/image" Target="../media/image119.emf"/><Relationship Id="rId33" Type="http://schemas.openxmlformats.org/officeDocument/2006/relationships/image" Target="../media/image123.emf"/><Relationship Id="rId38" Type="http://schemas.openxmlformats.org/officeDocument/2006/relationships/oleObject" Target="../embeddings/oleObject123.bin"/><Relationship Id="rId46" Type="http://schemas.openxmlformats.org/officeDocument/2006/relationships/oleObject" Target="../embeddings/oleObject127.bin"/><Relationship Id="rId59" Type="http://schemas.openxmlformats.org/officeDocument/2006/relationships/image" Target="../media/image136.wmf"/><Relationship Id="rId67" Type="http://schemas.openxmlformats.org/officeDocument/2006/relationships/image" Target="../media/image140.wmf"/><Relationship Id="rId20" Type="http://schemas.openxmlformats.org/officeDocument/2006/relationships/oleObject" Target="../embeddings/oleObject114.bin"/><Relationship Id="rId41" Type="http://schemas.openxmlformats.org/officeDocument/2006/relationships/image" Target="../media/image127.emf"/><Relationship Id="rId54" Type="http://schemas.openxmlformats.org/officeDocument/2006/relationships/oleObject" Target="../embeddings/oleObject131.bin"/><Relationship Id="rId62" Type="http://schemas.openxmlformats.org/officeDocument/2006/relationships/oleObject" Target="../embeddings/oleObject135.bin"/><Relationship Id="rId70" Type="http://schemas.openxmlformats.org/officeDocument/2006/relationships/oleObject" Target="../embeddings/oleObject139.bin"/><Relationship Id="rId75" Type="http://schemas.openxmlformats.org/officeDocument/2006/relationships/image" Target="../media/image144.emf"/><Relationship Id="rId1" Type="http://schemas.openxmlformats.org/officeDocument/2006/relationships/vmlDrawing" Target="../drawings/vmlDrawing16.vml"/><Relationship Id="rId6" Type="http://schemas.openxmlformats.org/officeDocument/2006/relationships/oleObject" Target="../embeddings/oleObject107.bin"/></Relationships>
</file>

<file path=ppt/slides/_rels/slide18.xml.rels><?xml version="1.0" encoding="UTF-8" standalone="yes"?>
<Relationships xmlns="http://schemas.openxmlformats.org/package/2006/relationships"><Relationship Id="rId8" Type="http://schemas.openxmlformats.org/officeDocument/2006/relationships/image" Target="../media/image147.emf"/><Relationship Id="rId13" Type="http://schemas.openxmlformats.org/officeDocument/2006/relationships/oleObject" Target="../embeddings/oleObject147.bin"/><Relationship Id="rId18" Type="http://schemas.openxmlformats.org/officeDocument/2006/relationships/image" Target="../media/image152.wmf"/><Relationship Id="rId26" Type="http://schemas.openxmlformats.org/officeDocument/2006/relationships/image" Target="../media/image156.wmf"/><Relationship Id="rId39" Type="http://schemas.openxmlformats.org/officeDocument/2006/relationships/oleObject" Target="../embeddings/oleObject160.bin"/><Relationship Id="rId3" Type="http://schemas.openxmlformats.org/officeDocument/2006/relationships/oleObject" Target="../embeddings/oleObject142.bin"/><Relationship Id="rId21" Type="http://schemas.openxmlformats.org/officeDocument/2006/relationships/oleObject" Target="../embeddings/oleObject151.bin"/><Relationship Id="rId34" Type="http://schemas.openxmlformats.org/officeDocument/2006/relationships/image" Target="../media/image160.wmf"/><Relationship Id="rId42" Type="http://schemas.openxmlformats.org/officeDocument/2006/relationships/image" Target="../media/image164.wmf"/><Relationship Id="rId47" Type="http://schemas.openxmlformats.org/officeDocument/2006/relationships/oleObject" Target="../embeddings/oleObject164.bin"/><Relationship Id="rId7" Type="http://schemas.openxmlformats.org/officeDocument/2006/relationships/oleObject" Target="../embeddings/oleObject144.bin"/><Relationship Id="rId12" Type="http://schemas.openxmlformats.org/officeDocument/2006/relationships/image" Target="../media/image149.wmf"/><Relationship Id="rId17" Type="http://schemas.openxmlformats.org/officeDocument/2006/relationships/oleObject" Target="../embeddings/oleObject149.bin"/><Relationship Id="rId25" Type="http://schemas.openxmlformats.org/officeDocument/2006/relationships/oleObject" Target="../embeddings/oleObject153.bin"/><Relationship Id="rId33" Type="http://schemas.openxmlformats.org/officeDocument/2006/relationships/oleObject" Target="../embeddings/oleObject157.bin"/><Relationship Id="rId38" Type="http://schemas.openxmlformats.org/officeDocument/2006/relationships/image" Target="../media/image162.wmf"/><Relationship Id="rId46" Type="http://schemas.openxmlformats.org/officeDocument/2006/relationships/image" Target="../media/image166.emf"/><Relationship Id="rId2" Type="http://schemas.openxmlformats.org/officeDocument/2006/relationships/slideLayout" Target="../slideLayouts/slideLayout7.xml"/><Relationship Id="rId16" Type="http://schemas.openxmlformats.org/officeDocument/2006/relationships/image" Target="../media/image151.wmf"/><Relationship Id="rId20" Type="http://schemas.openxmlformats.org/officeDocument/2006/relationships/image" Target="../media/image153.wmf"/><Relationship Id="rId29" Type="http://schemas.openxmlformats.org/officeDocument/2006/relationships/oleObject" Target="../embeddings/oleObject155.bin"/><Relationship Id="rId41" Type="http://schemas.openxmlformats.org/officeDocument/2006/relationships/oleObject" Target="../embeddings/oleObject161.bin"/><Relationship Id="rId1" Type="http://schemas.openxmlformats.org/officeDocument/2006/relationships/vmlDrawing" Target="../drawings/vmlDrawing17.vml"/><Relationship Id="rId6" Type="http://schemas.openxmlformats.org/officeDocument/2006/relationships/image" Target="../media/image146.emf"/><Relationship Id="rId11" Type="http://schemas.openxmlformats.org/officeDocument/2006/relationships/oleObject" Target="../embeddings/oleObject146.bin"/><Relationship Id="rId24" Type="http://schemas.openxmlformats.org/officeDocument/2006/relationships/image" Target="../media/image155.wmf"/><Relationship Id="rId32" Type="http://schemas.openxmlformats.org/officeDocument/2006/relationships/image" Target="../media/image159.wmf"/><Relationship Id="rId37" Type="http://schemas.openxmlformats.org/officeDocument/2006/relationships/oleObject" Target="../embeddings/oleObject159.bin"/><Relationship Id="rId40" Type="http://schemas.openxmlformats.org/officeDocument/2006/relationships/image" Target="../media/image163.wmf"/><Relationship Id="rId45" Type="http://schemas.openxmlformats.org/officeDocument/2006/relationships/oleObject" Target="../embeddings/oleObject163.bin"/><Relationship Id="rId5" Type="http://schemas.openxmlformats.org/officeDocument/2006/relationships/oleObject" Target="../embeddings/oleObject143.bin"/><Relationship Id="rId15" Type="http://schemas.openxmlformats.org/officeDocument/2006/relationships/oleObject" Target="../embeddings/oleObject148.bin"/><Relationship Id="rId23" Type="http://schemas.openxmlformats.org/officeDocument/2006/relationships/oleObject" Target="../embeddings/oleObject152.bin"/><Relationship Id="rId28" Type="http://schemas.openxmlformats.org/officeDocument/2006/relationships/image" Target="../media/image157.emf"/><Relationship Id="rId36" Type="http://schemas.openxmlformats.org/officeDocument/2006/relationships/image" Target="../media/image161.wmf"/><Relationship Id="rId10" Type="http://schemas.openxmlformats.org/officeDocument/2006/relationships/image" Target="../media/image148.wmf"/><Relationship Id="rId19" Type="http://schemas.openxmlformats.org/officeDocument/2006/relationships/oleObject" Target="../embeddings/oleObject150.bin"/><Relationship Id="rId31" Type="http://schemas.openxmlformats.org/officeDocument/2006/relationships/oleObject" Target="../embeddings/oleObject156.bin"/><Relationship Id="rId44" Type="http://schemas.openxmlformats.org/officeDocument/2006/relationships/image" Target="../media/image165.wmf"/><Relationship Id="rId4" Type="http://schemas.openxmlformats.org/officeDocument/2006/relationships/image" Target="../media/image145.emf"/><Relationship Id="rId9" Type="http://schemas.openxmlformats.org/officeDocument/2006/relationships/oleObject" Target="../embeddings/oleObject145.bin"/><Relationship Id="rId14" Type="http://schemas.openxmlformats.org/officeDocument/2006/relationships/image" Target="../media/image150.wmf"/><Relationship Id="rId22" Type="http://schemas.openxmlformats.org/officeDocument/2006/relationships/image" Target="../media/image154.wmf"/><Relationship Id="rId27" Type="http://schemas.openxmlformats.org/officeDocument/2006/relationships/oleObject" Target="../embeddings/oleObject154.bin"/><Relationship Id="rId30" Type="http://schemas.openxmlformats.org/officeDocument/2006/relationships/image" Target="../media/image158.wmf"/><Relationship Id="rId35" Type="http://schemas.openxmlformats.org/officeDocument/2006/relationships/oleObject" Target="../embeddings/oleObject158.bin"/><Relationship Id="rId43" Type="http://schemas.openxmlformats.org/officeDocument/2006/relationships/oleObject" Target="../embeddings/oleObject162.bin"/></Relationships>
</file>

<file path=ppt/slides/_rels/slide19.xml.rels><?xml version="1.0" encoding="UTF-8" standalone="yes"?>
<Relationships xmlns="http://schemas.openxmlformats.org/package/2006/relationships"><Relationship Id="rId8" Type="http://schemas.openxmlformats.org/officeDocument/2006/relationships/image" Target="../media/image168.wmf"/><Relationship Id="rId13" Type="http://schemas.openxmlformats.org/officeDocument/2006/relationships/oleObject" Target="../embeddings/oleObject169.bin"/><Relationship Id="rId18" Type="http://schemas.openxmlformats.org/officeDocument/2006/relationships/image" Target="../media/image173.wmf"/><Relationship Id="rId3" Type="http://schemas.openxmlformats.org/officeDocument/2006/relationships/notesSlide" Target="../notesSlides/notesSlide17.xml"/><Relationship Id="rId21" Type="http://schemas.openxmlformats.org/officeDocument/2006/relationships/oleObject" Target="../embeddings/oleObject173.bin"/><Relationship Id="rId7" Type="http://schemas.openxmlformats.org/officeDocument/2006/relationships/oleObject" Target="../embeddings/oleObject166.bin"/><Relationship Id="rId12" Type="http://schemas.openxmlformats.org/officeDocument/2006/relationships/image" Target="../media/image170.wmf"/><Relationship Id="rId17" Type="http://schemas.openxmlformats.org/officeDocument/2006/relationships/oleObject" Target="../embeddings/oleObject171.bin"/><Relationship Id="rId2" Type="http://schemas.openxmlformats.org/officeDocument/2006/relationships/slideLayout" Target="../slideLayouts/slideLayout7.xml"/><Relationship Id="rId16" Type="http://schemas.openxmlformats.org/officeDocument/2006/relationships/image" Target="../media/image172.wmf"/><Relationship Id="rId20" Type="http://schemas.openxmlformats.org/officeDocument/2006/relationships/image" Target="../media/image174.emf"/><Relationship Id="rId1" Type="http://schemas.openxmlformats.org/officeDocument/2006/relationships/vmlDrawing" Target="../drawings/vmlDrawing18.vml"/><Relationship Id="rId6" Type="http://schemas.openxmlformats.org/officeDocument/2006/relationships/image" Target="../media/image167.wmf"/><Relationship Id="rId11" Type="http://schemas.openxmlformats.org/officeDocument/2006/relationships/oleObject" Target="../embeddings/oleObject168.bin"/><Relationship Id="rId24" Type="http://schemas.openxmlformats.org/officeDocument/2006/relationships/image" Target="../media/image176.emf"/><Relationship Id="rId5" Type="http://schemas.openxmlformats.org/officeDocument/2006/relationships/oleObject" Target="../embeddings/oleObject165.bin"/><Relationship Id="rId15" Type="http://schemas.openxmlformats.org/officeDocument/2006/relationships/oleObject" Target="../embeddings/oleObject170.bin"/><Relationship Id="rId23" Type="http://schemas.openxmlformats.org/officeDocument/2006/relationships/oleObject" Target="../embeddings/oleObject174.bin"/><Relationship Id="rId10" Type="http://schemas.openxmlformats.org/officeDocument/2006/relationships/image" Target="../media/image169.wmf"/><Relationship Id="rId19" Type="http://schemas.openxmlformats.org/officeDocument/2006/relationships/oleObject" Target="../embeddings/oleObject172.bin"/><Relationship Id="rId4" Type="http://schemas.openxmlformats.org/officeDocument/2006/relationships/image" Target="../media/image177.jpeg"/><Relationship Id="rId9" Type="http://schemas.openxmlformats.org/officeDocument/2006/relationships/oleObject" Target="../embeddings/oleObject167.bin"/><Relationship Id="rId14" Type="http://schemas.openxmlformats.org/officeDocument/2006/relationships/image" Target="../media/image171.wmf"/><Relationship Id="rId22" Type="http://schemas.openxmlformats.org/officeDocument/2006/relationships/image" Target="../media/image175.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hyperlink" Target="Mech05.swf" TargetMode="External"/><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77.bin"/><Relationship Id="rId13" Type="http://schemas.openxmlformats.org/officeDocument/2006/relationships/image" Target="../media/image182.wmf"/><Relationship Id="rId18" Type="http://schemas.openxmlformats.org/officeDocument/2006/relationships/image" Target="../media/image167.wmf"/><Relationship Id="rId26" Type="http://schemas.openxmlformats.org/officeDocument/2006/relationships/image" Target="../media/image185.emf"/><Relationship Id="rId3" Type="http://schemas.openxmlformats.org/officeDocument/2006/relationships/notesSlide" Target="../notesSlides/notesSlide18.xml"/><Relationship Id="rId21" Type="http://schemas.openxmlformats.org/officeDocument/2006/relationships/oleObject" Target="../embeddings/oleObject183.bin"/><Relationship Id="rId7" Type="http://schemas.openxmlformats.org/officeDocument/2006/relationships/image" Target="../media/image179.wmf"/><Relationship Id="rId12" Type="http://schemas.openxmlformats.org/officeDocument/2006/relationships/oleObject" Target="../embeddings/oleObject179.bin"/><Relationship Id="rId17" Type="http://schemas.openxmlformats.org/officeDocument/2006/relationships/oleObject" Target="../embeddings/oleObject181.bin"/><Relationship Id="rId25" Type="http://schemas.openxmlformats.org/officeDocument/2006/relationships/oleObject" Target="../embeddings/oleObject185.bin"/><Relationship Id="rId2" Type="http://schemas.openxmlformats.org/officeDocument/2006/relationships/slideLayout" Target="../slideLayouts/slideLayout7.xml"/><Relationship Id="rId16" Type="http://schemas.openxmlformats.org/officeDocument/2006/relationships/image" Target="../media/image177.jpeg"/><Relationship Id="rId20" Type="http://schemas.openxmlformats.org/officeDocument/2006/relationships/image" Target="../media/image168.wmf"/><Relationship Id="rId1" Type="http://schemas.openxmlformats.org/officeDocument/2006/relationships/vmlDrawing" Target="../drawings/vmlDrawing19.vml"/><Relationship Id="rId6" Type="http://schemas.openxmlformats.org/officeDocument/2006/relationships/oleObject" Target="../embeddings/oleObject176.bin"/><Relationship Id="rId11" Type="http://schemas.openxmlformats.org/officeDocument/2006/relationships/image" Target="../media/image181.wmf"/><Relationship Id="rId24" Type="http://schemas.openxmlformats.org/officeDocument/2006/relationships/image" Target="../media/image184.emf"/><Relationship Id="rId5" Type="http://schemas.openxmlformats.org/officeDocument/2006/relationships/image" Target="../media/image178.wmf"/><Relationship Id="rId15" Type="http://schemas.openxmlformats.org/officeDocument/2006/relationships/image" Target="../media/image183.wmf"/><Relationship Id="rId23" Type="http://schemas.openxmlformats.org/officeDocument/2006/relationships/oleObject" Target="../embeddings/oleObject184.bin"/><Relationship Id="rId28" Type="http://schemas.openxmlformats.org/officeDocument/2006/relationships/image" Target="../media/image186.emf"/><Relationship Id="rId10" Type="http://schemas.openxmlformats.org/officeDocument/2006/relationships/oleObject" Target="../embeddings/oleObject178.bin"/><Relationship Id="rId19" Type="http://schemas.openxmlformats.org/officeDocument/2006/relationships/oleObject" Target="../embeddings/oleObject182.bin"/><Relationship Id="rId4" Type="http://schemas.openxmlformats.org/officeDocument/2006/relationships/oleObject" Target="../embeddings/oleObject175.bin"/><Relationship Id="rId9" Type="http://schemas.openxmlformats.org/officeDocument/2006/relationships/image" Target="../media/image180.wmf"/><Relationship Id="rId14" Type="http://schemas.openxmlformats.org/officeDocument/2006/relationships/oleObject" Target="../embeddings/oleObject180.bin"/><Relationship Id="rId22" Type="http://schemas.openxmlformats.org/officeDocument/2006/relationships/image" Target="../media/image169.wmf"/><Relationship Id="rId27" Type="http://schemas.openxmlformats.org/officeDocument/2006/relationships/oleObject" Target="../embeddings/oleObject186.bin"/></Relationships>
</file>

<file path=ppt/slides/_rels/slide21.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slideLayout" Target="../slideLayouts/slideLayout7.xml"/><Relationship Id="rId1" Type="http://schemas.openxmlformats.org/officeDocument/2006/relationships/video" Target="file:///J:\Tongji\CH03\&#31354;&#20013;&#39569;&#36710;.mpg" TargetMode="Externa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89.bin"/><Relationship Id="rId13" Type="http://schemas.openxmlformats.org/officeDocument/2006/relationships/image" Target="../media/image192.wmf"/><Relationship Id="rId3" Type="http://schemas.openxmlformats.org/officeDocument/2006/relationships/notesSlide" Target="../notesSlides/notesSlide19.xml"/><Relationship Id="rId7" Type="http://schemas.openxmlformats.org/officeDocument/2006/relationships/image" Target="../media/image189.emf"/><Relationship Id="rId12" Type="http://schemas.openxmlformats.org/officeDocument/2006/relationships/oleObject" Target="../embeddings/oleObject191.bin"/><Relationship Id="rId2" Type="http://schemas.openxmlformats.org/officeDocument/2006/relationships/slideLayout" Target="../slideLayouts/slideLayout13.xml"/><Relationship Id="rId1" Type="http://schemas.openxmlformats.org/officeDocument/2006/relationships/vmlDrawing" Target="../drawings/vmlDrawing20.vml"/><Relationship Id="rId6" Type="http://schemas.openxmlformats.org/officeDocument/2006/relationships/oleObject" Target="../embeddings/oleObject188.bin"/><Relationship Id="rId11" Type="http://schemas.openxmlformats.org/officeDocument/2006/relationships/image" Target="../media/image191.wmf"/><Relationship Id="rId5" Type="http://schemas.openxmlformats.org/officeDocument/2006/relationships/image" Target="../media/image188.emf"/><Relationship Id="rId10" Type="http://schemas.openxmlformats.org/officeDocument/2006/relationships/oleObject" Target="../embeddings/oleObject190.bin"/><Relationship Id="rId4" Type="http://schemas.openxmlformats.org/officeDocument/2006/relationships/oleObject" Target="../embeddings/oleObject187.bin"/><Relationship Id="rId9" Type="http://schemas.openxmlformats.org/officeDocument/2006/relationships/image" Target="../media/image190.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193.emf"/><Relationship Id="rId4" Type="http://schemas.openxmlformats.org/officeDocument/2006/relationships/oleObject" Target="../embeddings/oleObject192.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94.bin"/><Relationship Id="rId13" Type="http://schemas.openxmlformats.org/officeDocument/2006/relationships/oleObject" Target="../embeddings/oleObject196.bin"/><Relationship Id="rId18" Type="http://schemas.openxmlformats.org/officeDocument/2006/relationships/image" Target="../media/image199.wmf"/><Relationship Id="rId26" Type="http://schemas.openxmlformats.org/officeDocument/2006/relationships/image" Target="../media/image203.wmf"/><Relationship Id="rId3" Type="http://schemas.openxmlformats.org/officeDocument/2006/relationships/image" Target="../media/image210.jpeg"/><Relationship Id="rId21" Type="http://schemas.openxmlformats.org/officeDocument/2006/relationships/oleObject" Target="../embeddings/oleObject200.bin"/><Relationship Id="rId34" Type="http://schemas.openxmlformats.org/officeDocument/2006/relationships/image" Target="../media/image207.wmf"/><Relationship Id="rId7" Type="http://schemas.openxmlformats.org/officeDocument/2006/relationships/image" Target="../media/image194.wmf"/><Relationship Id="rId12" Type="http://schemas.openxmlformats.org/officeDocument/2006/relationships/image" Target="../media/image196.wmf"/><Relationship Id="rId17" Type="http://schemas.openxmlformats.org/officeDocument/2006/relationships/oleObject" Target="../embeddings/oleObject198.bin"/><Relationship Id="rId25" Type="http://schemas.openxmlformats.org/officeDocument/2006/relationships/oleObject" Target="../embeddings/oleObject202.bin"/><Relationship Id="rId33" Type="http://schemas.openxmlformats.org/officeDocument/2006/relationships/oleObject" Target="../embeddings/oleObject206.bin"/><Relationship Id="rId38" Type="http://schemas.openxmlformats.org/officeDocument/2006/relationships/image" Target="../media/image209.wmf"/><Relationship Id="rId2" Type="http://schemas.openxmlformats.org/officeDocument/2006/relationships/slideLayout" Target="../slideLayouts/slideLayout2.xml"/><Relationship Id="rId16" Type="http://schemas.openxmlformats.org/officeDocument/2006/relationships/image" Target="../media/image198.wmf"/><Relationship Id="rId20" Type="http://schemas.openxmlformats.org/officeDocument/2006/relationships/image" Target="../media/image200.wmf"/><Relationship Id="rId29" Type="http://schemas.openxmlformats.org/officeDocument/2006/relationships/oleObject" Target="../embeddings/oleObject204.bin"/><Relationship Id="rId1" Type="http://schemas.openxmlformats.org/officeDocument/2006/relationships/vmlDrawing" Target="../drawings/vmlDrawing22.vml"/><Relationship Id="rId6" Type="http://schemas.openxmlformats.org/officeDocument/2006/relationships/oleObject" Target="../embeddings/oleObject193.bin"/><Relationship Id="rId11" Type="http://schemas.openxmlformats.org/officeDocument/2006/relationships/oleObject" Target="../embeddings/oleObject195.bin"/><Relationship Id="rId24" Type="http://schemas.openxmlformats.org/officeDocument/2006/relationships/image" Target="../media/image202.wmf"/><Relationship Id="rId32" Type="http://schemas.openxmlformats.org/officeDocument/2006/relationships/image" Target="../media/image206.wmf"/><Relationship Id="rId37" Type="http://schemas.openxmlformats.org/officeDocument/2006/relationships/oleObject" Target="../embeddings/oleObject208.bin"/><Relationship Id="rId5" Type="http://schemas.openxmlformats.org/officeDocument/2006/relationships/image" Target="../media/image212.jpeg"/><Relationship Id="rId15" Type="http://schemas.openxmlformats.org/officeDocument/2006/relationships/oleObject" Target="../embeddings/oleObject197.bin"/><Relationship Id="rId23" Type="http://schemas.openxmlformats.org/officeDocument/2006/relationships/oleObject" Target="../embeddings/oleObject201.bin"/><Relationship Id="rId28" Type="http://schemas.openxmlformats.org/officeDocument/2006/relationships/image" Target="../media/image204.wmf"/><Relationship Id="rId36" Type="http://schemas.openxmlformats.org/officeDocument/2006/relationships/image" Target="../media/image208.wmf"/><Relationship Id="rId10" Type="http://schemas.openxmlformats.org/officeDocument/2006/relationships/image" Target="../media/image213.jpeg"/><Relationship Id="rId19" Type="http://schemas.openxmlformats.org/officeDocument/2006/relationships/oleObject" Target="../embeddings/oleObject199.bin"/><Relationship Id="rId31" Type="http://schemas.openxmlformats.org/officeDocument/2006/relationships/oleObject" Target="../embeddings/oleObject205.bin"/><Relationship Id="rId4" Type="http://schemas.openxmlformats.org/officeDocument/2006/relationships/image" Target="../media/image211.jpeg"/><Relationship Id="rId9" Type="http://schemas.openxmlformats.org/officeDocument/2006/relationships/image" Target="../media/image195.wmf"/><Relationship Id="rId14" Type="http://schemas.openxmlformats.org/officeDocument/2006/relationships/image" Target="../media/image197.wmf"/><Relationship Id="rId22" Type="http://schemas.openxmlformats.org/officeDocument/2006/relationships/image" Target="../media/image201.wmf"/><Relationship Id="rId27" Type="http://schemas.openxmlformats.org/officeDocument/2006/relationships/oleObject" Target="../embeddings/oleObject203.bin"/><Relationship Id="rId30" Type="http://schemas.openxmlformats.org/officeDocument/2006/relationships/image" Target="../media/image205.wmf"/><Relationship Id="rId35" Type="http://schemas.openxmlformats.org/officeDocument/2006/relationships/oleObject" Target="../embeddings/oleObject207.bin"/></Relationships>
</file>

<file path=ppt/slides/_rels/slide25.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4.bin"/><Relationship Id="rId18" Type="http://schemas.openxmlformats.org/officeDocument/2006/relationships/oleObject" Target="../embeddings/oleObject216.bin"/><Relationship Id="rId26" Type="http://schemas.openxmlformats.org/officeDocument/2006/relationships/image" Target="../media/image207.wmf"/><Relationship Id="rId39" Type="http://schemas.openxmlformats.org/officeDocument/2006/relationships/image" Target="../media/image205.wmf"/><Relationship Id="rId3" Type="http://schemas.openxmlformats.org/officeDocument/2006/relationships/oleObject" Target="../embeddings/oleObject209.bin"/><Relationship Id="rId21" Type="http://schemas.openxmlformats.org/officeDocument/2006/relationships/image" Target="../media/image201.wmf"/><Relationship Id="rId34" Type="http://schemas.openxmlformats.org/officeDocument/2006/relationships/oleObject" Target="../embeddings/oleObject223.bin"/><Relationship Id="rId7" Type="http://schemas.openxmlformats.org/officeDocument/2006/relationships/oleObject" Target="../embeddings/oleObject211.bin"/><Relationship Id="rId12" Type="http://schemas.openxmlformats.org/officeDocument/2006/relationships/image" Target="../media/image197.wmf"/><Relationship Id="rId17" Type="http://schemas.openxmlformats.org/officeDocument/2006/relationships/image" Target="../media/image199.wmf"/><Relationship Id="rId25" Type="http://schemas.openxmlformats.org/officeDocument/2006/relationships/oleObject" Target="../embeddings/oleObject219.bin"/><Relationship Id="rId33" Type="http://schemas.openxmlformats.org/officeDocument/2006/relationships/image" Target="../media/image202.wmf"/><Relationship Id="rId38" Type="http://schemas.openxmlformats.org/officeDocument/2006/relationships/oleObject" Target="../embeddings/oleObject225.bin"/><Relationship Id="rId2" Type="http://schemas.openxmlformats.org/officeDocument/2006/relationships/slideLayout" Target="../slideLayouts/slideLayout2.xml"/><Relationship Id="rId16" Type="http://schemas.openxmlformats.org/officeDocument/2006/relationships/oleObject" Target="../embeddings/oleObject215.bin"/><Relationship Id="rId20" Type="http://schemas.openxmlformats.org/officeDocument/2006/relationships/oleObject" Target="../embeddings/oleObject217.bin"/><Relationship Id="rId29" Type="http://schemas.openxmlformats.org/officeDocument/2006/relationships/oleObject" Target="../embeddings/oleObject221.bin"/><Relationship Id="rId1" Type="http://schemas.openxmlformats.org/officeDocument/2006/relationships/vmlDrawing" Target="../drawings/vmlDrawing23.vml"/><Relationship Id="rId6" Type="http://schemas.openxmlformats.org/officeDocument/2006/relationships/image" Target="../media/image215.wmf"/><Relationship Id="rId11" Type="http://schemas.openxmlformats.org/officeDocument/2006/relationships/oleObject" Target="../embeddings/oleObject213.bin"/><Relationship Id="rId24" Type="http://schemas.openxmlformats.org/officeDocument/2006/relationships/image" Target="../media/image206.wmf"/><Relationship Id="rId32" Type="http://schemas.openxmlformats.org/officeDocument/2006/relationships/oleObject" Target="../embeddings/oleObject222.bin"/><Relationship Id="rId37" Type="http://schemas.openxmlformats.org/officeDocument/2006/relationships/image" Target="../media/image204.wmf"/><Relationship Id="rId5" Type="http://schemas.openxmlformats.org/officeDocument/2006/relationships/oleObject" Target="../embeddings/oleObject210.bin"/><Relationship Id="rId15" Type="http://schemas.openxmlformats.org/officeDocument/2006/relationships/image" Target="../media/image210.jpeg"/><Relationship Id="rId23" Type="http://schemas.openxmlformats.org/officeDocument/2006/relationships/oleObject" Target="../embeddings/oleObject218.bin"/><Relationship Id="rId28" Type="http://schemas.openxmlformats.org/officeDocument/2006/relationships/image" Target="../media/image208.wmf"/><Relationship Id="rId36" Type="http://schemas.openxmlformats.org/officeDocument/2006/relationships/oleObject" Target="../embeddings/oleObject224.bin"/><Relationship Id="rId10" Type="http://schemas.openxmlformats.org/officeDocument/2006/relationships/image" Target="../media/image217.wmf"/><Relationship Id="rId19" Type="http://schemas.openxmlformats.org/officeDocument/2006/relationships/image" Target="../media/image200.wmf"/><Relationship Id="rId31" Type="http://schemas.openxmlformats.org/officeDocument/2006/relationships/image" Target="../media/image211.jpeg"/><Relationship Id="rId4" Type="http://schemas.openxmlformats.org/officeDocument/2006/relationships/image" Target="../media/image214.wmf"/><Relationship Id="rId9" Type="http://schemas.openxmlformats.org/officeDocument/2006/relationships/oleObject" Target="../embeddings/oleObject212.bin"/><Relationship Id="rId14" Type="http://schemas.openxmlformats.org/officeDocument/2006/relationships/image" Target="../media/image198.wmf"/><Relationship Id="rId22" Type="http://schemas.openxmlformats.org/officeDocument/2006/relationships/image" Target="../media/image212.jpeg"/><Relationship Id="rId27" Type="http://schemas.openxmlformats.org/officeDocument/2006/relationships/oleObject" Target="../embeddings/oleObject220.bin"/><Relationship Id="rId30" Type="http://schemas.openxmlformats.org/officeDocument/2006/relationships/image" Target="../media/image209.wmf"/><Relationship Id="rId35" Type="http://schemas.openxmlformats.org/officeDocument/2006/relationships/image" Target="../media/image203.wmf"/></Relationships>
</file>

<file path=ppt/slides/_rels/slide26.xml.rels><?xml version="1.0" encoding="UTF-8" standalone="yes"?>
<Relationships xmlns="http://schemas.openxmlformats.org/package/2006/relationships"><Relationship Id="rId8" Type="http://schemas.openxmlformats.org/officeDocument/2006/relationships/image" Target="../media/image220.wmf"/><Relationship Id="rId3" Type="http://schemas.openxmlformats.org/officeDocument/2006/relationships/oleObject" Target="../embeddings/oleObject226.bin"/><Relationship Id="rId7" Type="http://schemas.openxmlformats.org/officeDocument/2006/relationships/oleObject" Target="../embeddings/oleObject228.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219.wmf"/><Relationship Id="rId5" Type="http://schemas.openxmlformats.org/officeDocument/2006/relationships/oleObject" Target="../embeddings/oleObject227.bin"/><Relationship Id="rId4" Type="http://schemas.openxmlformats.org/officeDocument/2006/relationships/image" Target="../media/image218.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31.bin"/><Relationship Id="rId13" Type="http://schemas.openxmlformats.org/officeDocument/2006/relationships/image" Target="../media/image225.emf"/><Relationship Id="rId3" Type="http://schemas.openxmlformats.org/officeDocument/2006/relationships/notesSlide" Target="../notesSlides/notesSlide21.xml"/><Relationship Id="rId7" Type="http://schemas.openxmlformats.org/officeDocument/2006/relationships/image" Target="../media/image222.emf"/><Relationship Id="rId12" Type="http://schemas.openxmlformats.org/officeDocument/2006/relationships/oleObject" Target="../embeddings/oleObject233.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oleObject" Target="../embeddings/oleObject230.bin"/><Relationship Id="rId11" Type="http://schemas.openxmlformats.org/officeDocument/2006/relationships/image" Target="../media/image224.emf"/><Relationship Id="rId5" Type="http://schemas.openxmlformats.org/officeDocument/2006/relationships/image" Target="../media/image221.emf"/><Relationship Id="rId10" Type="http://schemas.openxmlformats.org/officeDocument/2006/relationships/oleObject" Target="../embeddings/oleObject232.bin"/><Relationship Id="rId4" Type="http://schemas.openxmlformats.org/officeDocument/2006/relationships/oleObject" Target="../embeddings/oleObject229.bin"/><Relationship Id="rId9" Type="http://schemas.openxmlformats.org/officeDocument/2006/relationships/image" Target="../media/image223.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36.bin"/><Relationship Id="rId3" Type="http://schemas.openxmlformats.org/officeDocument/2006/relationships/notesSlide" Target="../notesSlides/notesSlide22.xml"/><Relationship Id="rId7" Type="http://schemas.openxmlformats.org/officeDocument/2006/relationships/image" Target="../media/image227.e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235.bin"/><Relationship Id="rId11" Type="http://schemas.openxmlformats.org/officeDocument/2006/relationships/image" Target="../media/image229.emf"/><Relationship Id="rId5" Type="http://schemas.openxmlformats.org/officeDocument/2006/relationships/image" Target="../media/image226.emf"/><Relationship Id="rId10" Type="http://schemas.openxmlformats.org/officeDocument/2006/relationships/oleObject" Target="../embeddings/oleObject237.bin"/><Relationship Id="rId4" Type="http://schemas.openxmlformats.org/officeDocument/2006/relationships/oleObject" Target="../embeddings/oleObject234.bin"/><Relationship Id="rId9" Type="http://schemas.openxmlformats.org/officeDocument/2006/relationships/image" Target="../media/image228.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0.bin"/><Relationship Id="rId13" Type="http://schemas.openxmlformats.org/officeDocument/2006/relationships/image" Target="../media/image234.emf"/><Relationship Id="rId3" Type="http://schemas.openxmlformats.org/officeDocument/2006/relationships/notesSlide" Target="../notesSlides/notesSlide23.xml"/><Relationship Id="rId7" Type="http://schemas.openxmlformats.org/officeDocument/2006/relationships/image" Target="../media/image231.emf"/><Relationship Id="rId12" Type="http://schemas.openxmlformats.org/officeDocument/2006/relationships/oleObject" Target="../embeddings/oleObject242.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239.bin"/><Relationship Id="rId11" Type="http://schemas.openxmlformats.org/officeDocument/2006/relationships/image" Target="../media/image233.emf"/><Relationship Id="rId5" Type="http://schemas.openxmlformats.org/officeDocument/2006/relationships/image" Target="../media/image230.emf"/><Relationship Id="rId10" Type="http://schemas.openxmlformats.org/officeDocument/2006/relationships/oleObject" Target="../embeddings/oleObject241.bin"/><Relationship Id="rId4" Type="http://schemas.openxmlformats.org/officeDocument/2006/relationships/oleObject" Target="../embeddings/oleObject238.bin"/><Relationship Id="rId9" Type="http://schemas.openxmlformats.org/officeDocument/2006/relationships/image" Target="../media/image232.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control" Target="../activeX/activeX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245.bin"/><Relationship Id="rId13" Type="http://schemas.openxmlformats.org/officeDocument/2006/relationships/image" Target="../media/image239.emf"/><Relationship Id="rId3" Type="http://schemas.openxmlformats.org/officeDocument/2006/relationships/notesSlide" Target="../notesSlides/notesSlide24.xml"/><Relationship Id="rId7" Type="http://schemas.openxmlformats.org/officeDocument/2006/relationships/image" Target="../media/image236.emf"/><Relationship Id="rId12" Type="http://schemas.openxmlformats.org/officeDocument/2006/relationships/oleObject" Target="../embeddings/oleObject247.bin"/><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oleObject" Target="../embeddings/oleObject244.bin"/><Relationship Id="rId11" Type="http://schemas.openxmlformats.org/officeDocument/2006/relationships/image" Target="../media/image238.emf"/><Relationship Id="rId5" Type="http://schemas.openxmlformats.org/officeDocument/2006/relationships/image" Target="../media/image235.emf"/><Relationship Id="rId15" Type="http://schemas.openxmlformats.org/officeDocument/2006/relationships/image" Target="../media/image240.emf"/><Relationship Id="rId10" Type="http://schemas.openxmlformats.org/officeDocument/2006/relationships/oleObject" Target="../embeddings/oleObject246.bin"/><Relationship Id="rId4" Type="http://schemas.openxmlformats.org/officeDocument/2006/relationships/oleObject" Target="../embeddings/oleObject243.bin"/><Relationship Id="rId9" Type="http://schemas.openxmlformats.org/officeDocument/2006/relationships/image" Target="../media/image237.emf"/><Relationship Id="rId14" Type="http://schemas.openxmlformats.org/officeDocument/2006/relationships/oleObject" Target="../embeddings/oleObject248.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11.wmf"/><Relationship Id="rId18" Type="http://schemas.openxmlformats.org/officeDocument/2006/relationships/oleObject" Target="../embeddings/oleObject10.bin"/><Relationship Id="rId26" Type="http://schemas.openxmlformats.org/officeDocument/2006/relationships/image" Target="../media/image17.emf"/><Relationship Id="rId3" Type="http://schemas.openxmlformats.org/officeDocument/2006/relationships/notesSlide" Target="../notesSlides/notesSlide5.xml"/><Relationship Id="rId21" Type="http://schemas.openxmlformats.org/officeDocument/2006/relationships/image" Target="../media/image15.wmf"/><Relationship Id="rId34" Type="http://schemas.openxmlformats.org/officeDocument/2006/relationships/image" Target="../media/image21.wmf"/><Relationship Id="rId7" Type="http://schemas.openxmlformats.org/officeDocument/2006/relationships/image" Target="../media/image8.emf"/><Relationship Id="rId12" Type="http://schemas.openxmlformats.org/officeDocument/2006/relationships/oleObject" Target="../embeddings/oleObject7.bin"/><Relationship Id="rId17" Type="http://schemas.openxmlformats.org/officeDocument/2006/relationships/image" Target="../media/image13.emf"/><Relationship Id="rId25" Type="http://schemas.openxmlformats.org/officeDocument/2006/relationships/oleObject" Target="../embeddings/oleObject13.bin"/><Relationship Id="rId33" Type="http://schemas.openxmlformats.org/officeDocument/2006/relationships/oleObject" Target="../embeddings/oleObject17.bin"/><Relationship Id="rId2" Type="http://schemas.openxmlformats.org/officeDocument/2006/relationships/slideLayout" Target="../slideLayouts/slideLayout7.xml"/><Relationship Id="rId16" Type="http://schemas.openxmlformats.org/officeDocument/2006/relationships/oleObject" Target="../embeddings/oleObject9.bin"/><Relationship Id="rId20" Type="http://schemas.openxmlformats.org/officeDocument/2006/relationships/oleObject" Target="../embeddings/oleObject11.bin"/><Relationship Id="rId29" Type="http://schemas.openxmlformats.org/officeDocument/2006/relationships/oleObject" Target="../embeddings/oleObject15.bin"/><Relationship Id="rId1" Type="http://schemas.openxmlformats.org/officeDocument/2006/relationships/vmlDrawing" Target="../drawings/vmlDrawing4.vml"/><Relationship Id="rId6" Type="http://schemas.openxmlformats.org/officeDocument/2006/relationships/oleObject" Target="../embeddings/oleObject4.bin"/><Relationship Id="rId11" Type="http://schemas.openxmlformats.org/officeDocument/2006/relationships/image" Target="../media/image10.wmf"/><Relationship Id="rId24" Type="http://schemas.openxmlformats.org/officeDocument/2006/relationships/image" Target="../media/image23.jpeg"/><Relationship Id="rId32" Type="http://schemas.openxmlformats.org/officeDocument/2006/relationships/image" Target="../media/image20.emf"/><Relationship Id="rId5" Type="http://schemas.openxmlformats.org/officeDocument/2006/relationships/image" Target="../media/image7.emf"/><Relationship Id="rId15" Type="http://schemas.openxmlformats.org/officeDocument/2006/relationships/image" Target="../media/image12.emf"/><Relationship Id="rId23" Type="http://schemas.openxmlformats.org/officeDocument/2006/relationships/image" Target="../media/image16.wmf"/><Relationship Id="rId28" Type="http://schemas.openxmlformats.org/officeDocument/2006/relationships/image" Target="../media/image18.emf"/><Relationship Id="rId36" Type="http://schemas.openxmlformats.org/officeDocument/2006/relationships/image" Target="../media/image22.emf"/><Relationship Id="rId10" Type="http://schemas.openxmlformats.org/officeDocument/2006/relationships/oleObject" Target="../embeddings/oleObject6.bin"/><Relationship Id="rId19" Type="http://schemas.openxmlformats.org/officeDocument/2006/relationships/image" Target="../media/image14.emf"/><Relationship Id="rId31" Type="http://schemas.openxmlformats.org/officeDocument/2006/relationships/oleObject" Target="../embeddings/oleObject16.bin"/><Relationship Id="rId4" Type="http://schemas.openxmlformats.org/officeDocument/2006/relationships/oleObject" Target="../embeddings/oleObject3.bin"/><Relationship Id="rId9" Type="http://schemas.openxmlformats.org/officeDocument/2006/relationships/image" Target="../media/image9.emf"/><Relationship Id="rId14" Type="http://schemas.openxmlformats.org/officeDocument/2006/relationships/oleObject" Target="../embeddings/oleObject8.bin"/><Relationship Id="rId22" Type="http://schemas.openxmlformats.org/officeDocument/2006/relationships/oleObject" Target="../embeddings/oleObject12.bin"/><Relationship Id="rId27" Type="http://schemas.openxmlformats.org/officeDocument/2006/relationships/oleObject" Target="../embeddings/oleObject14.bin"/><Relationship Id="rId30" Type="http://schemas.openxmlformats.org/officeDocument/2006/relationships/image" Target="../media/image19.emf"/><Relationship Id="rId35"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6.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32.wmf"/><Relationship Id="rId18" Type="http://schemas.openxmlformats.org/officeDocument/2006/relationships/oleObject" Target="../embeddings/oleObject30.bin"/><Relationship Id="rId26" Type="http://schemas.openxmlformats.org/officeDocument/2006/relationships/oleObject" Target="../embeddings/oleObject34.bin"/><Relationship Id="rId3" Type="http://schemas.openxmlformats.org/officeDocument/2006/relationships/notesSlide" Target="../notesSlides/notesSlide7.xml"/><Relationship Id="rId21" Type="http://schemas.openxmlformats.org/officeDocument/2006/relationships/image" Target="../media/image36.wmf"/><Relationship Id="rId34" Type="http://schemas.openxmlformats.org/officeDocument/2006/relationships/oleObject" Target="../embeddings/oleObject38.bin"/><Relationship Id="rId7" Type="http://schemas.openxmlformats.org/officeDocument/2006/relationships/image" Target="../media/image29.wmf"/><Relationship Id="rId12" Type="http://schemas.openxmlformats.org/officeDocument/2006/relationships/oleObject" Target="../embeddings/oleObject27.bin"/><Relationship Id="rId17" Type="http://schemas.openxmlformats.org/officeDocument/2006/relationships/image" Target="../media/image34.wmf"/><Relationship Id="rId25" Type="http://schemas.openxmlformats.org/officeDocument/2006/relationships/image" Target="../media/image38.wmf"/><Relationship Id="rId33" Type="http://schemas.openxmlformats.org/officeDocument/2006/relationships/image" Target="../media/image42.wmf"/><Relationship Id="rId2" Type="http://schemas.openxmlformats.org/officeDocument/2006/relationships/slideLayout" Target="../slideLayouts/slideLayout7.xml"/><Relationship Id="rId16" Type="http://schemas.openxmlformats.org/officeDocument/2006/relationships/oleObject" Target="../embeddings/oleObject29.bin"/><Relationship Id="rId20" Type="http://schemas.openxmlformats.org/officeDocument/2006/relationships/oleObject" Target="../embeddings/oleObject31.bin"/><Relationship Id="rId29" Type="http://schemas.openxmlformats.org/officeDocument/2006/relationships/image" Target="../media/image40.emf"/><Relationship Id="rId1" Type="http://schemas.openxmlformats.org/officeDocument/2006/relationships/vmlDrawing" Target="../drawings/vmlDrawing6.vml"/><Relationship Id="rId6" Type="http://schemas.openxmlformats.org/officeDocument/2006/relationships/oleObject" Target="../embeddings/oleObject24.bin"/><Relationship Id="rId11" Type="http://schemas.openxmlformats.org/officeDocument/2006/relationships/image" Target="../media/image31.wmf"/><Relationship Id="rId24" Type="http://schemas.openxmlformats.org/officeDocument/2006/relationships/oleObject" Target="../embeddings/oleObject33.bin"/><Relationship Id="rId32" Type="http://schemas.openxmlformats.org/officeDocument/2006/relationships/oleObject" Target="../embeddings/oleObject37.bin"/><Relationship Id="rId5" Type="http://schemas.openxmlformats.org/officeDocument/2006/relationships/image" Target="../media/image28.wmf"/><Relationship Id="rId15" Type="http://schemas.openxmlformats.org/officeDocument/2006/relationships/image" Target="../media/image33.wmf"/><Relationship Id="rId23" Type="http://schemas.openxmlformats.org/officeDocument/2006/relationships/image" Target="../media/image37.wmf"/><Relationship Id="rId28" Type="http://schemas.openxmlformats.org/officeDocument/2006/relationships/oleObject" Target="../embeddings/oleObject35.bin"/><Relationship Id="rId10" Type="http://schemas.openxmlformats.org/officeDocument/2006/relationships/oleObject" Target="../embeddings/oleObject26.bin"/><Relationship Id="rId19" Type="http://schemas.openxmlformats.org/officeDocument/2006/relationships/image" Target="../media/image35.wmf"/><Relationship Id="rId31" Type="http://schemas.openxmlformats.org/officeDocument/2006/relationships/image" Target="../media/image41.wmf"/><Relationship Id="rId4" Type="http://schemas.openxmlformats.org/officeDocument/2006/relationships/oleObject" Target="../embeddings/oleObject23.bin"/><Relationship Id="rId9" Type="http://schemas.openxmlformats.org/officeDocument/2006/relationships/image" Target="../media/image30.emf"/><Relationship Id="rId14" Type="http://schemas.openxmlformats.org/officeDocument/2006/relationships/oleObject" Target="../embeddings/oleObject28.bin"/><Relationship Id="rId22" Type="http://schemas.openxmlformats.org/officeDocument/2006/relationships/oleObject" Target="../embeddings/oleObject32.bin"/><Relationship Id="rId27" Type="http://schemas.openxmlformats.org/officeDocument/2006/relationships/image" Target="../media/image39.wmf"/><Relationship Id="rId30" Type="http://schemas.openxmlformats.org/officeDocument/2006/relationships/oleObject" Target="../embeddings/oleObject36.bin"/><Relationship Id="rId35" Type="http://schemas.openxmlformats.org/officeDocument/2006/relationships/image" Target="../media/image43.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8.wmf"/><Relationship Id="rId3" Type="http://schemas.openxmlformats.org/officeDocument/2006/relationships/notesSlide" Target="../notesSlides/notesSlide8.xml"/><Relationship Id="rId7" Type="http://schemas.openxmlformats.org/officeDocument/2006/relationships/image" Target="../media/image45.wmf"/><Relationship Id="rId12" Type="http://schemas.openxmlformats.org/officeDocument/2006/relationships/oleObject" Target="../embeddings/oleObject43.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0.bin"/><Relationship Id="rId11" Type="http://schemas.openxmlformats.org/officeDocument/2006/relationships/image" Target="../media/image47.emf"/><Relationship Id="rId5" Type="http://schemas.openxmlformats.org/officeDocument/2006/relationships/image" Target="../media/image44.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6.wmf"/><Relationship Id="rId14" Type="http://schemas.openxmlformats.org/officeDocument/2006/relationships/oleObject" Target="../embeddings/oleObject44.bin"/></Relationships>
</file>

<file path=ppt/slides/_rels/slide9.xml.rels><?xml version="1.0" encoding="UTF-8" standalone="yes"?>
<Relationships xmlns="http://schemas.openxmlformats.org/package/2006/relationships"><Relationship Id="rId8" Type="http://schemas.openxmlformats.org/officeDocument/2006/relationships/image" Target="../media/image51.jpeg"/><Relationship Id="rId3" Type="http://schemas.openxmlformats.org/officeDocument/2006/relationships/notesSlide" Target="../notesSlides/notesSlide9.xml"/><Relationship Id="rId7" Type="http://schemas.openxmlformats.org/officeDocument/2006/relationships/image" Target="../media/image50.e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46.bin"/><Relationship Id="rId5" Type="http://schemas.openxmlformats.org/officeDocument/2006/relationships/image" Target="../media/image49.emf"/><Relationship Id="rId4" Type="http://schemas.openxmlformats.org/officeDocument/2006/relationships/oleObject" Target="../embeddings/oleObject4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WordArt 2"/>
          <p:cNvSpPr>
            <a:spLocks noChangeArrowheads="1" noChangeShapeType="1" noTextEdit="1"/>
          </p:cNvSpPr>
          <p:nvPr/>
        </p:nvSpPr>
        <p:spPr bwMode="auto">
          <a:xfrm>
            <a:off x="1541463" y="1960563"/>
            <a:ext cx="6122987" cy="935037"/>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zh-CN" altLang="en-US" sz="3600" b="1" kern="10">
                <a:solidFill>
                  <a:srgbClr val="000066"/>
                </a:solidFill>
                <a:effectLst>
                  <a:outerShdw dist="35921" dir="2700000" algn="ctr" rotWithShape="0">
                    <a:srgbClr val="C0C0C0">
                      <a:alpha val="79999"/>
                    </a:srgbClr>
                  </a:outerShdw>
                </a:effectLst>
                <a:latin typeface="华文行楷"/>
                <a:ea typeface="华文行楷"/>
              </a:rPr>
              <a:t>第三章 刚体力学基础</a:t>
            </a:r>
          </a:p>
        </p:txBody>
      </p:sp>
      <p:sp>
        <p:nvSpPr>
          <p:cNvPr id="75779" name="WordArt 3"/>
          <p:cNvSpPr>
            <a:spLocks noChangeArrowheads="1" noChangeShapeType="1" noTextEdit="1"/>
          </p:cNvSpPr>
          <p:nvPr/>
        </p:nvSpPr>
        <p:spPr bwMode="auto">
          <a:xfrm>
            <a:off x="1560513" y="3644900"/>
            <a:ext cx="6251575" cy="615950"/>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en-US" altLang="zh-CN" sz="3600" kern="10">
                <a:solidFill>
                  <a:srgbClr val="CC0066"/>
                </a:solidFill>
                <a:effectLst>
                  <a:outerShdw dist="35921" dir="2700000" algn="ctr" rotWithShape="0">
                    <a:srgbClr val="C0C0C0">
                      <a:alpha val="79999"/>
                    </a:srgbClr>
                  </a:outerShdw>
                </a:effectLst>
                <a:latin typeface="华文行楷"/>
                <a:ea typeface="华文行楷"/>
              </a:rPr>
              <a:t>Foundation of Rigid Body Mechanics</a:t>
            </a:r>
            <a:endParaRPr lang="zh-CN" altLang="en-US" sz="3600" kern="10">
              <a:solidFill>
                <a:srgbClr val="CC0066"/>
              </a:solidFill>
              <a:effectLst>
                <a:outerShdw dist="35921" dir="2700000" algn="ctr" rotWithShape="0">
                  <a:srgbClr val="C0C0C0">
                    <a:alpha val="79999"/>
                  </a:srgbClr>
                </a:outerShdw>
              </a:effectLst>
              <a:latin typeface="华文行楷"/>
              <a:ea typeface="华文行楷"/>
            </a:endParaRPr>
          </a:p>
        </p:txBody>
      </p:sp>
      <p:sp>
        <p:nvSpPr>
          <p:cNvPr id="4" name="TextBox 1"/>
          <p:cNvSpPr>
            <a:spLocks noChangeArrowheads="1"/>
          </p:cNvSpPr>
          <p:nvPr/>
        </p:nvSpPr>
        <p:spPr bwMode="auto">
          <a:xfrm>
            <a:off x="539552" y="908049"/>
            <a:ext cx="30845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eaLnBrk="1" hangingPunct="1"/>
            <a:r>
              <a:rPr lang="zh-CN" altLang="en-US" sz="4000" dirty="0">
                <a:solidFill>
                  <a:srgbClr val="608DC4"/>
                </a:solidFill>
                <a:latin typeface="微软雅黑" pitchFamily="34" charset="-122"/>
                <a:ea typeface="微软雅黑" pitchFamily="34" charset="-122"/>
                <a:sym typeface="微软雅黑" pitchFamily="34" charset="-122"/>
              </a:rPr>
              <a:t>力学篇</a:t>
            </a:r>
            <a:endParaRPr lang="zh-CN" altLang="en-US" sz="3200" dirty="0">
              <a:solidFill>
                <a:srgbClr val="608DC4"/>
              </a:solidFill>
              <a:latin typeface="Arial" charset="0"/>
              <a:ea typeface="宋体" charset="-122"/>
            </a:endParaRPr>
          </a:p>
        </p:txBody>
      </p:sp>
    </p:spTree>
    <p:extLst>
      <p:ext uri="{BB962C8B-B14F-4D97-AF65-F5344CB8AC3E}">
        <p14:creationId xmlns:p14="http://schemas.microsoft.com/office/powerpoint/2010/main" val="274369173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Text Box 2"/>
          <p:cNvSpPr txBox="1">
            <a:spLocks noChangeArrowheads="1"/>
          </p:cNvSpPr>
          <p:nvPr/>
        </p:nvSpPr>
        <p:spPr bwMode="auto">
          <a:xfrm>
            <a:off x="250825" y="908050"/>
            <a:ext cx="8610600" cy="822918"/>
          </a:xfrm>
          <a:prstGeom prst="rect">
            <a:avLst/>
          </a:prstGeom>
          <a:noFill/>
          <a:ln w="9525">
            <a:noFill/>
            <a:miter lim="800000"/>
            <a:headEnd/>
            <a:tailEnd/>
          </a:ln>
          <a:effectLst/>
        </p:spPr>
        <p:txBody>
          <a:bodyPr>
            <a:spAutoFit/>
          </a:bodyPr>
          <a:lstStyle/>
          <a:p>
            <a:pPr>
              <a:lnSpc>
                <a:spcPct val="105000"/>
              </a:lnSpc>
              <a:defRPr/>
            </a:pPr>
            <a:r>
              <a:rPr kumimoji="1" lang="zh-CN" altLang="en-US" sz="2400" b="1">
                <a:solidFill>
                  <a:schemeClr val="hlink"/>
                </a:solidFill>
                <a:effectLst>
                  <a:outerShdw blurRad="38100" dist="38100" dir="2700000" algn="tl">
                    <a:srgbClr val="C0C0C0"/>
                  </a:outerShdw>
                </a:effectLst>
                <a:latin typeface="+mn-ea"/>
              </a:rPr>
              <a:t>例</a:t>
            </a:r>
            <a:r>
              <a:rPr kumimoji="1" lang="en-US" altLang="zh-CN" sz="2400" b="1">
                <a:solidFill>
                  <a:schemeClr val="hlink"/>
                </a:solidFill>
                <a:effectLst>
                  <a:outerShdw blurRad="38100" dist="38100" dir="2700000" algn="tl">
                    <a:srgbClr val="C0C0C0"/>
                  </a:outerShdw>
                </a:effectLst>
                <a:latin typeface="+mn-ea"/>
              </a:rPr>
              <a:t>3-1</a:t>
            </a:r>
            <a:r>
              <a:rPr kumimoji="1" lang="en-US" altLang="zh-CN" sz="2400" b="1">
                <a:solidFill>
                  <a:srgbClr val="FF0000"/>
                </a:solidFill>
                <a:effectLst>
                  <a:outerShdw blurRad="38100" dist="38100" dir="2700000" algn="tl">
                    <a:srgbClr val="C0C0C0"/>
                  </a:outerShdw>
                </a:effectLst>
                <a:latin typeface="+mn-ea"/>
              </a:rPr>
              <a:t>  </a:t>
            </a:r>
            <a:r>
              <a:rPr kumimoji="1" lang="zh-CN" altLang="en-US" sz="2400" b="1">
                <a:latin typeface="+mn-ea"/>
              </a:rPr>
              <a:t>由长</a:t>
            </a:r>
            <a:r>
              <a:rPr kumimoji="1" lang="en-US" altLang="zh-CN" sz="2400" b="1" i="1">
                <a:latin typeface="+mn-ea"/>
              </a:rPr>
              <a:t>l </a:t>
            </a:r>
            <a:r>
              <a:rPr kumimoji="1" lang="zh-CN" altLang="en-US" sz="2400" b="1">
                <a:latin typeface="+mn-ea"/>
              </a:rPr>
              <a:t>的轻杆连接的质点如图所示</a:t>
            </a:r>
            <a:r>
              <a:rPr kumimoji="1" lang="en-US" altLang="zh-CN" sz="2400" b="1">
                <a:latin typeface="+mn-ea"/>
              </a:rPr>
              <a:t>,</a:t>
            </a:r>
            <a:r>
              <a:rPr kumimoji="1" lang="zh-CN" altLang="en-US" sz="2400" b="1">
                <a:latin typeface="+mn-ea"/>
              </a:rPr>
              <a:t>求质点系对过</a:t>
            </a:r>
            <a:r>
              <a:rPr kumimoji="1" lang="en-US" altLang="zh-CN" sz="2400" b="1" i="1">
                <a:latin typeface="+mn-ea"/>
              </a:rPr>
              <a:t>A</a:t>
            </a:r>
            <a:r>
              <a:rPr kumimoji="1" lang="zh-CN" altLang="en-US" sz="2400" b="1">
                <a:latin typeface="+mn-ea"/>
              </a:rPr>
              <a:t>垂直于该平面的轴的转动惯量</a:t>
            </a:r>
            <a:r>
              <a:rPr kumimoji="1" lang="en-US" altLang="zh-CN" sz="2400" b="1">
                <a:latin typeface="+mn-ea"/>
              </a:rPr>
              <a:t>.</a:t>
            </a:r>
          </a:p>
        </p:txBody>
      </p:sp>
      <p:grpSp>
        <p:nvGrpSpPr>
          <p:cNvPr id="10258" name="Group 3"/>
          <p:cNvGrpSpPr>
            <a:grpSpLocks/>
          </p:cNvGrpSpPr>
          <p:nvPr/>
        </p:nvGrpSpPr>
        <p:grpSpPr bwMode="auto">
          <a:xfrm>
            <a:off x="5724525" y="1700213"/>
            <a:ext cx="2903538" cy="2376487"/>
            <a:chOff x="3600" y="2448"/>
            <a:chExt cx="2064" cy="1728"/>
          </a:xfrm>
        </p:grpSpPr>
        <p:sp>
          <p:nvSpPr>
            <p:cNvPr id="10262" name="Rectangle 4"/>
            <p:cNvSpPr>
              <a:spLocks noChangeArrowheads="1"/>
            </p:cNvSpPr>
            <p:nvPr/>
          </p:nvSpPr>
          <p:spPr bwMode="auto">
            <a:xfrm>
              <a:off x="3600" y="2448"/>
              <a:ext cx="2064" cy="1728"/>
            </a:xfrm>
            <a:prstGeom prst="rect">
              <a:avLst/>
            </a:prstGeom>
            <a:noFill/>
            <a:ln w="19050">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pSp>
          <p:nvGrpSpPr>
            <p:cNvPr id="10263" name="Group 5"/>
            <p:cNvGrpSpPr>
              <a:grpSpLocks/>
            </p:cNvGrpSpPr>
            <p:nvPr/>
          </p:nvGrpSpPr>
          <p:grpSpPr bwMode="auto">
            <a:xfrm>
              <a:off x="3779" y="2493"/>
              <a:ext cx="1750" cy="1638"/>
              <a:chOff x="3779" y="2493"/>
              <a:chExt cx="1750" cy="1638"/>
            </a:xfrm>
          </p:grpSpPr>
          <p:sp>
            <p:nvSpPr>
              <p:cNvPr id="10264" name="Oval 6"/>
              <p:cNvSpPr>
                <a:spLocks noChangeArrowheads="1"/>
              </p:cNvSpPr>
              <p:nvPr/>
            </p:nvSpPr>
            <p:spPr bwMode="auto">
              <a:xfrm>
                <a:off x="4542" y="3995"/>
                <a:ext cx="134" cy="136"/>
              </a:xfrm>
              <a:prstGeom prst="ellipse">
                <a:avLst/>
              </a:prstGeom>
              <a:gradFill rotWithShape="1">
                <a:gsLst>
                  <a:gs pos="0">
                    <a:srgbClr val="FF0000"/>
                  </a:gs>
                  <a:gs pos="100000">
                    <a:srgbClr val="760000"/>
                  </a:gs>
                </a:gsLst>
                <a:path path="rect">
                  <a:fillToRect r="100000" b="10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65" name="Oval 7"/>
              <p:cNvSpPr>
                <a:spLocks noChangeArrowheads="1"/>
              </p:cNvSpPr>
              <p:nvPr/>
            </p:nvSpPr>
            <p:spPr bwMode="auto">
              <a:xfrm>
                <a:off x="5260" y="3267"/>
                <a:ext cx="134" cy="136"/>
              </a:xfrm>
              <a:prstGeom prst="ellipse">
                <a:avLst/>
              </a:prstGeom>
              <a:gradFill rotWithShape="1">
                <a:gsLst>
                  <a:gs pos="0">
                    <a:srgbClr val="FF0000"/>
                  </a:gs>
                  <a:gs pos="100000">
                    <a:srgbClr val="760000"/>
                  </a:gs>
                </a:gsLst>
                <a:path path="rect">
                  <a:fillToRect r="100000" b="10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66" name="Oval 8"/>
              <p:cNvSpPr>
                <a:spLocks noChangeArrowheads="1"/>
              </p:cNvSpPr>
              <p:nvPr/>
            </p:nvSpPr>
            <p:spPr bwMode="auto">
              <a:xfrm>
                <a:off x="3824" y="3267"/>
                <a:ext cx="134" cy="136"/>
              </a:xfrm>
              <a:prstGeom prst="ellipse">
                <a:avLst/>
              </a:prstGeom>
              <a:gradFill rotWithShape="1">
                <a:gsLst>
                  <a:gs pos="0">
                    <a:srgbClr val="FF0000"/>
                  </a:gs>
                  <a:gs pos="100000">
                    <a:srgbClr val="760000"/>
                  </a:gs>
                </a:gsLst>
                <a:path path="rect">
                  <a:fillToRect r="100000" b="10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67" name="Oval 9"/>
              <p:cNvSpPr>
                <a:spLocks noChangeArrowheads="1"/>
              </p:cNvSpPr>
              <p:nvPr/>
            </p:nvSpPr>
            <p:spPr bwMode="auto">
              <a:xfrm>
                <a:off x="4542" y="2539"/>
                <a:ext cx="134" cy="136"/>
              </a:xfrm>
              <a:prstGeom prst="ellipse">
                <a:avLst/>
              </a:prstGeom>
              <a:gradFill rotWithShape="1">
                <a:gsLst>
                  <a:gs pos="0">
                    <a:srgbClr val="FF0000"/>
                  </a:gs>
                  <a:gs pos="100000">
                    <a:srgbClr val="760000"/>
                  </a:gs>
                </a:gsLst>
                <a:path path="rect">
                  <a:fillToRect l="100000" t="10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68" name="Oval 10"/>
              <p:cNvSpPr>
                <a:spLocks noChangeArrowheads="1"/>
              </p:cNvSpPr>
              <p:nvPr/>
            </p:nvSpPr>
            <p:spPr bwMode="auto">
              <a:xfrm>
                <a:off x="4542" y="3267"/>
                <a:ext cx="134" cy="136"/>
              </a:xfrm>
              <a:prstGeom prst="ellipse">
                <a:avLst/>
              </a:prstGeom>
              <a:gradFill rotWithShape="1">
                <a:gsLst>
                  <a:gs pos="0">
                    <a:srgbClr val="FF0000"/>
                  </a:gs>
                  <a:gs pos="100000">
                    <a:srgbClr val="760000"/>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69" name="Rectangle 11" descr="宽下对角线"/>
              <p:cNvSpPr>
                <a:spLocks noChangeArrowheads="1"/>
              </p:cNvSpPr>
              <p:nvPr/>
            </p:nvSpPr>
            <p:spPr bwMode="auto">
              <a:xfrm>
                <a:off x="4676" y="3312"/>
                <a:ext cx="584" cy="46"/>
              </a:xfrm>
              <a:prstGeom prst="rect">
                <a:avLst/>
              </a:prstGeom>
              <a:pattFill prst="wdDnDiag">
                <a:fgClr>
                  <a:srgbClr val="C0C0C0"/>
                </a:fgClr>
                <a:bgClr>
                  <a:srgbClr val="FFFFFF"/>
                </a:bgClr>
              </a:patt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70" name="Rectangle 12" descr="宽下对角线"/>
              <p:cNvSpPr>
                <a:spLocks noChangeArrowheads="1"/>
              </p:cNvSpPr>
              <p:nvPr/>
            </p:nvSpPr>
            <p:spPr bwMode="auto">
              <a:xfrm rot="-5389854">
                <a:off x="4314" y="3676"/>
                <a:ext cx="592" cy="45"/>
              </a:xfrm>
              <a:prstGeom prst="rect">
                <a:avLst/>
              </a:prstGeom>
              <a:pattFill prst="wdDnDiag">
                <a:fgClr>
                  <a:srgbClr val="C0C0C0"/>
                </a:fgClr>
                <a:bgClr>
                  <a:srgbClr val="FFFFFF"/>
                </a:bgClr>
              </a:patt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71" name="Rectangle 13" descr="宽下对角线"/>
              <p:cNvSpPr>
                <a:spLocks noChangeArrowheads="1"/>
              </p:cNvSpPr>
              <p:nvPr/>
            </p:nvSpPr>
            <p:spPr bwMode="auto">
              <a:xfrm>
                <a:off x="3947" y="3312"/>
                <a:ext cx="584" cy="46"/>
              </a:xfrm>
              <a:prstGeom prst="rect">
                <a:avLst/>
              </a:prstGeom>
              <a:pattFill prst="wdDnDiag">
                <a:fgClr>
                  <a:srgbClr val="C0C0C0"/>
                </a:fgClr>
                <a:bgClr>
                  <a:srgbClr val="FFFFFF"/>
                </a:bgClr>
              </a:patt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10272" name="Rectangle 14" descr="宽下对角线"/>
              <p:cNvSpPr>
                <a:spLocks noChangeArrowheads="1"/>
              </p:cNvSpPr>
              <p:nvPr/>
            </p:nvSpPr>
            <p:spPr bwMode="auto">
              <a:xfrm rot="-5389854">
                <a:off x="4314" y="2948"/>
                <a:ext cx="592" cy="45"/>
              </a:xfrm>
              <a:prstGeom prst="rect">
                <a:avLst/>
              </a:prstGeom>
              <a:pattFill prst="wdDnDiag">
                <a:fgClr>
                  <a:srgbClr val="C0C0C0"/>
                </a:fgClr>
                <a:bgClr>
                  <a:srgbClr val="FFFFFF"/>
                </a:bgClr>
              </a:patt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aphicFrame>
            <p:nvGraphicFramePr>
              <p:cNvPr id="10247" name="Object 15"/>
              <p:cNvGraphicFramePr>
                <a:graphicFrameLocks noChangeAspect="1"/>
              </p:cNvGraphicFramePr>
              <p:nvPr/>
            </p:nvGraphicFramePr>
            <p:xfrm>
              <a:off x="4407" y="2812"/>
              <a:ext cx="140" cy="287"/>
            </p:xfrm>
            <a:graphic>
              <a:graphicData uri="http://schemas.openxmlformats.org/presentationml/2006/ole">
                <mc:AlternateContent xmlns:mc="http://schemas.openxmlformats.org/markup-compatibility/2006">
                  <mc:Choice xmlns:v="urn:schemas-microsoft-com:vml" Requires="v">
                    <p:oleObj spid="_x0000_s13524" name="公式" r:id="rId4" imgW="88560" imgH="177480" progId="Equation.3">
                      <p:embed/>
                    </p:oleObj>
                  </mc:Choice>
                  <mc:Fallback>
                    <p:oleObj name="公式" r:id="rId4" imgW="885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7" y="2812"/>
                            <a:ext cx="1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6"/>
              <p:cNvGraphicFramePr>
                <a:graphicFrameLocks noChangeAspect="1"/>
              </p:cNvGraphicFramePr>
              <p:nvPr/>
            </p:nvGraphicFramePr>
            <p:xfrm>
              <a:off x="4944" y="3360"/>
              <a:ext cx="140" cy="287"/>
            </p:xfrm>
            <a:graphic>
              <a:graphicData uri="http://schemas.openxmlformats.org/presentationml/2006/ole">
                <mc:AlternateContent xmlns:mc="http://schemas.openxmlformats.org/markup-compatibility/2006">
                  <mc:Choice xmlns:v="urn:schemas-microsoft-com:vml" Requires="v">
                    <p:oleObj spid="_x0000_s13525" name="公式" r:id="rId6" imgW="88560" imgH="177480" progId="Equation.3">
                      <p:embed/>
                    </p:oleObj>
                  </mc:Choice>
                  <mc:Fallback>
                    <p:oleObj name="公式" r:id="rId6" imgW="885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4" y="3360"/>
                            <a:ext cx="1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7"/>
              <p:cNvGraphicFramePr>
                <a:graphicFrameLocks noChangeAspect="1"/>
              </p:cNvGraphicFramePr>
              <p:nvPr/>
            </p:nvGraphicFramePr>
            <p:xfrm>
              <a:off x="4224" y="3360"/>
              <a:ext cx="140" cy="287"/>
            </p:xfrm>
            <a:graphic>
              <a:graphicData uri="http://schemas.openxmlformats.org/presentationml/2006/ole">
                <mc:AlternateContent xmlns:mc="http://schemas.openxmlformats.org/markup-compatibility/2006">
                  <mc:Choice xmlns:v="urn:schemas-microsoft-com:vml" Requires="v">
                    <p:oleObj spid="_x0000_s13526" name="公式" r:id="rId7" imgW="88560" imgH="177480" progId="Equation.3">
                      <p:embed/>
                    </p:oleObj>
                  </mc:Choice>
                  <mc:Fallback>
                    <p:oleObj name="公式" r:id="rId7" imgW="885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24" y="3360"/>
                            <a:ext cx="1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8"/>
              <p:cNvGraphicFramePr>
                <a:graphicFrameLocks noChangeAspect="1"/>
              </p:cNvGraphicFramePr>
              <p:nvPr/>
            </p:nvGraphicFramePr>
            <p:xfrm>
              <a:off x="4420" y="3648"/>
              <a:ext cx="140" cy="287"/>
            </p:xfrm>
            <a:graphic>
              <a:graphicData uri="http://schemas.openxmlformats.org/presentationml/2006/ole">
                <mc:AlternateContent xmlns:mc="http://schemas.openxmlformats.org/markup-compatibility/2006">
                  <mc:Choice xmlns:v="urn:schemas-microsoft-com:vml" Requires="v">
                    <p:oleObj spid="_x0000_s13527" name="公式" r:id="rId8" imgW="88560" imgH="177480" progId="Equation.3">
                      <p:embed/>
                    </p:oleObj>
                  </mc:Choice>
                  <mc:Fallback>
                    <p:oleObj name="公式" r:id="rId8" imgW="8856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0" y="3648"/>
                            <a:ext cx="1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9"/>
              <p:cNvGraphicFramePr>
                <a:graphicFrameLocks noChangeAspect="1"/>
              </p:cNvGraphicFramePr>
              <p:nvPr/>
            </p:nvGraphicFramePr>
            <p:xfrm>
              <a:off x="3779" y="3403"/>
              <a:ext cx="251" cy="277"/>
            </p:xfrm>
            <a:graphic>
              <a:graphicData uri="http://schemas.openxmlformats.org/presentationml/2006/ole">
                <mc:AlternateContent xmlns:mc="http://schemas.openxmlformats.org/markup-compatibility/2006">
                  <mc:Choice xmlns:v="urn:schemas-microsoft-com:vml" Requires="v">
                    <p:oleObj spid="_x0000_s13528" name="公式" r:id="rId9" imgW="152280" imgH="164880" progId="Equation.3">
                      <p:embed/>
                    </p:oleObj>
                  </mc:Choice>
                  <mc:Fallback>
                    <p:oleObj name="公式" r:id="rId9" imgW="152280" imgH="1648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 y="3403"/>
                            <a:ext cx="251"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20"/>
              <p:cNvGraphicFramePr>
                <a:graphicFrameLocks noChangeAspect="1"/>
              </p:cNvGraphicFramePr>
              <p:nvPr/>
            </p:nvGraphicFramePr>
            <p:xfrm>
              <a:off x="3779" y="3085"/>
              <a:ext cx="224" cy="194"/>
            </p:xfrm>
            <a:graphic>
              <a:graphicData uri="http://schemas.openxmlformats.org/presentationml/2006/ole">
                <mc:AlternateContent xmlns:mc="http://schemas.openxmlformats.org/markup-compatibility/2006">
                  <mc:Choice xmlns:v="urn:schemas-microsoft-com:vml" Requires="v">
                    <p:oleObj spid="_x0000_s13529" name="公式" r:id="rId11" imgW="164880" imgH="139680" progId="Equation.3">
                      <p:embed/>
                    </p:oleObj>
                  </mc:Choice>
                  <mc:Fallback>
                    <p:oleObj name="公式" r:id="rId11" imgW="164880" imgH="1396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79" y="3085"/>
                            <a:ext cx="22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3" name="Object 21"/>
              <p:cNvGraphicFramePr>
                <a:graphicFrameLocks noChangeAspect="1"/>
              </p:cNvGraphicFramePr>
              <p:nvPr/>
            </p:nvGraphicFramePr>
            <p:xfrm>
              <a:off x="4632" y="3039"/>
              <a:ext cx="329" cy="245"/>
            </p:xfrm>
            <a:graphic>
              <a:graphicData uri="http://schemas.openxmlformats.org/presentationml/2006/ole">
                <mc:AlternateContent xmlns:mc="http://schemas.openxmlformats.org/markup-compatibility/2006">
                  <mc:Choice xmlns:v="urn:schemas-microsoft-com:vml" Requires="v">
                    <p:oleObj spid="_x0000_s13530" name="公式" r:id="rId13" imgW="241200" imgH="177480" progId="Equation.3">
                      <p:embed/>
                    </p:oleObj>
                  </mc:Choice>
                  <mc:Fallback>
                    <p:oleObj name="公式" r:id="rId13" imgW="241200" imgH="177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2" y="3039"/>
                            <a:ext cx="32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4" name="Object 22"/>
              <p:cNvGraphicFramePr>
                <a:graphicFrameLocks noChangeAspect="1"/>
              </p:cNvGraphicFramePr>
              <p:nvPr/>
            </p:nvGraphicFramePr>
            <p:xfrm>
              <a:off x="5215" y="3039"/>
              <a:ext cx="314" cy="245"/>
            </p:xfrm>
            <a:graphic>
              <a:graphicData uri="http://schemas.openxmlformats.org/presentationml/2006/ole">
                <mc:AlternateContent xmlns:mc="http://schemas.openxmlformats.org/markup-compatibility/2006">
                  <mc:Choice xmlns:v="urn:schemas-microsoft-com:vml" Requires="v">
                    <p:oleObj spid="_x0000_s13531" name="公式" r:id="rId15" imgW="228600" imgH="177480" progId="Equation.3">
                      <p:embed/>
                    </p:oleObj>
                  </mc:Choice>
                  <mc:Fallback>
                    <p:oleObj name="公式" r:id="rId15" imgW="228600" imgH="1774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15" y="3039"/>
                            <a:ext cx="314"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5" name="Object 23"/>
              <p:cNvGraphicFramePr>
                <a:graphicFrameLocks noChangeAspect="1"/>
              </p:cNvGraphicFramePr>
              <p:nvPr/>
            </p:nvGraphicFramePr>
            <p:xfrm>
              <a:off x="4676" y="2493"/>
              <a:ext cx="329" cy="245"/>
            </p:xfrm>
            <a:graphic>
              <a:graphicData uri="http://schemas.openxmlformats.org/presentationml/2006/ole">
                <mc:AlternateContent xmlns:mc="http://schemas.openxmlformats.org/markup-compatibility/2006">
                  <mc:Choice xmlns:v="urn:schemas-microsoft-com:vml" Requires="v">
                    <p:oleObj spid="_x0000_s13532" name="公式" r:id="rId17" imgW="241200" imgH="177480" progId="Equation.3">
                      <p:embed/>
                    </p:oleObj>
                  </mc:Choice>
                  <mc:Fallback>
                    <p:oleObj name="公式" r:id="rId17" imgW="24120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76" y="2493"/>
                            <a:ext cx="329"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6" name="Object 24"/>
              <p:cNvGraphicFramePr>
                <a:graphicFrameLocks noChangeAspect="1"/>
              </p:cNvGraphicFramePr>
              <p:nvPr/>
            </p:nvGraphicFramePr>
            <p:xfrm>
              <a:off x="4721" y="3858"/>
              <a:ext cx="314" cy="245"/>
            </p:xfrm>
            <a:graphic>
              <a:graphicData uri="http://schemas.openxmlformats.org/presentationml/2006/ole">
                <mc:AlternateContent xmlns:mc="http://schemas.openxmlformats.org/markup-compatibility/2006">
                  <mc:Choice xmlns:v="urn:schemas-microsoft-com:vml" Requires="v">
                    <p:oleObj spid="_x0000_s13533" name="公式" r:id="rId19" imgW="228600" imgH="177480" progId="Equation.3">
                      <p:embed/>
                    </p:oleObj>
                  </mc:Choice>
                  <mc:Fallback>
                    <p:oleObj name="公式" r:id="rId19" imgW="22860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721" y="3858"/>
                            <a:ext cx="314" cy="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458777" name="Object 25"/>
          <p:cNvGraphicFramePr>
            <a:graphicFrameLocks noChangeAspect="1"/>
          </p:cNvGraphicFramePr>
          <p:nvPr>
            <p:extLst>
              <p:ext uri="{D42A27DB-BD31-4B8C-83A1-F6EECF244321}">
                <p14:modId xmlns:p14="http://schemas.microsoft.com/office/powerpoint/2010/main" val="2886879953"/>
              </p:ext>
            </p:extLst>
          </p:nvPr>
        </p:nvGraphicFramePr>
        <p:xfrm>
          <a:off x="1008063" y="4149725"/>
          <a:ext cx="5543550" cy="584200"/>
        </p:xfrm>
        <a:graphic>
          <a:graphicData uri="http://schemas.openxmlformats.org/presentationml/2006/ole">
            <mc:AlternateContent xmlns:mc="http://schemas.openxmlformats.org/markup-compatibility/2006">
              <mc:Choice xmlns:v="urn:schemas-microsoft-com:vml" Requires="v">
                <p:oleObj spid="_x0000_s13534" name="Equation" r:id="rId21" imgW="2387520" imgH="241200" progId="Equation.3">
                  <p:embed/>
                </p:oleObj>
              </mc:Choice>
              <mc:Fallback>
                <p:oleObj name="Equation" r:id="rId21" imgW="2387520" imgH="2412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063" y="4149725"/>
                        <a:ext cx="5543550"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8778" name="Object 26"/>
          <p:cNvGraphicFramePr>
            <a:graphicFrameLocks noChangeAspect="1"/>
          </p:cNvGraphicFramePr>
          <p:nvPr>
            <p:extLst>
              <p:ext uri="{D42A27DB-BD31-4B8C-83A1-F6EECF244321}">
                <p14:modId xmlns:p14="http://schemas.microsoft.com/office/powerpoint/2010/main" val="71356561"/>
              </p:ext>
            </p:extLst>
          </p:nvPr>
        </p:nvGraphicFramePr>
        <p:xfrm>
          <a:off x="1331913" y="5049838"/>
          <a:ext cx="1152525" cy="454025"/>
        </p:xfrm>
        <a:graphic>
          <a:graphicData uri="http://schemas.openxmlformats.org/presentationml/2006/ole">
            <mc:AlternateContent xmlns:mc="http://schemas.openxmlformats.org/markup-compatibility/2006">
              <mc:Choice xmlns:v="urn:schemas-microsoft-com:vml" Requires="v">
                <p:oleObj spid="_x0000_s13535" name="Equation" r:id="rId23" imgW="533160" imgH="203040" progId="Equation.3">
                  <p:embed/>
                </p:oleObj>
              </mc:Choice>
              <mc:Fallback>
                <p:oleObj name="Equation" r:id="rId23" imgW="533160" imgH="2030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31913" y="5049838"/>
                        <a:ext cx="1152525" cy="454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8779" name="Text Box 27"/>
          <p:cNvSpPr txBox="1">
            <a:spLocks noChangeArrowheads="1"/>
          </p:cNvSpPr>
          <p:nvPr/>
        </p:nvSpPr>
        <p:spPr bwMode="auto">
          <a:xfrm>
            <a:off x="250825" y="5805488"/>
            <a:ext cx="6697663" cy="461665"/>
          </a:xfrm>
          <a:prstGeom prst="rect">
            <a:avLst/>
          </a:prstGeom>
          <a:noFill/>
          <a:ln w="9525">
            <a:noFill/>
            <a:miter lim="800000"/>
            <a:headEnd/>
            <a:tailEnd/>
          </a:ln>
          <a:effectLst/>
        </p:spPr>
        <p:txBody>
          <a:bodyPr>
            <a:spAutoFit/>
          </a:bodyPr>
          <a:lstStyle/>
          <a:p>
            <a:pPr eaLnBrk="0" fontAlgn="ctr" hangingPunct="0">
              <a:spcBef>
                <a:spcPct val="50000"/>
              </a:spcBef>
              <a:defRPr/>
            </a:pPr>
            <a:r>
              <a:rPr kumimoji="1" lang="zh-CN" altLang="en-US" sz="2400" b="1">
                <a:solidFill>
                  <a:schemeClr val="hlink"/>
                </a:solidFill>
                <a:effectLst>
                  <a:outerShdw blurRad="38100" dist="38100" dir="2700000" algn="tl">
                    <a:srgbClr val="C0C0C0"/>
                  </a:outerShdw>
                </a:effectLst>
                <a:latin typeface="+mn-ea"/>
              </a:rPr>
              <a:t>思考</a:t>
            </a:r>
            <a:r>
              <a:rPr kumimoji="1" lang="en-US" altLang="zh-CN" sz="2400" b="1">
                <a:solidFill>
                  <a:schemeClr val="hlink"/>
                </a:solidFill>
                <a:latin typeface="+mn-ea"/>
              </a:rPr>
              <a:t>:</a:t>
            </a:r>
            <a:r>
              <a:rPr kumimoji="1" lang="en-US" altLang="zh-CN" sz="2400" b="1">
                <a:solidFill>
                  <a:srgbClr val="FF0000"/>
                </a:solidFill>
                <a:latin typeface="+mn-ea"/>
              </a:rPr>
              <a:t> </a:t>
            </a:r>
            <a:r>
              <a:rPr kumimoji="1" lang="zh-CN" altLang="en-US" sz="2400" b="1">
                <a:latin typeface="+mn-ea"/>
              </a:rPr>
              <a:t>转轴移至质量为</a:t>
            </a:r>
            <a:r>
              <a:rPr kumimoji="1" lang="en-US" altLang="zh-CN" sz="2400" b="1">
                <a:latin typeface="+mn-ea"/>
              </a:rPr>
              <a:t>2</a:t>
            </a:r>
            <a:r>
              <a:rPr kumimoji="1" lang="en-US" altLang="zh-CN" sz="2400" b="1" i="1">
                <a:latin typeface="+mn-ea"/>
              </a:rPr>
              <a:t>m</a:t>
            </a:r>
            <a:r>
              <a:rPr kumimoji="1" lang="zh-CN" altLang="en-US" sz="2400" b="1">
                <a:latin typeface="+mn-ea"/>
              </a:rPr>
              <a:t>的杆中心处 </a:t>
            </a:r>
            <a:r>
              <a:rPr kumimoji="1" lang="en-US" altLang="zh-CN" sz="2400" b="1" i="1">
                <a:latin typeface="+mn-ea"/>
              </a:rPr>
              <a:t>J</a:t>
            </a:r>
            <a:r>
              <a:rPr kumimoji="1" lang="en-US" altLang="zh-CN" sz="2400" b="1">
                <a:latin typeface="+mn-ea"/>
              </a:rPr>
              <a:t>=?</a:t>
            </a:r>
          </a:p>
        </p:txBody>
      </p:sp>
      <p:sp>
        <p:nvSpPr>
          <p:cNvPr id="458780" name="Text Box 28"/>
          <p:cNvSpPr txBox="1">
            <a:spLocks noChangeArrowheads="1"/>
          </p:cNvSpPr>
          <p:nvPr/>
        </p:nvSpPr>
        <p:spPr bwMode="auto">
          <a:xfrm>
            <a:off x="287338" y="2024063"/>
            <a:ext cx="33845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sz="2400">
                <a:solidFill>
                  <a:srgbClr val="0000FF"/>
                </a:solidFill>
                <a:latin typeface="+mn-ea"/>
                <a:ea typeface="+mn-ea"/>
              </a:rPr>
              <a:t>解</a:t>
            </a:r>
            <a:r>
              <a:rPr lang="en-US" altLang="zh-CN" sz="2400">
                <a:solidFill>
                  <a:srgbClr val="0000FF"/>
                </a:solidFill>
                <a:latin typeface="+mn-ea"/>
                <a:ea typeface="+mn-ea"/>
              </a:rPr>
              <a:t>   </a:t>
            </a:r>
            <a:r>
              <a:rPr lang="zh-CN" altLang="en-US" sz="2400">
                <a:latin typeface="+mn-ea"/>
                <a:ea typeface="+mn-ea"/>
              </a:rPr>
              <a:t>由定义式</a:t>
            </a:r>
          </a:p>
        </p:txBody>
      </p:sp>
      <p:graphicFrame>
        <p:nvGraphicFramePr>
          <p:cNvPr id="458781" name="Object 29"/>
          <p:cNvGraphicFramePr>
            <a:graphicFrameLocks/>
          </p:cNvGraphicFramePr>
          <p:nvPr>
            <p:extLst>
              <p:ext uri="{D42A27DB-BD31-4B8C-83A1-F6EECF244321}">
                <p14:modId xmlns:p14="http://schemas.microsoft.com/office/powerpoint/2010/main" val="1531235210"/>
              </p:ext>
            </p:extLst>
          </p:nvPr>
        </p:nvGraphicFramePr>
        <p:xfrm>
          <a:off x="1979613" y="2673350"/>
          <a:ext cx="1655762" cy="719138"/>
        </p:xfrm>
        <a:graphic>
          <a:graphicData uri="http://schemas.openxmlformats.org/presentationml/2006/ole">
            <mc:AlternateContent xmlns:mc="http://schemas.openxmlformats.org/markup-compatibility/2006">
              <mc:Choice xmlns:v="urn:schemas-microsoft-com:vml" Requires="v">
                <p:oleObj spid="_x0000_s13536" name="公式" r:id="rId25" imgW="838080" imgH="342720" progId="Equation.3">
                  <p:embed/>
                </p:oleObj>
              </mc:Choice>
              <mc:Fallback>
                <p:oleObj name="公式" r:id="rId25" imgW="838080" imgH="34272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979613" y="2673350"/>
                        <a:ext cx="1655762"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61" name="Text Box 30"/>
          <p:cNvSpPr txBox="1">
            <a:spLocks noChangeArrowheads="1"/>
          </p:cNvSpPr>
          <p:nvPr/>
        </p:nvSpPr>
        <p:spPr bwMode="auto">
          <a:xfrm>
            <a:off x="323850" y="368300"/>
            <a:ext cx="68040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a:solidFill>
                  <a:srgbClr val="0000CC"/>
                </a:solidFill>
                <a:latin typeface="+mn-ea"/>
                <a:ea typeface="+mn-ea"/>
              </a:rPr>
              <a:t>3. </a:t>
            </a:r>
            <a:r>
              <a:rPr kumimoji="1" lang="en-US" altLang="zh-CN" sz="2400" i="1">
                <a:solidFill>
                  <a:srgbClr val="0000CC"/>
                </a:solidFill>
                <a:latin typeface="+mn-ea"/>
                <a:ea typeface="+mn-ea"/>
              </a:rPr>
              <a:t>J </a:t>
            </a:r>
            <a:r>
              <a:rPr kumimoji="1" lang="zh-CN" altLang="en-US" sz="2400">
                <a:solidFill>
                  <a:srgbClr val="0000CC"/>
                </a:solidFill>
                <a:latin typeface="+mn-ea"/>
                <a:ea typeface="+mn-ea"/>
              </a:rPr>
              <a:t>的计算</a:t>
            </a:r>
          </a:p>
        </p:txBody>
      </p:sp>
      <p:graphicFrame>
        <p:nvGraphicFramePr>
          <p:cNvPr id="10245" name="Object 31"/>
          <p:cNvGraphicFramePr>
            <a:graphicFrameLocks/>
          </p:cNvGraphicFramePr>
          <p:nvPr>
            <p:extLst>
              <p:ext uri="{D42A27DB-BD31-4B8C-83A1-F6EECF244321}">
                <p14:modId xmlns:p14="http://schemas.microsoft.com/office/powerpoint/2010/main" val="4099137204"/>
              </p:ext>
            </p:extLst>
          </p:nvPr>
        </p:nvGraphicFramePr>
        <p:xfrm>
          <a:off x="2232025" y="333375"/>
          <a:ext cx="1827213" cy="792163"/>
        </p:xfrm>
        <a:graphic>
          <a:graphicData uri="http://schemas.openxmlformats.org/presentationml/2006/ole">
            <mc:AlternateContent xmlns:mc="http://schemas.openxmlformats.org/markup-compatibility/2006">
              <mc:Choice xmlns:v="urn:schemas-microsoft-com:vml" Requires="v">
                <p:oleObj spid="_x0000_s13537" name="公式" r:id="rId27" imgW="838080" imgH="342720" progId="Equation.3">
                  <p:embed/>
                </p:oleObj>
              </mc:Choice>
              <mc:Fallback>
                <p:oleObj name="公式" r:id="rId27" imgW="838080" imgH="34272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2025" y="333375"/>
                        <a:ext cx="1827213"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32"/>
          <p:cNvGraphicFramePr>
            <a:graphicFrameLocks/>
          </p:cNvGraphicFramePr>
          <p:nvPr>
            <p:extLst>
              <p:ext uri="{D42A27DB-BD31-4B8C-83A1-F6EECF244321}">
                <p14:modId xmlns:p14="http://schemas.microsoft.com/office/powerpoint/2010/main" val="744008981"/>
              </p:ext>
            </p:extLst>
          </p:nvPr>
        </p:nvGraphicFramePr>
        <p:xfrm>
          <a:off x="4248150" y="260350"/>
          <a:ext cx="1655763" cy="731838"/>
        </p:xfrm>
        <a:graphic>
          <a:graphicData uri="http://schemas.openxmlformats.org/presentationml/2006/ole">
            <mc:AlternateContent xmlns:mc="http://schemas.openxmlformats.org/markup-compatibility/2006">
              <mc:Choice xmlns:v="urn:schemas-microsoft-com:vml" Requires="v">
                <p:oleObj spid="_x0000_s13538" name="公式" r:id="rId29" imgW="774360" imgH="304560" progId="Equation.3">
                  <p:embed/>
                </p:oleObj>
              </mc:Choice>
              <mc:Fallback>
                <p:oleObj name="公式" r:id="rId29" imgW="774360" imgH="304560"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248150" y="260350"/>
                        <a:ext cx="1655763"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941563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8780"/>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58781"/>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458777"/>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45877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4587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79" grpId="0" autoUpdateAnimBg="0"/>
      <p:bldP spid="45878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Text Box 2"/>
          <p:cNvSpPr txBox="1">
            <a:spLocks noChangeArrowheads="1"/>
          </p:cNvSpPr>
          <p:nvPr/>
        </p:nvSpPr>
        <p:spPr bwMode="auto">
          <a:xfrm>
            <a:off x="322263" y="322263"/>
            <a:ext cx="8534400" cy="830997"/>
          </a:xfrm>
          <a:prstGeom prst="rect">
            <a:avLst/>
          </a:prstGeom>
          <a:noFill/>
          <a:ln w="9525">
            <a:noFill/>
            <a:miter lim="800000"/>
            <a:headEnd/>
            <a:tailEnd/>
          </a:ln>
          <a:effectLst/>
        </p:spPr>
        <p:txBody>
          <a:bodyPr lIns="18000" rIns="18000">
            <a:spAutoFit/>
          </a:bodyPr>
          <a:lstStyle/>
          <a:p>
            <a:pPr>
              <a:defRPr/>
            </a:pPr>
            <a:r>
              <a:rPr kumimoji="1" lang="zh-CN" altLang="en-US" sz="2400" b="1">
                <a:solidFill>
                  <a:schemeClr val="hlink"/>
                </a:solidFill>
                <a:effectLst>
                  <a:outerShdw blurRad="38100" dist="38100" dir="2700000" algn="tl">
                    <a:srgbClr val="C0C0C0"/>
                  </a:outerShdw>
                </a:effectLst>
                <a:latin typeface="+mn-ea"/>
              </a:rPr>
              <a:t>例</a:t>
            </a:r>
            <a:r>
              <a:rPr kumimoji="1" lang="en-US" altLang="zh-CN" sz="2400" b="1">
                <a:solidFill>
                  <a:schemeClr val="hlink"/>
                </a:solidFill>
                <a:effectLst>
                  <a:outerShdw blurRad="38100" dist="38100" dir="2700000" algn="tl">
                    <a:srgbClr val="C0C0C0"/>
                  </a:outerShdw>
                </a:effectLst>
                <a:latin typeface="+mn-ea"/>
              </a:rPr>
              <a:t>3-2</a:t>
            </a:r>
            <a:r>
              <a:rPr kumimoji="1" lang="en-US" altLang="zh-CN" sz="2400" b="1">
                <a:solidFill>
                  <a:srgbClr val="FF0000"/>
                </a:solidFill>
                <a:effectLst>
                  <a:outerShdw blurRad="38100" dist="38100" dir="2700000" algn="tl">
                    <a:srgbClr val="C0C0C0"/>
                  </a:outerShdw>
                </a:effectLst>
                <a:latin typeface="+mn-ea"/>
              </a:rPr>
              <a:t>  </a:t>
            </a:r>
            <a:r>
              <a:rPr kumimoji="1" lang="zh-CN" altLang="en-US" sz="2400" b="1">
                <a:latin typeface="+mn-ea"/>
              </a:rPr>
              <a:t>一长为</a:t>
            </a:r>
            <a:r>
              <a:rPr kumimoji="1" lang="en-US" altLang="zh-CN" sz="2400" b="1" i="1">
                <a:latin typeface="+mn-ea"/>
              </a:rPr>
              <a:t>L</a:t>
            </a:r>
            <a:r>
              <a:rPr kumimoji="1" lang="zh-CN" altLang="en-US" sz="2400" b="1">
                <a:latin typeface="+mn-ea"/>
              </a:rPr>
              <a:t>的细杆</a:t>
            </a:r>
            <a:r>
              <a:rPr kumimoji="1" lang="en-US" altLang="zh-CN" sz="2400" b="1">
                <a:latin typeface="+mn-ea"/>
              </a:rPr>
              <a:t>,</a:t>
            </a:r>
            <a:r>
              <a:rPr kumimoji="1" lang="zh-CN" altLang="en-US" sz="2400" b="1">
                <a:latin typeface="+mn-ea"/>
              </a:rPr>
              <a:t>质量</a:t>
            </a:r>
            <a:r>
              <a:rPr kumimoji="1" lang="en-US" altLang="zh-CN" sz="2400" b="1" i="1">
                <a:latin typeface="+mn-ea"/>
              </a:rPr>
              <a:t>m</a:t>
            </a:r>
            <a:r>
              <a:rPr kumimoji="1" lang="zh-CN" altLang="en-US" sz="2400" b="1">
                <a:latin typeface="+mn-ea"/>
              </a:rPr>
              <a:t>均匀分布</a:t>
            </a:r>
            <a:r>
              <a:rPr kumimoji="1" lang="en-US" altLang="zh-CN" sz="2400" b="1">
                <a:latin typeface="+mn-ea"/>
              </a:rPr>
              <a:t>,</a:t>
            </a:r>
            <a:r>
              <a:rPr kumimoji="1" lang="zh-CN" altLang="en-US" sz="2400" b="1">
                <a:latin typeface="+mn-ea"/>
              </a:rPr>
              <a:t>求该杆对垂直于杆</a:t>
            </a:r>
            <a:r>
              <a:rPr kumimoji="1" lang="en-US" altLang="zh-CN" sz="2400" b="1">
                <a:latin typeface="+mn-ea"/>
              </a:rPr>
              <a:t>,</a:t>
            </a:r>
            <a:r>
              <a:rPr kumimoji="1" lang="zh-CN" altLang="en-US" sz="2400" b="1">
                <a:latin typeface="+mn-ea"/>
              </a:rPr>
              <a:t>分别过杆的中点和一端端点的轴的转动惯量</a:t>
            </a:r>
            <a:r>
              <a:rPr kumimoji="1" lang="en-US" altLang="zh-CN" sz="2400" b="1">
                <a:latin typeface="+mn-ea"/>
              </a:rPr>
              <a:t>.</a:t>
            </a:r>
          </a:p>
        </p:txBody>
      </p:sp>
      <p:sp>
        <p:nvSpPr>
          <p:cNvPr id="460803" name="Text Box 3"/>
          <p:cNvSpPr txBox="1">
            <a:spLocks noChangeArrowheads="1"/>
          </p:cNvSpPr>
          <p:nvPr/>
        </p:nvSpPr>
        <p:spPr bwMode="auto">
          <a:xfrm>
            <a:off x="287338" y="1412875"/>
            <a:ext cx="2971800" cy="461665"/>
          </a:xfrm>
          <a:prstGeom prst="rect">
            <a:avLst/>
          </a:prstGeom>
          <a:noFill/>
          <a:ln w="9525">
            <a:noFill/>
            <a:miter lim="800000"/>
            <a:headEnd/>
            <a:tailEnd/>
          </a:ln>
          <a:effectLst/>
        </p:spPr>
        <p:txBody>
          <a:bodyPr>
            <a:spAutoFit/>
          </a:bodyPr>
          <a:lstStyle/>
          <a:p>
            <a:pPr>
              <a:defRPr/>
            </a:pPr>
            <a:r>
              <a:rPr kumimoji="1" lang="zh-CN" altLang="en-US" sz="2400" b="1">
                <a:solidFill>
                  <a:srgbClr val="0000CC"/>
                </a:solidFill>
                <a:latin typeface="+mn-ea"/>
              </a:rPr>
              <a:t>解</a:t>
            </a:r>
            <a:r>
              <a:rPr kumimoji="1" lang="en-US" altLang="zh-CN" sz="2400" b="1">
                <a:solidFill>
                  <a:srgbClr val="0000CC"/>
                </a:solidFill>
                <a:latin typeface="+mn-ea"/>
              </a:rPr>
              <a:t>  </a:t>
            </a:r>
            <a:r>
              <a:rPr kumimoji="1" lang="en-US" altLang="zh-CN" sz="2400" b="1">
                <a:solidFill>
                  <a:srgbClr val="FF3300"/>
                </a:solidFill>
                <a:effectLst>
                  <a:outerShdw blurRad="38100" dist="38100" dir="2700000" algn="tl">
                    <a:srgbClr val="C0C0C0"/>
                  </a:outerShdw>
                </a:effectLst>
                <a:latin typeface="+mn-ea"/>
              </a:rPr>
              <a:t> </a:t>
            </a:r>
            <a:r>
              <a:rPr kumimoji="1" lang="en-US" altLang="zh-CN" sz="2400" b="1">
                <a:latin typeface="+mn-ea"/>
              </a:rPr>
              <a:t>(1) </a:t>
            </a:r>
            <a:r>
              <a:rPr kumimoji="1" lang="zh-CN" altLang="en-US" sz="2400" b="1">
                <a:latin typeface="+mn-ea"/>
              </a:rPr>
              <a:t>轴过中点</a:t>
            </a:r>
          </a:p>
        </p:txBody>
      </p:sp>
      <p:graphicFrame>
        <p:nvGraphicFramePr>
          <p:cNvPr id="460804" name="Object 4"/>
          <p:cNvGraphicFramePr>
            <a:graphicFrameLocks noChangeAspect="1"/>
          </p:cNvGraphicFramePr>
          <p:nvPr>
            <p:extLst>
              <p:ext uri="{D42A27DB-BD31-4B8C-83A1-F6EECF244321}">
                <p14:modId xmlns:p14="http://schemas.microsoft.com/office/powerpoint/2010/main" val="1978229881"/>
              </p:ext>
            </p:extLst>
          </p:nvPr>
        </p:nvGraphicFramePr>
        <p:xfrm>
          <a:off x="647700" y="2492375"/>
          <a:ext cx="3673475" cy="1079500"/>
        </p:xfrm>
        <a:graphic>
          <a:graphicData uri="http://schemas.openxmlformats.org/presentationml/2006/ole">
            <mc:AlternateContent xmlns:mc="http://schemas.openxmlformats.org/markup-compatibility/2006">
              <mc:Choice xmlns:v="urn:schemas-microsoft-com:vml" Requires="v">
                <p:oleObj spid="_x0000_s14576" name="Equation" r:id="rId4" imgW="1511280" imgH="520560" progId="Equation.3">
                  <p:embed/>
                </p:oleObj>
              </mc:Choice>
              <mc:Fallback>
                <p:oleObj name="Equation" r:id="rId4" imgW="1511280" imgH="520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 y="2492375"/>
                        <a:ext cx="367347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5" name="Object 5"/>
          <p:cNvGraphicFramePr>
            <a:graphicFrameLocks noChangeAspect="1"/>
          </p:cNvGraphicFramePr>
          <p:nvPr>
            <p:extLst>
              <p:ext uri="{D42A27DB-BD31-4B8C-83A1-F6EECF244321}">
                <p14:modId xmlns:p14="http://schemas.microsoft.com/office/powerpoint/2010/main" val="2983377096"/>
              </p:ext>
            </p:extLst>
          </p:nvPr>
        </p:nvGraphicFramePr>
        <p:xfrm>
          <a:off x="395288" y="1952625"/>
          <a:ext cx="2449512" cy="498475"/>
        </p:xfrm>
        <a:graphic>
          <a:graphicData uri="http://schemas.openxmlformats.org/presentationml/2006/ole">
            <mc:AlternateContent xmlns:mc="http://schemas.openxmlformats.org/markup-compatibility/2006">
              <mc:Choice xmlns:v="urn:schemas-microsoft-com:vml" Requires="v">
                <p:oleObj spid="_x0000_s14577" name="Equation" r:id="rId6" imgW="1218960" imgH="241200" progId="Equation.3">
                  <p:embed/>
                </p:oleObj>
              </mc:Choice>
              <mc:Fallback>
                <p:oleObj name="Equation" r:id="rId6" imgW="1218960" imgH="2412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952625"/>
                        <a:ext cx="2449512" cy="498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06" name="Object 6"/>
          <p:cNvGraphicFramePr>
            <a:graphicFrameLocks noChangeAspect="1"/>
          </p:cNvGraphicFramePr>
          <p:nvPr>
            <p:extLst>
              <p:ext uri="{D42A27DB-BD31-4B8C-83A1-F6EECF244321}">
                <p14:modId xmlns:p14="http://schemas.microsoft.com/office/powerpoint/2010/main" val="1053415975"/>
              </p:ext>
            </p:extLst>
          </p:nvPr>
        </p:nvGraphicFramePr>
        <p:xfrm>
          <a:off x="611188" y="3644900"/>
          <a:ext cx="3960812" cy="979488"/>
        </p:xfrm>
        <a:graphic>
          <a:graphicData uri="http://schemas.openxmlformats.org/presentationml/2006/ole">
            <mc:AlternateContent xmlns:mc="http://schemas.openxmlformats.org/markup-compatibility/2006">
              <mc:Choice xmlns:v="urn:schemas-microsoft-com:vml" Requires="v">
                <p:oleObj spid="_x0000_s14578" name="Equation" r:id="rId8" imgW="1600200" imgH="482400" progId="Equation.3">
                  <p:embed/>
                </p:oleObj>
              </mc:Choice>
              <mc:Fallback>
                <p:oleObj name="Equation" r:id="rId8" imgW="160020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644900"/>
                        <a:ext cx="3960812"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
          <p:cNvGrpSpPr>
            <a:grpSpLocks/>
          </p:cNvGrpSpPr>
          <p:nvPr/>
        </p:nvGrpSpPr>
        <p:grpSpPr bwMode="auto">
          <a:xfrm>
            <a:off x="755650" y="4724400"/>
            <a:ext cx="3886200" cy="1676400"/>
            <a:chOff x="288" y="3024"/>
            <a:chExt cx="2448" cy="1056"/>
          </a:xfrm>
        </p:grpSpPr>
        <p:sp>
          <p:nvSpPr>
            <p:cNvPr id="11298" name="Rectangle 8"/>
            <p:cNvSpPr>
              <a:spLocks noChangeArrowheads="1"/>
            </p:cNvSpPr>
            <p:nvPr/>
          </p:nvSpPr>
          <p:spPr bwMode="auto">
            <a:xfrm>
              <a:off x="288" y="3024"/>
              <a:ext cx="2448" cy="1056"/>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460809" name="Rectangle 9"/>
            <p:cNvSpPr>
              <a:spLocks noChangeArrowheads="1"/>
            </p:cNvSpPr>
            <p:nvPr/>
          </p:nvSpPr>
          <p:spPr bwMode="auto">
            <a:xfrm>
              <a:off x="488" y="3504"/>
              <a:ext cx="1960" cy="75"/>
            </a:xfrm>
            <a:prstGeom prst="rect">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rgbClr val="000000"/>
              </a:solidFill>
              <a:miter lim="800000"/>
              <a:headEnd/>
              <a:tailEnd/>
            </a:ln>
            <a:effectLst/>
          </p:spPr>
          <p:txBody>
            <a:bodyPr wrap="none" anchor="ctr"/>
            <a:lstStyle/>
            <a:p>
              <a:pPr>
                <a:defRPr/>
              </a:pPr>
              <a:endParaRPr lang="zh-CN" altLang="en-US" sz="2400" b="1">
                <a:latin typeface="+mn-ea"/>
              </a:endParaRPr>
            </a:p>
          </p:txBody>
        </p:sp>
        <p:sp>
          <p:nvSpPr>
            <p:cNvPr id="11300" name="Line 10"/>
            <p:cNvSpPr>
              <a:spLocks noChangeShapeType="1"/>
            </p:cNvSpPr>
            <p:nvPr/>
          </p:nvSpPr>
          <p:spPr bwMode="auto">
            <a:xfrm>
              <a:off x="480" y="3072"/>
              <a:ext cx="0" cy="96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11301" name="AutoShape 11"/>
            <p:cNvSpPr>
              <a:spLocks noChangeArrowheads="1"/>
            </p:cNvSpPr>
            <p:nvPr/>
          </p:nvSpPr>
          <p:spPr bwMode="auto">
            <a:xfrm>
              <a:off x="384" y="3168"/>
              <a:ext cx="260" cy="241"/>
            </a:xfrm>
            <a:prstGeom prst="curvedRightArrow">
              <a:avLst>
                <a:gd name="adj1" fmla="val 20000"/>
                <a:gd name="adj2" fmla="val 40000"/>
                <a:gd name="adj3" fmla="val 35961"/>
              </a:avLst>
            </a:prstGeom>
            <a:solidFill>
              <a:srgbClr val="FFFFFF"/>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aphicFrame>
          <p:nvGraphicFramePr>
            <p:cNvPr id="11278" name="Object 12"/>
            <p:cNvGraphicFramePr>
              <a:graphicFrameLocks noChangeAspect="1"/>
            </p:cNvGraphicFramePr>
            <p:nvPr/>
          </p:nvGraphicFramePr>
          <p:xfrm>
            <a:off x="2304" y="3648"/>
            <a:ext cx="158" cy="160"/>
          </p:xfrm>
          <a:graphic>
            <a:graphicData uri="http://schemas.openxmlformats.org/presentationml/2006/ole">
              <mc:AlternateContent xmlns:mc="http://schemas.openxmlformats.org/markup-compatibility/2006">
                <mc:Choice xmlns:v="urn:schemas-microsoft-com:vml" Requires="v">
                  <p:oleObj spid="_x0000_s14579" name="Equation" r:id="rId10" imgW="139680" imgH="152280" progId="Equation.3">
                    <p:embed/>
                  </p:oleObj>
                </mc:Choice>
                <mc:Fallback>
                  <p:oleObj name="Equation" r:id="rId10" imgW="139680" imgH="1522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4" y="3648"/>
                          <a:ext cx="158"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2" name="Rectangle 13"/>
            <p:cNvSpPr>
              <a:spLocks noChangeArrowheads="1"/>
            </p:cNvSpPr>
            <p:nvPr/>
          </p:nvSpPr>
          <p:spPr bwMode="auto">
            <a:xfrm>
              <a:off x="1104" y="3504"/>
              <a:ext cx="112" cy="81"/>
            </a:xfrm>
            <a:prstGeom prst="rect">
              <a:avLst/>
            </a:prstGeom>
            <a:gradFill rotWithShape="0">
              <a:gsLst>
                <a:gs pos="0">
                  <a:srgbClr val="760000"/>
                </a:gs>
                <a:gs pos="50000">
                  <a:srgbClr val="FF0000"/>
                </a:gs>
                <a:gs pos="100000">
                  <a:srgbClr val="760000"/>
                </a:gs>
              </a:gsLst>
              <a:lin ang="540000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aphicFrame>
          <p:nvGraphicFramePr>
            <p:cNvPr id="11279" name="Object 14"/>
            <p:cNvGraphicFramePr>
              <a:graphicFrameLocks noChangeAspect="1"/>
            </p:cNvGraphicFramePr>
            <p:nvPr/>
          </p:nvGraphicFramePr>
          <p:xfrm>
            <a:off x="336" y="3552"/>
            <a:ext cx="196" cy="205"/>
          </p:xfrm>
          <a:graphic>
            <a:graphicData uri="http://schemas.openxmlformats.org/presentationml/2006/ole">
              <mc:AlternateContent xmlns:mc="http://schemas.openxmlformats.org/markup-compatibility/2006">
                <mc:Choice xmlns:v="urn:schemas-microsoft-com:vml" Requires="v">
                  <p:oleObj spid="_x0000_s14580" name="公式" r:id="rId12" imgW="126720" imgH="139680" progId="Equation.3">
                    <p:embed/>
                  </p:oleObj>
                </mc:Choice>
                <mc:Fallback>
                  <p:oleObj name="公式" r:id="rId12" imgW="12672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6" y="3552"/>
                          <a:ext cx="196" cy="2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3" name="Line 15"/>
            <p:cNvSpPr>
              <a:spLocks noChangeShapeType="1"/>
            </p:cNvSpPr>
            <p:nvPr/>
          </p:nvSpPr>
          <p:spPr bwMode="auto">
            <a:xfrm>
              <a:off x="960" y="3696"/>
              <a:ext cx="177"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11304" name="Line 16"/>
            <p:cNvSpPr>
              <a:spLocks noChangeShapeType="1"/>
            </p:cNvSpPr>
            <p:nvPr/>
          </p:nvSpPr>
          <p:spPr bwMode="auto">
            <a:xfrm flipH="1">
              <a:off x="528" y="3696"/>
              <a:ext cx="221" cy="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aphicFrame>
          <p:nvGraphicFramePr>
            <p:cNvPr id="11280" name="Object 17"/>
            <p:cNvGraphicFramePr>
              <a:graphicFrameLocks noChangeAspect="1"/>
            </p:cNvGraphicFramePr>
            <p:nvPr/>
          </p:nvGraphicFramePr>
          <p:xfrm>
            <a:off x="709" y="3600"/>
            <a:ext cx="235" cy="247"/>
          </p:xfrm>
          <a:graphic>
            <a:graphicData uri="http://schemas.openxmlformats.org/presentationml/2006/ole">
              <mc:AlternateContent xmlns:mc="http://schemas.openxmlformats.org/markup-compatibility/2006">
                <mc:Choice xmlns:v="urn:schemas-microsoft-com:vml" Requires="v">
                  <p:oleObj spid="_x0000_s14581" name="公式" r:id="rId14" imgW="126720" imgH="139680" progId="Equation.3">
                    <p:embed/>
                  </p:oleObj>
                </mc:Choice>
                <mc:Fallback>
                  <p:oleObj name="公式" r:id="rId14" imgW="126720" imgH="1396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9" y="3600"/>
                          <a:ext cx="23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8"/>
            <p:cNvGraphicFramePr>
              <a:graphicFrameLocks noChangeAspect="1"/>
            </p:cNvGraphicFramePr>
            <p:nvPr/>
          </p:nvGraphicFramePr>
          <p:xfrm>
            <a:off x="960" y="3216"/>
            <a:ext cx="384" cy="279"/>
          </p:xfrm>
          <a:graphic>
            <a:graphicData uri="http://schemas.openxmlformats.org/presentationml/2006/ole">
              <mc:AlternateContent xmlns:mc="http://schemas.openxmlformats.org/markup-compatibility/2006">
                <mc:Choice xmlns:v="urn:schemas-microsoft-com:vml" Requires="v">
                  <p:oleObj spid="_x0000_s14582" name="公式" r:id="rId16" imgW="228600" imgH="177480" progId="Equation.3">
                    <p:embed/>
                  </p:oleObj>
                </mc:Choice>
                <mc:Fallback>
                  <p:oleObj name="公式" r:id="rId16" imgW="22860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60" y="3216"/>
                          <a:ext cx="38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5" name="Line 19"/>
            <p:cNvSpPr>
              <a:spLocks noChangeShapeType="1"/>
            </p:cNvSpPr>
            <p:nvPr/>
          </p:nvSpPr>
          <p:spPr bwMode="auto">
            <a:xfrm>
              <a:off x="2448" y="3552"/>
              <a:ext cx="288" cy="0"/>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aphicFrame>
          <p:nvGraphicFramePr>
            <p:cNvPr id="11282" name="Object 20"/>
            <p:cNvGraphicFramePr>
              <a:graphicFrameLocks noChangeAspect="1"/>
            </p:cNvGraphicFramePr>
            <p:nvPr/>
          </p:nvGraphicFramePr>
          <p:xfrm>
            <a:off x="2496" y="3312"/>
            <a:ext cx="236" cy="247"/>
          </p:xfrm>
          <a:graphic>
            <a:graphicData uri="http://schemas.openxmlformats.org/presentationml/2006/ole">
              <mc:AlternateContent xmlns:mc="http://schemas.openxmlformats.org/markup-compatibility/2006">
                <mc:Choice xmlns:v="urn:schemas-microsoft-com:vml" Requires="v">
                  <p:oleObj spid="_x0000_s14583" name="公式" r:id="rId18" imgW="126720" imgH="139680" progId="Equation.3">
                    <p:embed/>
                  </p:oleObj>
                </mc:Choice>
                <mc:Fallback>
                  <p:oleObj name="公式" r:id="rId18" imgW="126720" imgH="1396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96" y="3312"/>
                          <a:ext cx="236"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6" name="Line 21"/>
            <p:cNvSpPr>
              <a:spLocks noChangeShapeType="1"/>
            </p:cNvSpPr>
            <p:nvPr/>
          </p:nvSpPr>
          <p:spPr bwMode="auto">
            <a:xfrm>
              <a:off x="1152" y="3600"/>
              <a:ext cx="0" cy="192"/>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pSp>
      <p:sp>
        <p:nvSpPr>
          <p:cNvPr id="460822" name="Text Box 22"/>
          <p:cNvSpPr txBox="1">
            <a:spLocks noChangeArrowheads="1"/>
          </p:cNvSpPr>
          <p:nvPr/>
        </p:nvSpPr>
        <p:spPr bwMode="auto">
          <a:xfrm>
            <a:off x="4895850" y="3573463"/>
            <a:ext cx="3124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a:latin typeface="+mn-ea"/>
                <a:ea typeface="+mn-ea"/>
              </a:rPr>
              <a:t>(2) </a:t>
            </a:r>
            <a:r>
              <a:rPr kumimoji="1" lang="zh-CN" altLang="en-US" sz="2400">
                <a:latin typeface="+mn-ea"/>
                <a:ea typeface="+mn-ea"/>
              </a:rPr>
              <a:t>轴过一端端点</a:t>
            </a:r>
          </a:p>
        </p:txBody>
      </p:sp>
      <p:graphicFrame>
        <p:nvGraphicFramePr>
          <p:cNvPr id="460823" name="Object 23"/>
          <p:cNvGraphicFramePr>
            <a:graphicFrameLocks noChangeAspect="1"/>
          </p:cNvGraphicFramePr>
          <p:nvPr>
            <p:extLst>
              <p:ext uri="{D42A27DB-BD31-4B8C-83A1-F6EECF244321}">
                <p14:modId xmlns:p14="http://schemas.microsoft.com/office/powerpoint/2010/main" val="2744507304"/>
              </p:ext>
            </p:extLst>
          </p:nvPr>
        </p:nvGraphicFramePr>
        <p:xfrm>
          <a:off x="5148263" y="4113213"/>
          <a:ext cx="2628900" cy="541337"/>
        </p:xfrm>
        <a:graphic>
          <a:graphicData uri="http://schemas.openxmlformats.org/presentationml/2006/ole">
            <mc:AlternateContent xmlns:mc="http://schemas.openxmlformats.org/markup-compatibility/2006">
              <mc:Choice xmlns:v="urn:schemas-microsoft-com:vml" Requires="v">
                <p:oleObj spid="_x0000_s14584" name="Equation" r:id="rId20" imgW="1218960" imgH="241200" progId="Equation.3">
                  <p:embed/>
                </p:oleObj>
              </mc:Choice>
              <mc:Fallback>
                <p:oleObj name="Equation" r:id="rId20" imgW="121896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48263" y="4113213"/>
                        <a:ext cx="262890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24" name="Object 24"/>
          <p:cNvGraphicFramePr>
            <a:graphicFrameLocks noChangeAspect="1"/>
          </p:cNvGraphicFramePr>
          <p:nvPr>
            <p:extLst>
              <p:ext uri="{D42A27DB-BD31-4B8C-83A1-F6EECF244321}">
                <p14:modId xmlns:p14="http://schemas.microsoft.com/office/powerpoint/2010/main" val="198352238"/>
              </p:ext>
            </p:extLst>
          </p:nvPr>
        </p:nvGraphicFramePr>
        <p:xfrm>
          <a:off x="5435600" y="5589588"/>
          <a:ext cx="3276600" cy="927100"/>
        </p:xfrm>
        <a:graphic>
          <a:graphicData uri="http://schemas.openxmlformats.org/presentationml/2006/ole">
            <mc:AlternateContent xmlns:mc="http://schemas.openxmlformats.org/markup-compatibility/2006">
              <mc:Choice xmlns:v="urn:schemas-microsoft-com:vml" Requires="v">
                <p:oleObj spid="_x0000_s14585" name="Equation" r:id="rId22" imgW="1193760" imgH="431640" progId="Equation.3">
                  <p:embed/>
                </p:oleObj>
              </mc:Choice>
              <mc:Fallback>
                <p:oleObj name="Equation" r:id="rId22" imgW="1193760" imgH="43164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35600" y="5589588"/>
                        <a:ext cx="32766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0825" name="Object 25"/>
          <p:cNvGraphicFramePr>
            <a:graphicFrameLocks noChangeAspect="1"/>
          </p:cNvGraphicFramePr>
          <p:nvPr>
            <p:extLst>
              <p:ext uri="{D42A27DB-BD31-4B8C-83A1-F6EECF244321}">
                <p14:modId xmlns:p14="http://schemas.microsoft.com/office/powerpoint/2010/main" val="2094254408"/>
              </p:ext>
            </p:extLst>
          </p:nvPr>
        </p:nvGraphicFramePr>
        <p:xfrm>
          <a:off x="5435600" y="4616450"/>
          <a:ext cx="2016125" cy="949325"/>
        </p:xfrm>
        <a:graphic>
          <a:graphicData uri="http://schemas.openxmlformats.org/presentationml/2006/ole">
            <mc:AlternateContent xmlns:mc="http://schemas.openxmlformats.org/markup-compatibility/2006">
              <mc:Choice xmlns:v="urn:schemas-microsoft-com:vml" Requires="v">
                <p:oleObj spid="_x0000_s14586" name="Equation" r:id="rId24" imgW="723600" imgH="406080" progId="Equation.3">
                  <p:embed/>
                </p:oleObj>
              </mc:Choice>
              <mc:Fallback>
                <p:oleObj name="Equation" r:id="rId24" imgW="723600" imgH="40608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435600" y="4616450"/>
                        <a:ext cx="2016125" cy="949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6"/>
          <p:cNvGrpSpPr>
            <a:grpSpLocks/>
          </p:cNvGrpSpPr>
          <p:nvPr/>
        </p:nvGrpSpPr>
        <p:grpSpPr bwMode="auto">
          <a:xfrm>
            <a:off x="4787900" y="1376363"/>
            <a:ext cx="3886200" cy="1828800"/>
            <a:chOff x="3017" y="781"/>
            <a:chExt cx="2448" cy="1152"/>
          </a:xfrm>
        </p:grpSpPr>
        <p:sp>
          <p:nvSpPr>
            <p:cNvPr id="11292" name="Rectangle 27"/>
            <p:cNvSpPr>
              <a:spLocks noChangeArrowheads="1"/>
            </p:cNvSpPr>
            <p:nvPr/>
          </p:nvSpPr>
          <p:spPr bwMode="auto">
            <a:xfrm>
              <a:off x="3017" y="781"/>
              <a:ext cx="2448" cy="1152"/>
            </a:xfrm>
            <a:prstGeom prst="rect">
              <a:avLst/>
            </a:prstGeom>
            <a:noFill/>
            <a:ln w="9525">
              <a:solidFill>
                <a:srgbClr val="99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460828" name="Rectangle 28"/>
            <p:cNvSpPr>
              <a:spLocks noChangeArrowheads="1"/>
            </p:cNvSpPr>
            <p:nvPr/>
          </p:nvSpPr>
          <p:spPr bwMode="auto">
            <a:xfrm>
              <a:off x="3121" y="1357"/>
              <a:ext cx="1960" cy="75"/>
            </a:xfrm>
            <a:prstGeom prst="rect">
              <a:avLst/>
            </a:prstGeom>
            <a:gradFill rotWithShape="0">
              <a:gsLst>
                <a:gs pos="0">
                  <a:schemeClr val="bg2">
                    <a:gamma/>
                    <a:shade val="46275"/>
                    <a:invGamma/>
                  </a:schemeClr>
                </a:gs>
                <a:gs pos="50000">
                  <a:schemeClr val="bg2"/>
                </a:gs>
                <a:gs pos="100000">
                  <a:schemeClr val="bg2">
                    <a:gamma/>
                    <a:shade val="46275"/>
                    <a:invGamma/>
                  </a:schemeClr>
                </a:gs>
              </a:gsLst>
              <a:lin ang="5400000" scaled="1"/>
            </a:gradFill>
            <a:ln w="9525">
              <a:solidFill>
                <a:srgbClr val="000000"/>
              </a:solidFill>
              <a:miter lim="800000"/>
              <a:headEnd/>
              <a:tailEnd/>
            </a:ln>
            <a:effectLst/>
          </p:spPr>
          <p:txBody>
            <a:bodyPr wrap="none" anchor="ctr"/>
            <a:lstStyle/>
            <a:p>
              <a:pPr>
                <a:defRPr/>
              </a:pPr>
              <a:endParaRPr lang="zh-CN" altLang="en-US" sz="2400" b="1">
                <a:latin typeface="+mn-ea"/>
              </a:endParaRPr>
            </a:p>
          </p:txBody>
        </p:sp>
        <p:sp>
          <p:nvSpPr>
            <p:cNvPr id="11294" name="Line 29"/>
            <p:cNvSpPr>
              <a:spLocks noChangeShapeType="1"/>
            </p:cNvSpPr>
            <p:nvPr/>
          </p:nvSpPr>
          <p:spPr bwMode="auto">
            <a:xfrm>
              <a:off x="4073" y="877"/>
              <a:ext cx="0" cy="48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11295" name="AutoShape 30"/>
            <p:cNvSpPr>
              <a:spLocks noChangeArrowheads="1"/>
            </p:cNvSpPr>
            <p:nvPr/>
          </p:nvSpPr>
          <p:spPr bwMode="auto">
            <a:xfrm>
              <a:off x="3977" y="925"/>
              <a:ext cx="260" cy="241"/>
            </a:xfrm>
            <a:prstGeom prst="curvedRightArrow">
              <a:avLst>
                <a:gd name="adj1" fmla="val 20000"/>
                <a:gd name="adj2" fmla="val 40000"/>
                <a:gd name="adj3" fmla="val 35961"/>
              </a:avLst>
            </a:prstGeom>
            <a:solidFill>
              <a:srgbClr val="FFFFFF"/>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aphicFrame>
          <p:nvGraphicFramePr>
            <p:cNvPr id="11274" name="Object 31"/>
            <p:cNvGraphicFramePr>
              <a:graphicFrameLocks noChangeAspect="1"/>
            </p:cNvGraphicFramePr>
            <p:nvPr/>
          </p:nvGraphicFramePr>
          <p:xfrm>
            <a:off x="4889" y="1453"/>
            <a:ext cx="273" cy="320"/>
          </p:xfrm>
          <a:graphic>
            <a:graphicData uri="http://schemas.openxmlformats.org/presentationml/2006/ole">
              <mc:AlternateContent xmlns:mc="http://schemas.openxmlformats.org/markup-compatibility/2006">
                <mc:Choice xmlns:v="urn:schemas-microsoft-com:vml" Requires="v">
                  <p:oleObj spid="_x0000_s14587" name="公式" r:id="rId26" imgW="241200" imgH="304560" progId="Equation.3">
                    <p:embed/>
                  </p:oleObj>
                </mc:Choice>
                <mc:Fallback>
                  <p:oleObj name="公式" r:id="rId26" imgW="241200" imgH="30456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889" y="1453"/>
                          <a:ext cx="273"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32"/>
            <p:cNvGraphicFramePr>
              <a:graphicFrameLocks noChangeAspect="1"/>
            </p:cNvGraphicFramePr>
            <p:nvPr/>
          </p:nvGraphicFramePr>
          <p:xfrm>
            <a:off x="3017" y="1453"/>
            <a:ext cx="425" cy="339"/>
          </p:xfrm>
          <a:graphic>
            <a:graphicData uri="http://schemas.openxmlformats.org/presentationml/2006/ole">
              <mc:AlternateContent xmlns:mc="http://schemas.openxmlformats.org/markup-compatibility/2006">
                <mc:Choice xmlns:v="urn:schemas-microsoft-com:vml" Requires="v">
                  <p:oleObj spid="_x0000_s14588" name="公式" r:id="rId28" imgW="355320" imgH="304560" progId="Equation.3">
                    <p:embed/>
                  </p:oleObj>
                </mc:Choice>
                <mc:Fallback>
                  <p:oleObj name="公式" r:id="rId28" imgW="355320" imgH="30456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017" y="1453"/>
                          <a:ext cx="425" cy="3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6" name="Object 33"/>
            <p:cNvGraphicFramePr>
              <a:graphicFrameLocks noChangeAspect="1"/>
            </p:cNvGraphicFramePr>
            <p:nvPr/>
          </p:nvGraphicFramePr>
          <p:xfrm>
            <a:off x="3833" y="1405"/>
            <a:ext cx="242" cy="253"/>
          </p:xfrm>
          <a:graphic>
            <a:graphicData uri="http://schemas.openxmlformats.org/presentationml/2006/ole">
              <mc:AlternateContent xmlns:mc="http://schemas.openxmlformats.org/markup-compatibility/2006">
                <mc:Choice xmlns:v="urn:schemas-microsoft-com:vml" Requires="v">
                  <p:oleObj spid="_x0000_s14589" name="公式" r:id="rId30" imgW="126720" imgH="139680" progId="Equation.3">
                    <p:embed/>
                  </p:oleObj>
                </mc:Choice>
                <mc:Fallback>
                  <p:oleObj name="公式" r:id="rId30" imgW="126720" imgH="1396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33" y="1405"/>
                          <a:ext cx="24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6" name="Line 34"/>
            <p:cNvSpPr>
              <a:spLocks noChangeShapeType="1"/>
            </p:cNvSpPr>
            <p:nvPr/>
          </p:nvSpPr>
          <p:spPr bwMode="auto">
            <a:xfrm flipV="1">
              <a:off x="5081" y="1405"/>
              <a:ext cx="288" cy="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aphicFrame>
          <p:nvGraphicFramePr>
            <p:cNvPr id="11277" name="Object 35"/>
            <p:cNvGraphicFramePr>
              <a:graphicFrameLocks noChangeAspect="1"/>
            </p:cNvGraphicFramePr>
            <p:nvPr/>
          </p:nvGraphicFramePr>
          <p:xfrm>
            <a:off x="5177" y="1165"/>
            <a:ext cx="236" cy="247"/>
          </p:xfrm>
          <a:graphic>
            <a:graphicData uri="http://schemas.openxmlformats.org/presentationml/2006/ole">
              <mc:AlternateContent xmlns:mc="http://schemas.openxmlformats.org/markup-compatibility/2006">
                <mc:Choice xmlns:v="urn:schemas-microsoft-com:vml" Requires="v">
                  <p:oleObj spid="_x0000_s14590" name="公式" r:id="rId32" imgW="126720" imgH="139680" progId="Equation.3">
                    <p:embed/>
                  </p:oleObj>
                </mc:Choice>
                <mc:Fallback>
                  <p:oleObj name="公式" r:id="rId32" imgW="126720" imgH="1396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177" y="1165"/>
                          <a:ext cx="236"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7" name="Line 36"/>
            <p:cNvSpPr>
              <a:spLocks noChangeShapeType="1"/>
            </p:cNvSpPr>
            <p:nvPr/>
          </p:nvSpPr>
          <p:spPr bwMode="auto">
            <a:xfrm>
              <a:off x="4073" y="1425"/>
              <a:ext cx="0" cy="38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pSp>
      <p:grpSp>
        <p:nvGrpSpPr>
          <p:cNvPr id="4" name="Group 37"/>
          <p:cNvGrpSpPr>
            <a:grpSpLocks/>
          </p:cNvGrpSpPr>
          <p:nvPr/>
        </p:nvGrpSpPr>
        <p:grpSpPr bwMode="auto">
          <a:xfrm>
            <a:off x="6443663" y="1916113"/>
            <a:ext cx="914400" cy="1044575"/>
            <a:chOff x="4080" y="1104"/>
            <a:chExt cx="576" cy="679"/>
          </a:xfrm>
        </p:grpSpPr>
        <p:sp>
          <p:nvSpPr>
            <p:cNvPr id="11289" name="Rectangle 38"/>
            <p:cNvSpPr>
              <a:spLocks noChangeArrowheads="1"/>
            </p:cNvSpPr>
            <p:nvPr/>
          </p:nvSpPr>
          <p:spPr bwMode="auto">
            <a:xfrm>
              <a:off x="4416" y="1344"/>
              <a:ext cx="144" cy="96"/>
            </a:xfrm>
            <a:prstGeom prst="rect">
              <a:avLst/>
            </a:prstGeom>
            <a:gradFill rotWithShape="0">
              <a:gsLst>
                <a:gs pos="0">
                  <a:srgbClr val="760000"/>
                </a:gs>
                <a:gs pos="50000">
                  <a:srgbClr val="FF0000"/>
                </a:gs>
                <a:gs pos="100000">
                  <a:srgbClr val="760000"/>
                </a:gs>
              </a:gsLst>
              <a:lin ang="540000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graphicFrame>
          <p:nvGraphicFramePr>
            <p:cNvPr id="11272" name="Object 39"/>
            <p:cNvGraphicFramePr>
              <a:graphicFrameLocks noChangeAspect="1"/>
            </p:cNvGraphicFramePr>
            <p:nvPr/>
          </p:nvGraphicFramePr>
          <p:xfrm>
            <a:off x="4320" y="1104"/>
            <a:ext cx="336" cy="244"/>
          </p:xfrm>
          <a:graphic>
            <a:graphicData uri="http://schemas.openxmlformats.org/presentationml/2006/ole">
              <mc:AlternateContent xmlns:mc="http://schemas.openxmlformats.org/markup-compatibility/2006">
                <mc:Choice xmlns:v="urn:schemas-microsoft-com:vml" Requires="v">
                  <p:oleObj spid="_x0000_s14591" name="公式" r:id="rId34" imgW="228600" imgH="177480" progId="Equation.3">
                    <p:embed/>
                  </p:oleObj>
                </mc:Choice>
                <mc:Fallback>
                  <p:oleObj name="公式" r:id="rId34" imgW="22860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320" y="1104"/>
                          <a:ext cx="336" cy="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90" name="Line 40"/>
            <p:cNvSpPr>
              <a:spLocks noChangeShapeType="1"/>
            </p:cNvSpPr>
            <p:nvPr/>
          </p:nvSpPr>
          <p:spPr bwMode="auto">
            <a:xfrm>
              <a:off x="4512" y="1440"/>
              <a:ext cx="0" cy="24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11291" name="Line 41"/>
            <p:cNvSpPr>
              <a:spLocks noChangeShapeType="1"/>
            </p:cNvSpPr>
            <p:nvPr/>
          </p:nvSpPr>
          <p:spPr bwMode="auto">
            <a:xfrm>
              <a:off x="4080" y="1536"/>
              <a:ext cx="432" cy="0"/>
            </a:xfrm>
            <a:prstGeom prst="line">
              <a:avLst/>
            </a:prstGeom>
            <a:noFill/>
            <a:ln w="28575">
              <a:solidFill>
                <a:srgbClr val="0000FF"/>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aphicFrame>
          <p:nvGraphicFramePr>
            <p:cNvPr id="11273" name="Object 42"/>
            <p:cNvGraphicFramePr>
              <a:graphicFrameLocks noChangeAspect="1"/>
            </p:cNvGraphicFramePr>
            <p:nvPr/>
          </p:nvGraphicFramePr>
          <p:xfrm>
            <a:off x="4176" y="1536"/>
            <a:ext cx="235" cy="247"/>
          </p:xfrm>
          <a:graphic>
            <a:graphicData uri="http://schemas.openxmlformats.org/presentationml/2006/ole">
              <mc:AlternateContent xmlns:mc="http://schemas.openxmlformats.org/markup-compatibility/2006">
                <mc:Choice xmlns:v="urn:schemas-microsoft-com:vml" Requires="v">
                  <p:oleObj spid="_x0000_s14592" name="公式" r:id="rId36" imgW="126720" imgH="139680" progId="Equation.3">
                    <p:embed/>
                  </p:oleObj>
                </mc:Choice>
                <mc:Fallback>
                  <p:oleObj name="公式" r:id="rId36" imgW="126720" imgH="1396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176" y="1536"/>
                          <a:ext cx="235"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589856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0803"/>
                                        </p:tgtEl>
                                        <p:attrNameLst>
                                          <p:attrName>style.visibility</p:attrName>
                                        </p:attrNameLst>
                                      </p:cBhvr>
                                      <p:to>
                                        <p:strVal val="visible"/>
                                      </p:to>
                                    </p:set>
                                    <p:animEffect transition="in" filter="blinds(vertical)">
                                      <p:cBhvr>
                                        <p:cTn id="7" dur="500"/>
                                        <p:tgtEl>
                                          <p:spTgt spid="460803"/>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460805"/>
                                        </p:tgtEl>
                                        <p:attrNameLst>
                                          <p:attrName>style.visibility</p:attrName>
                                        </p:attrNameLst>
                                      </p:cBhvr>
                                      <p:to>
                                        <p:strVal val="visible"/>
                                      </p:to>
                                    </p:set>
                                    <p:animEffect transition="in" filter="blinds(horizontal)">
                                      <p:cBhvr>
                                        <p:cTn id="19" dur="500"/>
                                        <p:tgtEl>
                                          <p:spTgt spid="46080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60804"/>
                                        </p:tgtEl>
                                        <p:attrNameLst>
                                          <p:attrName>style.visibility</p:attrName>
                                        </p:attrNameLst>
                                      </p:cBhvr>
                                      <p:to>
                                        <p:strVal val="visible"/>
                                      </p:to>
                                    </p:set>
                                    <p:animEffect transition="in" filter="blinds(horizontal)">
                                      <p:cBhvr>
                                        <p:cTn id="24" dur="500"/>
                                        <p:tgtEl>
                                          <p:spTgt spid="46080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60806"/>
                                        </p:tgtEl>
                                        <p:attrNameLst>
                                          <p:attrName>style.visibility</p:attrName>
                                        </p:attrNameLst>
                                      </p:cBhvr>
                                      <p:to>
                                        <p:strVal val="visible"/>
                                      </p:to>
                                    </p:set>
                                    <p:animEffect transition="in" filter="blinds(horizontal)">
                                      <p:cBhvr>
                                        <p:cTn id="29" dur="500"/>
                                        <p:tgtEl>
                                          <p:spTgt spid="46080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460822"/>
                                        </p:tgtEl>
                                        <p:attrNameLst>
                                          <p:attrName>style.visibility</p:attrName>
                                        </p:attrNameLst>
                                      </p:cBhvr>
                                      <p:to>
                                        <p:strVal val="visible"/>
                                      </p:to>
                                    </p:set>
                                  </p:childTnLst>
                                </p:cTn>
                              </p:par>
                            </p:childTnLst>
                          </p:cTn>
                        </p:par>
                        <p:par>
                          <p:cTn id="34" fill="hold" nodeType="afterGroup">
                            <p:stCondLst>
                              <p:cond delay="500"/>
                            </p:stCondLst>
                            <p:childTnLst>
                              <p:par>
                                <p:cTn id="35" presetID="1" presetClass="entr" presetSubtype="0" fill="hold" nodeType="afterEffect">
                                  <p:stCondLst>
                                    <p:cond delay="0"/>
                                  </p:stCondLst>
                                  <p:childTnLst>
                                    <p:set>
                                      <p:cBhvr>
                                        <p:cTn id="36" dur="1" fill="hold">
                                          <p:stCondLst>
                                            <p:cond delay="499"/>
                                          </p:stCondLst>
                                        </p:cTn>
                                        <p:tgtEl>
                                          <p:spTgt spid="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460823"/>
                                        </p:tgtEl>
                                        <p:attrNameLst>
                                          <p:attrName>style.visibility</p:attrName>
                                        </p:attrNameLst>
                                      </p:cBhvr>
                                      <p:to>
                                        <p:strVal val="visible"/>
                                      </p:to>
                                    </p:set>
                                    <p:animEffect transition="in" filter="blinds(horizontal)">
                                      <p:cBhvr>
                                        <p:cTn id="41" dur="500"/>
                                        <p:tgtEl>
                                          <p:spTgt spid="460823"/>
                                        </p:tgtEl>
                                      </p:cBhvr>
                                    </p:animEffect>
                                  </p:childTnLst>
                                </p:cTn>
                              </p:par>
                            </p:childTnLst>
                          </p:cTn>
                        </p:par>
                        <p:par>
                          <p:cTn id="42" fill="hold" nodeType="afterGroup">
                            <p:stCondLst>
                              <p:cond delay="500"/>
                            </p:stCondLst>
                            <p:childTnLst>
                              <p:par>
                                <p:cTn id="43" presetID="3" presetClass="entr" presetSubtype="10" fill="hold" nodeType="afterEffect">
                                  <p:stCondLst>
                                    <p:cond delay="0"/>
                                  </p:stCondLst>
                                  <p:childTnLst>
                                    <p:set>
                                      <p:cBhvr>
                                        <p:cTn id="44" dur="1" fill="hold">
                                          <p:stCondLst>
                                            <p:cond delay="0"/>
                                          </p:stCondLst>
                                        </p:cTn>
                                        <p:tgtEl>
                                          <p:spTgt spid="460825"/>
                                        </p:tgtEl>
                                        <p:attrNameLst>
                                          <p:attrName>style.visibility</p:attrName>
                                        </p:attrNameLst>
                                      </p:cBhvr>
                                      <p:to>
                                        <p:strVal val="visible"/>
                                      </p:to>
                                    </p:set>
                                    <p:animEffect transition="in" filter="blinds(horizontal)">
                                      <p:cBhvr>
                                        <p:cTn id="45" dur="500"/>
                                        <p:tgtEl>
                                          <p:spTgt spid="4608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nodeType="clickEffect">
                                  <p:stCondLst>
                                    <p:cond delay="0"/>
                                  </p:stCondLst>
                                  <p:childTnLst>
                                    <p:set>
                                      <p:cBhvr>
                                        <p:cTn id="49" dur="1" fill="hold">
                                          <p:stCondLst>
                                            <p:cond delay="0"/>
                                          </p:stCondLst>
                                        </p:cTn>
                                        <p:tgtEl>
                                          <p:spTgt spid="460824"/>
                                        </p:tgtEl>
                                        <p:attrNameLst>
                                          <p:attrName>style.visibility</p:attrName>
                                        </p:attrNameLst>
                                      </p:cBhvr>
                                      <p:to>
                                        <p:strVal val="visible"/>
                                      </p:to>
                                    </p:set>
                                    <p:animEffect transition="in" filter="blinds(horizontal)">
                                      <p:cBhvr>
                                        <p:cTn id="50" dur="500"/>
                                        <p:tgtEl>
                                          <p:spTgt spid="460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03" grpId="0" autoUpdateAnimBg="0"/>
      <p:bldP spid="46082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Text Box 2"/>
          <p:cNvSpPr txBox="1">
            <a:spLocks noChangeArrowheads="1"/>
          </p:cNvSpPr>
          <p:nvPr/>
        </p:nvSpPr>
        <p:spPr bwMode="auto">
          <a:xfrm>
            <a:off x="250825" y="1319213"/>
            <a:ext cx="40576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fontAlgn="ctr">
              <a:spcBef>
                <a:spcPct val="50000"/>
              </a:spcBef>
            </a:pPr>
            <a:r>
              <a:rPr kumimoji="1" lang="zh-CN" altLang="en-US">
                <a:solidFill>
                  <a:srgbClr val="0000CC"/>
                </a:solidFill>
              </a:rPr>
              <a:t>解</a:t>
            </a:r>
            <a:r>
              <a:rPr kumimoji="1" lang="en-US" altLang="zh-CN">
                <a:solidFill>
                  <a:srgbClr val="0000CC"/>
                </a:solidFill>
              </a:rPr>
              <a:t>  </a:t>
            </a:r>
            <a:r>
              <a:rPr kumimoji="1" lang="en-US" altLang="zh-CN">
                <a:solidFill>
                  <a:srgbClr val="0000FF"/>
                </a:solidFill>
              </a:rPr>
              <a:t> </a:t>
            </a:r>
            <a:r>
              <a:rPr kumimoji="1" lang="zh-CN" altLang="en-US"/>
              <a:t>圆环上取微元</a:t>
            </a:r>
            <a:r>
              <a:rPr kumimoji="1" lang="en-US" altLang="zh-CN"/>
              <a:t>d</a:t>
            </a:r>
            <a:r>
              <a:rPr kumimoji="1" lang="en-US" altLang="zh-CN" i="1"/>
              <a:t>m</a:t>
            </a:r>
          </a:p>
        </p:txBody>
      </p:sp>
      <p:graphicFrame>
        <p:nvGraphicFramePr>
          <p:cNvPr id="462851" name="Object 3"/>
          <p:cNvGraphicFramePr>
            <a:graphicFrameLocks noChangeAspect="1"/>
          </p:cNvGraphicFramePr>
          <p:nvPr/>
        </p:nvGraphicFramePr>
        <p:xfrm>
          <a:off x="1258888" y="1881188"/>
          <a:ext cx="1476375" cy="550862"/>
        </p:xfrm>
        <a:graphic>
          <a:graphicData uri="http://schemas.openxmlformats.org/presentationml/2006/ole">
            <mc:AlternateContent xmlns:mc="http://schemas.openxmlformats.org/markup-compatibility/2006">
              <mc:Choice xmlns:v="urn:schemas-microsoft-com:vml" Requires="v">
                <p:oleObj spid="_x0000_s15437" name="Equation" r:id="rId4" imgW="672840" imgH="241200" progId="Equation.3">
                  <p:embed/>
                </p:oleObj>
              </mc:Choice>
              <mc:Fallback>
                <p:oleObj name="Equation" r:id="rId4" imgW="672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881188"/>
                        <a:ext cx="1476375"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2852" name="Object 4"/>
          <p:cNvGraphicFramePr>
            <a:graphicFrameLocks noChangeAspect="1"/>
          </p:cNvGraphicFramePr>
          <p:nvPr/>
        </p:nvGraphicFramePr>
        <p:xfrm>
          <a:off x="2735263" y="1773238"/>
          <a:ext cx="1547812" cy="762000"/>
        </p:xfrm>
        <a:graphic>
          <a:graphicData uri="http://schemas.openxmlformats.org/presentationml/2006/ole">
            <mc:AlternateContent xmlns:mc="http://schemas.openxmlformats.org/markup-compatibility/2006">
              <mc:Choice xmlns:v="urn:schemas-microsoft-com:vml" Requires="v">
                <p:oleObj spid="_x0000_s15438" name="Equation" r:id="rId6" imgW="698400" imgH="330120" progId="Equation.3">
                  <p:embed/>
                </p:oleObj>
              </mc:Choice>
              <mc:Fallback>
                <p:oleObj name="Equation" r:id="rId6" imgW="698400" imgH="3301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35263" y="1773238"/>
                        <a:ext cx="15478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2853" name="Object 5"/>
          <p:cNvGraphicFramePr>
            <a:graphicFrameLocks noChangeAspect="1"/>
          </p:cNvGraphicFramePr>
          <p:nvPr/>
        </p:nvGraphicFramePr>
        <p:xfrm>
          <a:off x="395288" y="2600325"/>
          <a:ext cx="4319587" cy="927100"/>
        </p:xfrm>
        <a:graphic>
          <a:graphicData uri="http://schemas.openxmlformats.org/presentationml/2006/ole">
            <mc:AlternateContent xmlns:mc="http://schemas.openxmlformats.org/markup-compatibility/2006">
              <mc:Choice xmlns:v="urn:schemas-microsoft-com:vml" Requires="v">
                <p:oleObj spid="_x0000_s15439" name="公式" r:id="rId8" imgW="2145960" imgH="431640" progId="Equation.3">
                  <p:embed/>
                </p:oleObj>
              </mc:Choice>
              <mc:Fallback>
                <p:oleObj name="公式" r:id="rId8" imgW="214596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600325"/>
                        <a:ext cx="4319587"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2854" name="Object 6"/>
          <p:cNvGraphicFramePr>
            <a:graphicFrameLocks noChangeAspect="1"/>
          </p:cNvGraphicFramePr>
          <p:nvPr/>
        </p:nvGraphicFramePr>
        <p:xfrm>
          <a:off x="4284663" y="1881188"/>
          <a:ext cx="1008062" cy="493712"/>
        </p:xfrm>
        <a:graphic>
          <a:graphicData uri="http://schemas.openxmlformats.org/presentationml/2006/ole">
            <mc:AlternateContent xmlns:mc="http://schemas.openxmlformats.org/markup-compatibility/2006">
              <mc:Choice xmlns:v="urn:schemas-microsoft-com:vml" Requires="v">
                <p:oleObj spid="_x0000_s15440" name="Equation" r:id="rId10" imgW="431640" imgH="203040" progId="Equation.3">
                  <p:embed/>
                </p:oleObj>
              </mc:Choice>
              <mc:Fallback>
                <p:oleObj name="Equation" r:id="rId10" imgW="431640" imgH="203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84663" y="1881188"/>
                        <a:ext cx="1008062" cy="493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5" name="Text Box 7"/>
          <p:cNvSpPr txBox="1">
            <a:spLocks noChangeArrowheads="1"/>
          </p:cNvSpPr>
          <p:nvPr/>
        </p:nvSpPr>
        <p:spPr bwMode="auto">
          <a:xfrm>
            <a:off x="6048375" y="3716338"/>
            <a:ext cx="251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fontAlgn="ctr">
              <a:spcBef>
                <a:spcPct val="50000"/>
              </a:spcBef>
            </a:pPr>
            <a:r>
              <a:rPr kumimoji="1" lang="en-US" altLang="zh-CN" i="1">
                <a:solidFill>
                  <a:schemeClr val="hlink"/>
                </a:solidFill>
              </a:rPr>
              <a:t>J</a:t>
            </a:r>
            <a:r>
              <a:rPr kumimoji="1" lang="en-US" altLang="zh-CN" baseline="-25000">
                <a:solidFill>
                  <a:schemeClr val="hlink"/>
                </a:solidFill>
              </a:rPr>
              <a:t>1</a:t>
            </a:r>
            <a:r>
              <a:rPr kumimoji="1" lang="en-US" altLang="zh-CN" i="1">
                <a:solidFill>
                  <a:schemeClr val="hlink"/>
                </a:solidFill>
              </a:rPr>
              <a:t> </a:t>
            </a:r>
            <a:r>
              <a:rPr kumimoji="1" lang="en-US" altLang="zh-CN">
                <a:solidFill>
                  <a:schemeClr val="hlink"/>
                </a:solidFill>
              </a:rPr>
              <a:t>= </a:t>
            </a:r>
            <a:r>
              <a:rPr kumimoji="1" lang="en-US" altLang="zh-CN" i="1">
                <a:solidFill>
                  <a:schemeClr val="hlink"/>
                </a:solidFill>
              </a:rPr>
              <a:t>mR</a:t>
            </a:r>
            <a:r>
              <a:rPr kumimoji="1" lang="en-US" altLang="zh-CN" baseline="30000">
                <a:solidFill>
                  <a:schemeClr val="hlink"/>
                </a:solidFill>
              </a:rPr>
              <a:t>2</a:t>
            </a:r>
            <a:r>
              <a:rPr kumimoji="1" lang="en-US" altLang="zh-CN">
                <a:solidFill>
                  <a:schemeClr val="hlink"/>
                </a:solidFill>
              </a:rPr>
              <a:t>+</a:t>
            </a:r>
            <a:r>
              <a:rPr kumimoji="1" lang="en-US" altLang="zh-CN" i="1">
                <a:solidFill>
                  <a:schemeClr val="hlink"/>
                </a:solidFill>
              </a:rPr>
              <a:t>m</a:t>
            </a:r>
            <a:r>
              <a:rPr kumimoji="1" lang="en-US" altLang="zh-CN" baseline="-25000">
                <a:solidFill>
                  <a:schemeClr val="hlink"/>
                </a:solidFill>
              </a:rPr>
              <a:t>1</a:t>
            </a:r>
            <a:r>
              <a:rPr kumimoji="1" lang="en-US" altLang="zh-CN" i="1">
                <a:solidFill>
                  <a:schemeClr val="hlink"/>
                </a:solidFill>
              </a:rPr>
              <a:t>R</a:t>
            </a:r>
            <a:r>
              <a:rPr kumimoji="1" lang="en-US" altLang="zh-CN" baseline="30000">
                <a:solidFill>
                  <a:schemeClr val="hlink"/>
                </a:solidFill>
              </a:rPr>
              <a:t>2</a:t>
            </a:r>
          </a:p>
        </p:txBody>
      </p:sp>
      <p:graphicFrame>
        <p:nvGraphicFramePr>
          <p:cNvPr id="462856" name="Object 8"/>
          <p:cNvGraphicFramePr>
            <a:graphicFrameLocks noChangeAspect="1"/>
          </p:cNvGraphicFramePr>
          <p:nvPr/>
        </p:nvGraphicFramePr>
        <p:xfrm>
          <a:off x="1331913" y="5084763"/>
          <a:ext cx="3132137" cy="1008062"/>
        </p:xfrm>
        <a:graphic>
          <a:graphicData uri="http://schemas.openxmlformats.org/presentationml/2006/ole">
            <mc:AlternateContent xmlns:mc="http://schemas.openxmlformats.org/markup-compatibility/2006">
              <mc:Choice xmlns:v="urn:schemas-microsoft-com:vml" Requires="v">
                <p:oleObj spid="_x0000_s15441" name="公式" r:id="rId12" imgW="1434960" imgH="431640" progId="Equation.3">
                  <p:embed/>
                </p:oleObj>
              </mc:Choice>
              <mc:Fallback>
                <p:oleObj name="公式" r:id="rId12" imgW="143496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31913" y="5084763"/>
                        <a:ext cx="3132137" cy="1008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2857" name="Text Box 9"/>
          <p:cNvSpPr txBox="1">
            <a:spLocks noChangeArrowheads="1"/>
          </p:cNvSpPr>
          <p:nvPr/>
        </p:nvSpPr>
        <p:spPr bwMode="auto">
          <a:xfrm>
            <a:off x="250825" y="3681413"/>
            <a:ext cx="6400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fontAlgn="ctr">
              <a:spcBef>
                <a:spcPct val="50000"/>
              </a:spcBef>
            </a:pPr>
            <a:r>
              <a:rPr kumimoji="1" lang="zh-CN" altLang="en-US">
                <a:solidFill>
                  <a:srgbClr val="0000CC"/>
                </a:solidFill>
              </a:rPr>
              <a:t>讨论</a:t>
            </a:r>
            <a:r>
              <a:rPr kumimoji="1" lang="en-US" altLang="zh-CN">
                <a:solidFill>
                  <a:srgbClr val="0000CC"/>
                </a:solidFill>
              </a:rPr>
              <a:t>1.</a:t>
            </a:r>
            <a:r>
              <a:rPr kumimoji="1" lang="en-US" altLang="zh-CN"/>
              <a:t> </a:t>
            </a:r>
            <a:r>
              <a:rPr kumimoji="1" lang="zh-CN" altLang="en-US"/>
              <a:t>环上加一质量为</a:t>
            </a:r>
            <a:r>
              <a:rPr kumimoji="1" lang="en-US" altLang="zh-CN" i="1"/>
              <a:t>m</a:t>
            </a:r>
            <a:r>
              <a:rPr kumimoji="1" lang="en-US" altLang="zh-CN" baseline="-25000"/>
              <a:t>1</a:t>
            </a:r>
            <a:r>
              <a:rPr kumimoji="1" lang="zh-CN" altLang="en-US"/>
              <a:t>的质点</a:t>
            </a:r>
            <a:r>
              <a:rPr kumimoji="1" lang="en-US" altLang="zh-CN"/>
              <a:t>, </a:t>
            </a:r>
            <a:r>
              <a:rPr kumimoji="1" lang="en-US" altLang="zh-CN" i="1"/>
              <a:t>J</a:t>
            </a:r>
            <a:r>
              <a:rPr kumimoji="1" lang="en-US" altLang="zh-CN" baseline="-25000"/>
              <a:t>1</a:t>
            </a:r>
            <a:r>
              <a:rPr kumimoji="1" lang="en-US" altLang="zh-CN" i="1"/>
              <a:t> </a:t>
            </a:r>
            <a:r>
              <a:rPr kumimoji="1" lang="en-US" altLang="zh-CN"/>
              <a:t>=? </a:t>
            </a:r>
          </a:p>
        </p:txBody>
      </p:sp>
      <p:grpSp>
        <p:nvGrpSpPr>
          <p:cNvPr id="12298" name="Group 10"/>
          <p:cNvGrpSpPr>
            <a:grpSpLocks/>
          </p:cNvGrpSpPr>
          <p:nvPr/>
        </p:nvGrpSpPr>
        <p:grpSpPr bwMode="auto">
          <a:xfrm>
            <a:off x="6553200" y="1182688"/>
            <a:ext cx="1905000" cy="2286000"/>
            <a:chOff x="4128" y="432"/>
            <a:chExt cx="1200" cy="1440"/>
          </a:xfrm>
        </p:grpSpPr>
        <p:sp>
          <p:nvSpPr>
            <p:cNvPr id="12320" name="Oval 11"/>
            <p:cNvSpPr>
              <a:spLocks noChangeArrowheads="1"/>
            </p:cNvSpPr>
            <p:nvPr/>
          </p:nvSpPr>
          <p:spPr bwMode="auto">
            <a:xfrm>
              <a:off x="4128" y="672"/>
              <a:ext cx="1200" cy="672"/>
            </a:xfrm>
            <a:prstGeom prst="ellipse">
              <a:avLst/>
            </a:prstGeom>
            <a:noFill/>
            <a:ln w="57150">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2321" name="Line 12"/>
            <p:cNvSpPr>
              <a:spLocks noChangeShapeType="1"/>
            </p:cNvSpPr>
            <p:nvPr/>
          </p:nvSpPr>
          <p:spPr bwMode="auto">
            <a:xfrm flipV="1">
              <a:off x="4752" y="43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13"/>
            <p:cNvSpPr>
              <a:spLocks noChangeShapeType="1"/>
            </p:cNvSpPr>
            <p:nvPr/>
          </p:nvSpPr>
          <p:spPr bwMode="auto">
            <a:xfrm flipV="1">
              <a:off x="4738" y="1344"/>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14"/>
            <p:cNvSpPr>
              <a:spLocks noChangeShapeType="1"/>
            </p:cNvSpPr>
            <p:nvPr/>
          </p:nvSpPr>
          <p:spPr bwMode="auto">
            <a:xfrm flipV="1">
              <a:off x="4752" y="816"/>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Text Box 15"/>
            <p:cNvSpPr txBox="1">
              <a:spLocks noChangeArrowheads="1"/>
            </p:cNvSpPr>
            <p:nvPr/>
          </p:nvSpPr>
          <p:spPr bwMode="auto">
            <a:xfrm>
              <a:off x="4944" y="864"/>
              <a:ext cx="1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i="1"/>
                <a:t>R</a:t>
              </a:r>
            </a:p>
          </p:txBody>
        </p:sp>
        <p:sp>
          <p:nvSpPr>
            <p:cNvPr id="12325" name="Text Box 16"/>
            <p:cNvSpPr txBox="1">
              <a:spLocks noChangeArrowheads="1"/>
            </p:cNvSpPr>
            <p:nvPr/>
          </p:nvSpPr>
          <p:spPr bwMode="auto">
            <a:xfrm>
              <a:off x="4512" y="912"/>
              <a:ext cx="1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i="1"/>
                <a:t>O</a:t>
              </a:r>
            </a:p>
          </p:txBody>
        </p:sp>
      </p:grpSp>
      <p:grpSp>
        <p:nvGrpSpPr>
          <p:cNvPr id="3" name="Group 17"/>
          <p:cNvGrpSpPr>
            <a:grpSpLocks/>
          </p:cNvGrpSpPr>
          <p:nvPr/>
        </p:nvGrpSpPr>
        <p:grpSpPr bwMode="auto">
          <a:xfrm>
            <a:off x="215900" y="4365625"/>
            <a:ext cx="8305800" cy="2286000"/>
            <a:chOff x="96" y="2688"/>
            <a:chExt cx="5232" cy="1440"/>
          </a:xfrm>
        </p:grpSpPr>
        <p:sp>
          <p:nvSpPr>
            <p:cNvPr id="12307" name="Text Box 18"/>
            <p:cNvSpPr txBox="1">
              <a:spLocks noChangeArrowheads="1"/>
            </p:cNvSpPr>
            <p:nvPr/>
          </p:nvSpPr>
          <p:spPr bwMode="auto">
            <a:xfrm>
              <a:off x="96" y="2688"/>
              <a:ext cx="364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fontAlgn="ctr">
                <a:spcBef>
                  <a:spcPct val="50000"/>
                </a:spcBef>
              </a:pPr>
              <a:r>
                <a:rPr kumimoji="1" lang="zh-CN" altLang="en-US">
                  <a:solidFill>
                    <a:srgbClr val="0000CC"/>
                  </a:solidFill>
                </a:rPr>
                <a:t>讨论</a:t>
              </a:r>
              <a:r>
                <a:rPr kumimoji="1" lang="en-US" altLang="zh-CN">
                  <a:solidFill>
                    <a:srgbClr val="0000CC"/>
                  </a:solidFill>
                </a:rPr>
                <a:t>2.</a:t>
              </a:r>
              <a:r>
                <a:rPr kumimoji="1" lang="en-US" altLang="zh-CN"/>
                <a:t> </a:t>
              </a:r>
              <a:r>
                <a:rPr kumimoji="1" lang="zh-CN" altLang="en-US"/>
                <a:t>环上有一个</a:t>
              </a:r>
              <a:r>
                <a:rPr kumimoji="1" lang="zh-CN" altLang="en-US">
                  <a:sym typeface="Symbol" pitchFamily="18" charset="2"/>
                </a:rPr>
                <a:t></a:t>
              </a:r>
              <a:r>
                <a:rPr kumimoji="1" lang="en-US" altLang="zh-CN" i="1">
                  <a:sym typeface="Symbol" pitchFamily="18" charset="2"/>
                </a:rPr>
                <a:t>x</a:t>
              </a:r>
              <a:r>
                <a:rPr kumimoji="1" lang="zh-CN" altLang="en-US"/>
                <a:t>的缺口</a:t>
              </a:r>
              <a:r>
                <a:rPr kumimoji="1" lang="en-US" altLang="zh-CN">
                  <a:latin typeface="宋体" charset="-122"/>
                  <a:ea typeface="宋体" charset="-122"/>
                </a:rPr>
                <a:t>,</a:t>
              </a:r>
              <a:r>
                <a:rPr kumimoji="1" lang="en-US" altLang="zh-CN" i="1"/>
                <a:t>J</a:t>
              </a:r>
              <a:r>
                <a:rPr kumimoji="1" lang="en-US" altLang="zh-CN" baseline="-25000"/>
                <a:t>2</a:t>
              </a:r>
              <a:r>
                <a:rPr kumimoji="1" lang="en-US" altLang="zh-CN"/>
                <a:t>=?</a:t>
              </a:r>
            </a:p>
          </p:txBody>
        </p:sp>
        <p:sp>
          <p:nvSpPr>
            <p:cNvPr id="12308" name="Freeform 19"/>
            <p:cNvSpPr>
              <a:spLocks/>
            </p:cNvSpPr>
            <p:nvPr/>
          </p:nvSpPr>
          <p:spPr bwMode="auto">
            <a:xfrm flipV="1">
              <a:off x="4944" y="3456"/>
              <a:ext cx="48" cy="48"/>
            </a:xfrm>
            <a:custGeom>
              <a:avLst/>
              <a:gdLst>
                <a:gd name="T0" fmla="*/ 96 w 96"/>
                <a:gd name="T1" fmla="*/ 0 h 96"/>
                <a:gd name="T2" fmla="*/ 72 w 96"/>
                <a:gd name="T3" fmla="*/ 49 h 96"/>
                <a:gd name="T4" fmla="*/ 0 w 96"/>
                <a:gd name="T5" fmla="*/ 96 h 96"/>
                <a:gd name="T6" fmla="*/ 0 60000 65536"/>
                <a:gd name="T7" fmla="*/ 0 60000 65536"/>
                <a:gd name="T8" fmla="*/ 0 60000 65536"/>
                <a:gd name="T9" fmla="*/ 0 w 96"/>
                <a:gd name="T10" fmla="*/ 0 h 96"/>
                <a:gd name="T11" fmla="*/ 96 w 96"/>
                <a:gd name="T12" fmla="*/ 96 h 96"/>
              </a:gdLst>
              <a:ahLst/>
              <a:cxnLst>
                <a:cxn ang="T6">
                  <a:pos x="T0" y="T1"/>
                </a:cxn>
                <a:cxn ang="T7">
                  <a:pos x="T2" y="T3"/>
                </a:cxn>
                <a:cxn ang="T8">
                  <a:pos x="T4" y="T5"/>
                </a:cxn>
              </a:cxnLst>
              <a:rect l="T9" t="T10" r="T11" b="T12"/>
              <a:pathLst>
                <a:path w="96" h="96">
                  <a:moveTo>
                    <a:pt x="96" y="0"/>
                  </a:moveTo>
                  <a:lnTo>
                    <a:pt x="72" y="49"/>
                  </a:lnTo>
                  <a:lnTo>
                    <a:pt x="0" y="96"/>
                  </a:lnTo>
                </a:path>
              </a:pathLst>
            </a:custGeom>
            <a:solidFill>
              <a:srgbClr val="CCFFFF"/>
            </a:solidFill>
            <a:ln w="76200">
              <a:solidFill>
                <a:srgbClr val="CCFFFF"/>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2309" name="Text Box 20"/>
            <p:cNvSpPr txBox="1">
              <a:spLocks noChangeArrowheads="1"/>
            </p:cNvSpPr>
            <p:nvPr/>
          </p:nvSpPr>
          <p:spPr bwMode="auto">
            <a:xfrm>
              <a:off x="4944" y="3456"/>
              <a:ext cx="38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zh-CN" altLang="en-US">
                  <a:sym typeface="Symbol" pitchFamily="18" charset="2"/>
                </a:rPr>
                <a:t></a:t>
              </a:r>
              <a:r>
                <a:rPr kumimoji="1" lang="en-US" altLang="zh-CN" i="1">
                  <a:sym typeface="Symbol" pitchFamily="18" charset="2"/>
                </a:rPr>
                <a:t>x</a:t>
              </a:r>
              <a:endParaRPr kumimoji="1" lang="en-US" altLang="zh-CN" i="1"/>
            </a:p>
          </p:txBody>
        </p:sp>
        <p:grpSp>
          <p:nvGrpSpPr>
            <p:cNvPr id="12310" name="Group 21"/>
            <p:cNvGrpSpPr>
              <a:grpSpLocks/>
            </p:cNvGrpSpPr>
            <p:nvPr/>
          </p:nvGrpSpPr>
          <p:grpSpPr bwMode="auto">
            <a:xfrm>
              <a:off x="3888" y="2688"/>
              <a:ext cx="1200" cy="1440"/>
              <a:chOff x="4128" y="432"/>
              <a:chExt cx="1200" cy="1440"/>
            </a:xfrm>
          </p:grpSpPr>
          <p:sp>
            <p:nvSpPr>
              <p:cNvPr id="12314" name="Oval 22"/>
              <p:cNvSpPr>
                <a:spLocks noChangeArrowheads="1"/>
              </p:cNvSpPr>
              <p:nvPr/>
            </p:nvSpPr>
            <p:spPr bwMode="auto">
              <a:xfrm>
                <a:off x="4128" y="672"/>
                <a:ext cx="1200" cy="672"/>
              </a:xfrm>
              <a:prstGeom prst="ellipse">
                <a:avLst/>
              </a:prstGeom>
              <a:noFill/>
              <a:ln w="57150">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2315" name="Line 23"/>
              <p:cNvSpPr>
                <a:spLocks noChangeShapeType="1"/>
              </p:cNvSpPr>
              <p:nvPr/>
            </p:nvSpPr>
            <p:spPr bwMode="auto">
              <a:xfrm flipV="1">
                <a:off x="4752" y="432"/>
                <a:ext cx="0"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24"/>
              <p:cNvSpPr>
                <a:spLocks noChangeShapeType="1"/>
              </p:cNvSpPr>
              <p:nvPr/>
            </p:nvSpPr>
            <p:spPr bwMode="auto">
              <a:xfrm flipV="1">
                <a:off x="4738" y="1344"/>
                <a:ext cx="0" cy="52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25"/>
              <p:cNvSpPr>
                <a:spLocks noChangeShapeType="1"/>
              </p:cNvSpPr>
              <p:nvPr/>
            </p:nvSpPr>
            <p:spPr bwMode="auto">
              <a:xfrm flipV="1">
                <a:off x="4752" y="816"/>
                <a:ext cx="432"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Text Box 26"/>
              <p:cNvSpPr txBox="1">
                <a:spLocks noChangeArrowheads="1"/>
              </p:cNvSpPr>
              <p:nvPr/>
            </p:nvSpPr>
            <p:spPr bwMode="auto">
              <a:xfrm>
                <a:off x="4944" y="864"/>
                <a:ext cx="1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i="1"/>
                  <a:t>R</a:t>
                </a:r>
              </a:p>
            </p:txBody>
          </p:sp>
          <p:sp>
            <p:nvSpPr>
              <p:cNvPr id="12319" name="Text Box 27"/>
              <p:cNvSpPr txBox="1">
                <a:spLocks noChangeArrowheads="1"/>
              </p:cNvSpPr>
              <p:nvPr/>
            </p:nvSpPr>
            <p:spPr bwMode="auto">
              <a:xfrm>
                <a:off x="4512" y="912"/>
                <a:ext cx="192"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i="1"/>
                  <a:t>O</a:t>
                </a:r>
              </a:p>
            </p:txBody>
          </p:sp>
        </p:grpSp>
        <p:sp>
          <p:nvSpPr>
            <p:cNvPr id="12311" name="Freeform 28"/>
            <p:cNvSpPr>
              <a:spLocks/>
            </p:cNvSpPr>
            <p:nvPr/>
          </p:nvSpPr>
          <p:spPr bwMode="auto">
            <a:xfrm>
              <a:off x="4896" y="3456"/>
              <a:ext cx="96" cy="48"/>
            </a:xfrm>
            <a:custGeom>
              <a:avLst/>
              <a:gdLst>
                <a:gd name="T0" fmla="*/ 96 w 96"/>
                <a:gd name="T1" fmla="*/ 0 h 48"/>
                <a:gd name="T2" fmla="*/ 0 w 96"/>
                <a:gd name="T3" fmla="*/ 48 h 48"/>
                <a:gd name="T4" fmla="*/ 0 60000 65536"/>
                <a:gd name="T5" fmla="*/ 0 60000 65536"/>
                <a:gd name="T6" fmla="*/ 0 w 96"/>
                <a:gd name="T7" fmla="*/ 0 h 48"/>
                <a:gd name="T8" fmla="*/ 96 w 96"/>
                <a:gd name="T9" fmla="*/ 48 h 48"/>
              </a:gdLst>
              <a:ahLst/>
              <a:cxnLst>
                <a:cxn ang="T4">
                  <a:pos x="T0" y="T1"/>
                </a:cxn>
                <a:cxn ang="T5">
                  <a:pos x="T2" y="T3"/>
                </a:cxn>
              </a:cxnLst>
              <a:rect l="T6" t="T7" r="T8" b="T9"/>
              <a:pathLst>
                <a:path w="96" h="48">
                  <a:moveTo>
                    <a:pt x="96" y="0"/>
                  </a:moveTo>
                  <a:cubicBezTo>
                    <a:pt x="56" y="20"/>
                    <a:pt x="16" y="40"/>
                    <a:pt x="0" y="48"/>
                  </a:cubicBezTo>
                </a:path>
              </a:pathLst>
            </a:custGeom>
            <a:solidFill>
              <a:srgbClr val="FFFFCC"/>
            </a:solidFill>
            <a:ln w="76200">
              <a:solidFill>
                <a:srgbClr val="FFFFCC"/>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2312" name="Line 29"/>
            <p:cNvSpPr>
              <a:spLocks noChangeShapeType="1"/>
            </p:cNvSpPr>
            <p:nvPr/>
          </p:nvSpPr>
          <p:spPr bwMode="auto">
            <a:xfrm>
              <a:off x="4896" y="3504"/>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30"/>
            <p:cNvSpPr>
              <a:spLocks noChangeShapeType="1"/>
            </p:cNvSpPr>
            <p:nvPr/>
          </p:nvSpPr>
          <p:spPr bwMode="auto">
            <a:xfrm>
              <a:off x="4992" y="3456"/>
              <a:ext cx="96"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5" name="Group 31"/>
          <p:cNvGrpSpPr>
            <a:grpSpLocks/>
          </p:cNvGrpSpPr>
          <p:nvPr/>
        </p:nvGrpSpPr>
        <p:grpSpPr bwMode="auto">
          <a:xfrm>
            <a:off x="6588125" y="2457450"/>
            <a:ext cx="533400" cy="450850"/>
            <a:chOff x="4128" y="1468"/>
            <a:chExt cx="336" cy="284"/>
          </a:xfrm>
        </p:grpSpPr>
        <p:sp>
          <p:nvSpPr>
            <p:cNvPr id="12305" name="Text Box 32"/>
            <p:cNvSpPr txBox="1">
              <a:spLocks noChangeArrowheads="1"/>
            </p:cNvSpPr>
            <p:nvPr/>
          </p:nvSpPr>
          <p:spPr bwMode="auto">
            <a:xfrm>
              <a:off x="4128" y="1488"/>
              <a:ext cx="336"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a:solidFill>
                    <a:srgbClr val="0000FF"/>
                  </a:solidFill>
                </a:rPr>
                <a:t>d</a:t>
              </a:r>
              <a:r>
                <a:rPr kumimoji="1" lang="en-US" altLang="zh-CN" i="1">
                  <a:solidFill>
                    <a:srgbClr val="0000FF"/>
                  </a:solidFill>
                </a:rPr>
                <a:t>m</a:t>
              </a:r>
            </a:p>
          </p:txBody>
        </p:sp>
        <p:sp>
          <p:nvSpPr>
            <p:cNvPr id="12306" name="Freeform 33"/>
            <p:cNvSpPr>
              <a:spLocks/>
            </p:cNvSpPr>
            <p:nvPr/>
          </p:nvSpPr>
          <p:spPr bwMode="auto">
            <a:xfrm>
              <a:off x="4261" y="1468"/>
              <a:ext cx="155" cy="68"/>
            </a:xfrm>
            <a:custGeom>
              <a:avLst/>
              <a:gdLst>
                <a:gd name="T0" fmla="*/ 0 w 155"/>
                <a:gd name="T1" fmla="*/ 0 h 68"/>
                <a:gd name="T2" fmla="*/ 155 w 155"/>
                <a:gd name="T3" fmla="*/ 68 h 68"/>
                <a:gd name="T4" fmla="*/ 0 60000 65536"/>
                <a:gd name="T5" fmla="*/ 0 60000 65536"/>
                <a:gd name="T6" fmla="*/ 0 w 155"/>
                <a:gd name="T7" fmla="*/ 0 h 68"/>
                <a:gd name="T8" fmla="*/ 155 w 155"/>
                <a:gd name="T9" fmla="*/ 68 h 68"/>
              </a:gdLst>
              <a:ahLst/>
              <a:cxnLst>
                <a:cxn ang="T4">
                  <a:pos x="T0" y="T1"/>
                </a:cxn>
                <a:cxn ang="T5">
                  <a:pos x="T2" y="T3"/>
                </a:cxn>
              </a:cxnLst>
              <a:rect l="T6" t="T7" r="T8" b="T9"/>
              <a:pathLst>
                <a:path w="155" h="68">
                  <a:moveTo>
                    <a:pt x="0" y="0"/>
                  </a:moveTo>
                  <a:cubicBezTo>
                    <a:pt x="26" y="13"/>
                    <a:pt x="123" y="54"/>
                    <a:pt x="155" y="68"/>
                  </a:cubicBezTo>
                </a:path>
              </a:pathLst>
            </a:custGeom>
            <a:noFill/>
            <a:ln w="762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6" name="Group 34"/>
          <p:cNvGrpSpPr>
            <a:grpSpLocks/>
          </p:cNvGrpSpPr>
          <p:nvPr/>
        </p:nvGrpSpPr>
        <p:grpSpPr bwMode="auto">
          <a:xfrm>
            <a:off x="7848600" y="2401888"/>
            <a:ext cx="685800" cy="488950"/>
            <a:chOff x="4944" y="1200"/>
            <a:chExt cx="432" cy="308"/>
          </a:xfrm>
        </p:grpSpPr>
        <p:sp>
          <p:nvSpPr>
            <p:cNvPr id="12303" name="Oval 35"/>
            <p:cNvSpPr>
              <a:spLocks noChangeArrowheads="1"/>
            </p:cNvSpPr>
            <p:nvPr/>
          </p:nvSpPr>
          <p:spPr bwMode="auto">
            <a:xfrm>
              <a:off x="5040" y="1200"/>
              <a:ext cx="96" cy="96"/>
            </a:xfrm>
            <a:prstGeom prst="ellipse">
              <a:avLst/>
            </a:prstGeom>
            <a:gradFill rotWithShape="0">
              <a:gsLst>
                <a:gs pos="0">
                  <a:srgbClr val="0000FF"/>
                </a:gs>
                <a:gs pos="100000">
                  <a:srgbClr val="000076"/>
                </a:gs>
              </a:gsLst>
              <a:path path="shape">
                <a:fillToRect l="50000" t="50000" r="50000" b="50000"/>
              </a:path>
            </a:gradFill>
            <a:ln w="19050">
              <a:solidFill>
                <a:srgbClr val="0000FF"/>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2304" name="Text Box 36"/>
            <p:cNvSpPr txBox="1">
              <a:spLocks noChangeArrowheads="1"/>
            </p:cNvSpPr>
            <p:nvPr/>
          </p:nvSpPr>
          <p:spPr bwMode="auto">
            <a:xfrm>
              <a:off x="4944" y="1200"/>
              <a:ext cx="43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i="1">
                  <a:solidFill>
                    <a:srgbClr val="0000FF"/>
                  </a:solidFill>
                </a:rPr>
                <a:t>m</a:t>
              </a:r>
              <a:r>
                <a:rPr kumimoji="1" lang="en-US" altLang="zh-CN" baseline="-25000">
                  <a:solidFill>
                    <a:srgbClr val="0000FF"/>
                  </a:solidFill>
                </a:rPr>
                <a:t>1</a:t>
              </a:r>
            </a:p>
          </p:txBody>
        </p:sp>
      </p:grpSp>
      <p:sp>
        <p:nvSpPr>
          <p:cNvPr id="462885" name="Text Box 37"/>
          <p:cNvSpPr txBox="1">
            <a:spLocks noChangeArrowheads="1"/>
          </p:cNvSpPr>
          <p:nvPr/>
        </p:nvSpPr>
        <p:spPr bwMode="auto">
          <a:xfrm>
            <a:off x="250825" y="347663"/>
            <a:ext cx="8650288" cy="954107"/>
          </a:xfrm>
          <a:prstGeom prst="rect">
            <a:avLst/>
          </a:prstGeom>
          <a:noFill/>
          <a:ln w="9525">
            <a:noFill/>
            <a:miter lim="800000"/>
            <a:headEnd/>
            <a:tailEnd/>
          </a:ln>
          <a:effectLst/>
        </p:spPr>
        <p:txBody>
          <a:bodyPr>
            <a:spAutoFit/>
          </a:bodyPr>
          <a:lstStyle/>
          <a:p>
            <a:pPr>
              <a:spcBef>
                <a:spcPct val="50000"/>
              </a:spcBef>
              <a:defRPr/>
            </a:pPr>
            <a:r>
              <a:rPr kumimoji="1" lang="zh-CN" altLang="en-US" sz="2800" b="1" dirty="0">
                <a:solidFill>
                  <a:schemeClr val="hlink"/>
                </a:solidFill>
                <a:effectLst>
                  <a:outerShdw blurRad="38100" dist="38100" dir="2700000" algn="tl">
                    <a:srgbClr val="C0C0C0"/>
                  </a:outerShdw>
                </a:effectLst>
              </a:rPr>
              <a:t>例</a:t>
            </a:r>
            <a:r>
              <a:rPr kumimoji="1" lang="en-US" altLang="zh-CN" sz="2800" b="1" dirty="0">
                <a:solidFill>
                  <a:schemeClr val="hlink"/>
                </a:solidFill>
                <a:effectLst>
                  <a:outerShdw blurRad="38100" dist="38100" dir="2700000" algn="tl">
                    <a:srgbClr val="C0C0C0"/>
                  </a:outerShdw>
                </a:effectLst>
              </a:rPr>
              <a:t>3-3</a:t>
            </a:r>
            <a:r>
              <a:rPr kumimoji="1" lang="en-US" altLang="zh-CN" sz="2800" b="1" dirty="0">
                <a:solidFill>
                  <a:srgbClr val="FF0000"/>
                </a:solidFill>
                <a:effectLst>
                  <a:outerShdw blurRad="38100" dist="38100" dir="2700000" algn="tl">
                    <a:srgbClr val="C0C0C0"/>
                  </a:outerShdw>
                </a:effectLst>
              </a:rPr>
              <a:t> </a:t>
            </a:r>
            <a:r>
              <a:rPr kumimoji="1" lang="en-US" altLang="zh-CN" sz="2800" b="1" dirty="0"/>
              <a:t> </a:t>
            </a:r>
            <a:r>
              <a:rPr kumimoji="1" lang="zh-CN" altLang="en-US" sz="2800" b="1" dirty="0"/>
              <a:t>求质量为</a:t>
            </a:r>
            <a:r>
              <a:rPr kumimoji="1" lang="en-US" altLang="zh-CN" sz="2800" b="1" i="1" dirty="0"/>
              <a:t>m</a:t>
            </a:r>
            <a:r>
              <a:rPr kumimoji="1" lang="zh-CN" altLang="en-US" sz="2800" b="1" dirty="0">
                <a:ea typeface="宋体" pitchFamily="2" charset="-122"/>
              </a:rPr>
              <a:t>、</a:t>
            </a:r>
            <a:r>
              <a:rPr kumimoji="1" lang="zh-CN" altLang="en-US" sz="2800" b="1" dirty="0"/>
              <a:t>半径为 </a:t>
            </a:r>
            <a:r>
              <a:rPr kumimoji="1" lang="en-US" altLang="zh-CN" sz="2800" b="1" i="1" dirty="0"/>
              <a:t>R</a:t>
            </a:r>
            <a:r>
              <a:rPr kumimoji="1" lang="en-US" altLang="zh-CN" sz="2800" b="1" dirty="0"/>
              <a:t> </a:t>
            </a:r>
            <a:r>
              <a:rPr kumimoji="1" lang="zh-CN" altLang="en-US" sz="2800" b="1" dirty="0"/>
              <a:t>的圆环对中心垂直轴的转动惯量</a:t>
            </a:r>
            <a:r>
              <a:rPr kumimoji="1" lang="en-US" altLang="zh-CN" sz="2800" b="1" dirty="0">
                <a:latin typeface="宋体" pitchFamily="2" charset="-122"/>
                <a:ea typeface="宋体" pitchFamily="2" charset="-122"/>
              </a:rPr>
              <a:t>.</a:t>
            </a:r>
          </a:p>
        </p:txBody>
      </p:sp>
    </p:spTree>
    <p:extLst>
      <p:ext uri="{BB962C8B-B14F-4D97-AF65-F5344CB8AC3E}">
        <p14:creationId xmlns:p14="http://schemas.microsoft.com/office/powerpoint/2010/main" val="8218365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par>
                          <p:cTn id="7" fill="hold" nodeType="afterGroup">
                            <p:stCondLst>
                              <p:cond delay="500"/>
                            </p:stCondLst>
                            <p:childTnLst>
                              <p:par>
                                <p:cTn id="8" presetID="3" presetClass="entr" presetSubtype="10" fill="hold" grpId="0" nodeType="afterEffect">
                                  <p:stCondLst>
                                    <p:cond delay="0"/>
                                  </p:stCondLst>
                                  <p:childTnLst>
                                    <p:set>
                                      <p:cBhvr>
                                        <p:cTn id="9" dur="1" fill="hold">
                                          <p:stCondLst>
                                            <p:cond delay="0"/>
                                          </p:stCondLst>
                                        </p:cTn>
                                        <p:tgtEl>
                                          <p:spTgt spid="462850"/>
                                        </p:tgtEl>
                                        <p:attrNameLst>
                                          <p:attrName>style.visibility</p:attrName>
                                        </p:attrNameLst>
                                      </p:cBhvr>
                                      <p:to>
                                        <p:strVal val="visible"/>
                                      </p:to>
                                    </p:set>
                                    <p:animEffect transition="in" filter="blinds(horizontal)">
                                      <p:cBhvr>
                                        <p:cTn id="10" dur="500"/>
                                        <p:tgtEl>
                                          <p:spTgt spid="46285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62851"/>
                                        </p:tgtEl>
                                        <p:attrNameLst>
                                          <p:attrName>style.visibility</p:attrName>
                                        </p:attrNameLst>
                                      </p:cBhvr>
                                      <p:to>
                                        <p:strVal val="visible"/>
                                      </p:to>
                                    </p:set>
                                    <p:animEffect transition="in" filter="blinds(horizontal)">
                                      <p:cBhvr>
                                        <p:cTn id="15" dur="500"/>
                                        <p:tgtEl>
                                          <p:spTgt spid="46285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62852"/>
                                        </p:tgtEl>
                                        <p:attrNameLst>
                                          <p:attrName>style.visibility</p:attrName>
                                        </p:attrNameLst>
                                      </p:cBhvr>
                                      <p:to>
                                        <p:strVal val="visible"/>
                                      </p:to>
                                    </p:set>
                                    <p:animEffect transition="in" filter="blinds(horizontal)">
                                      <p:cBhvr>
                                        <p:cTn id="20" dur="500"/>
                                        <p:tgtEl>
                                          <p:spTgt spid="46285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62854"/>
                                        </p:tgtEl>
                                        <p:attrNameLst>
                                          <p:attrName>style.visibility</p:attrName>
                                        </p:attrNameLst>
                                      </p:cBhvr>
                                      <p:to>
                                        <p:strVal val="visible"/>
                                      </p:to>
                                    </p:set>
                                    <p:animEffect transition="in" filter="blinds(horizontal)">
                                      <p:cBhvr>
                                        <p:cTn id="25" dur="500"/>
                                        <p:tgtEl>
                                          <p:spTgt spid="46285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462853"/>
                                        </p:tgtEl>
                                        <p:attrNameLst>
                                          <p:attrName>style.visibility</p:attrName>
                                        </p:attrNameLst>
                                      </p:cBhvr>
                                      <p:to>
                                        <p:strVal val="visible"/>
                                      </p:to>
                                    </p:set>
                                    <p:animEffect transition="in" filter="blinds(horizontal)">
                                      <p:cBhvr>
                                        <p:cTn id="30" dur="500"/>
                                        <p:tgtEl>
                                          <p:spTgt spid="46285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subTnLst>
                                    <p:set>
                                      <p:cBhvr override="childStyle">
                                        <p:cTn dur="1" fill="hold" display="0" masterRel="sameClick" afterEffect="1">
                                          <p:stCondLst>
                                            <p:cond evt="end" delay="0">
                                              <p:tn val="33"/>
                                            </p:cond>
                                          </p:stCondLst>
                                        </p:cTn>
                                        <p:tgtEl>
                                          <p:spTgt spid="5"/>
                                        </p:tgtEl>
                                        <p:attrNameLst>
                                          <p:attrName>style.visibility</p:attrName>
                                        </p:attrNameLst>
                                      </p:cBhvr>
                                      <p:to>
                                        <p:strVal val="hidden"/>
                                      </p:to>
                                    </p:set>
                                  </p:subTnLst>
                                </p:cTn>
                              </p:par>
                            </p:childTnLst>
                          </p:cTn>
                        </p:par>
                        <p:par>
                          <p:cTn id="35" fill="hold" nodeType="afterGroup">
                            <p:stCondLst>
                              <p:cond delay="0"/>
                            </p:stCondLst>
                            <p:childTnLst>
                              <p:par>
                                <p:cTn id="36" presetID="5" presetClass="entr" presetSubtype="10" fill="hold" grpId="0" nodeType="afterEffect">
                                  <p:stCondLst>
                                    <p:cond delay="0"/>
                                  </p:stCondLst>
                                  <p:childTnLst>
                                    <p:set>
                                      <p:cBhvr>
                                        <p:cTn id="37" dur="1" fill="hold">
                                          <p:stCondLst>
                                            <p:cond delay="0"/>
                                          </p:stCondLst>
                                        </p:cTn>
                                        <p:tgtEl>
                                          <p:spTgt spid="462857"/>
                                        </p:tgtEl>
                                        <p:attrNameLst>
                                          <p:attrName>style.visibility</p:attrName>
                                        </p:attrNameLst>
                                      </p:cBhvr>
                                      <p:to>
                                        <p:strVal val="visible"/>
                                      </p:to>
                                    </p:set>
                                    <p:animEffect transition="in" filter="checkerboard(across)">
                                      <p:cBhvr>
                                        <p:cTn id="38" dur="500"/>
                                        <p:tgtEl>
                                          <p:spTgt spid="462857"/>
                                        </p:tgtEl>
                                      </p:cBhvr>
                                    </p:animEffect>
                                  </p:childTnLst>
                                </p:cTn>
                              </p:par>
                            </p:childTnLst>
                          </p:cTn>
                        </p:par>
                        <p:par>
                          <p:cTn id="39" fill="hold" nodeType="afterGroup">
                            <p:stCondLst>
                              <p:cond delay="500"/>
                            </p:stCondLst>
                            <p:childTnLst>
                              <p:par>
                                <p:cTn id="40" presetID="1" presetClass="entr" presetSubtype="0" fill="hold" nodeType="afterEffect">
                                  <p:stCondLst>
                                    <p:cond delay="0"/>
                                  </p:stCondLst>
                                  <p:childTnLst>
                                    <p:set>
                                      <p:cBhvr>
                                        <p:cTn id="41" dur="1" fill="hold">
                                          <p:stCondLst>
                                            <p:cond delay="499"/>
                                          </p:stCondLst>
                                        </p:cTn>
                                        <p:tgtEl>
                                          <p:spTgt spid="6"/>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462855"/>
                                        </p:tgtEl>
                                        <p:attrNameLst>
                                          <p:attrName>style.visibility</p:attrName>
                                        </p:attrNameLst>
                                      </p:cBhvr>
                                      <p:to>
                                        <p:strVal val="visible"/>
                                      </p:to>
                                    </p:set>
                                    <p:animEffect transition="in" filter="checkerboard(across)">
                                      <p:cBhvr>
                                        <p:cTn id="46" dur="500"/>
                                        <p:tgtEl>
                                          <p:spTgt spid="46285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nodeType="clickEffect">
                                  <p:stCondLst>
                                    <p:cond delay="0"/>
                                  </p:stCondLst>
                                  <p:childTnLst>
                                    <p:set>
                                      <p:cBhvr>
                                        <p:cTn id="54" dur="1" fill="hold">
                                          <p:stCondLst>
                                            <p:cond delay="0"/>
                                          </p:stCondLst>
                                        </p:cTn>
                                        <p:tgtEl>
                                          <p:spTgt spid="462856"/>
                                        </p:tgtEl>
                                        <p:attrNameLst>
                                          <p:attrName>style.visibility</p:attrName>
                                        </p:attrNameLst>
                                      </p:cBhvr>
                                      <p:to>
                                        <p:strVal val="visible"/>
                                      </p:to>
                                    </p:set>
                                    <p:animEffect transition="in" filter="blinds(horizontal)">
                                      <p:cBhvr>
                                        <p:cTn id="55" dur="500"/>
                                        <p:tgtEl>
                                          <p:spTgt spid="46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850" grpId="0" autoUpdateAnimBg="0"/>
      <p:bldP spid="462855" grpId="0" autoUpdateAnimBg="0"/>
      <p:bldP spid="46285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Text Box 2"/>
          <p:cNvSpPr txBox="1">
            <a:spLocks noChangeArrowheads="1"/>
          </p:cNvSpPr>
          <p:nvPr/>
        </p:nvSpPr>
        <p:spPr bwMode="auto">
          <a:xfrm>
            <a:off x="287338" y="381000"/>
            <a:ext cx="8677275" cy="997196"/>
          </a:xfrm>
          <a:prstGeom prst="rect">
            <a:avLst/>
          </a:prstGeom>
          <a:noFill/>
          <a:ln w="9525">
            <a:noFill/>
            <a:miter lim="800000"/>
            <a:headEnd/>
            <a:tailEnd/>
          </a:ln>
          <a:effectLst/>
        </p:spPr>
        <p:txBody>
          <a:bodyPr>
            <a:spAutoFit/>
          </a:bodyPr>
          <a:lstStyle/>
          <a:p>
            <a:pPr>
              <a:lnSpc>
                <a:spcPct val="105000"/>
              </a:lnSpc>
              <a:defRPr/>
            </a:pPr>
            <a:r>
              <a:rPr kumimoji="1" lang="en-US" altLang="zh-CN" sz="2800" b="1">
                <a:solidFill>
                  <a:schemeClr val="hlink"/>
                </a:solidFill>
              </a:rPr>
              <a:t>P.71 </a:t>
            </a:r>
            <a:r>
              <a:rPr kumimoji="1" lang="zh-CN" altLang="en-US" sz="2800" b="1">
                <a:solidFill>
                  <a:schemeClr val="hlink"/>
                </a:solidFill>
              </a:rPr>
              <a:t>例</a:t>
            </a:r>
            <a:r>
              <a:rPr kumimoji="1" lang="en-US" altLang="zh-CN" sz="2800" b="1">
                <a:solidFill>
                  <a:schemeClr val="hlink"/>
                </a:solidFill>
              </a:rPr>
              <a:t>3-2</a:t>
            </a:r>
            <a:r>
              <a:rPr kumimoji="1" lang="zh-CN" altLang="en-US" sz="2800" b="1"/>
              <a:t> </a:t>
            </a:r>
            <a:r>
              <a:rPr kumimoji="1" lang="zh-CN" altLang="en-US" sz="2800" b="1">
                <a:solidFill>
                  <a:srgbClr val="FF0000"/>
                </a:solidFill>
                <a:effectLst>
                  <a:outerShdw blurRad="38100" dist="38100" dir="2700000" algn="tl">
                    <a:srgbClr val="C0C0C0"/>
                  </a:outerShdw>
                </a:effectLst>
              </a:rPr>
              <a:t> </a:t>
            </a:r>
            <a:r>
              <a:rPr kumimoji="1" lang="en-US" altLang="zh-CN" sz="2800" b="1"/>
              <a:t> </a:t>
            </a:r>
            <a:r>
              <a:rPr kumimoji="1" lang="zh-CN" altLang="en-US" sz="2800" b="1"/>
              <a:t>求质量为 </a:t>
            </a:r>
            <a:r>
              <a:rPr kumimoji="1" lang="en-US" altLang="zh-CN" sz="2800" b="1" i="1"/>
              <a:t>m</a:t>
            </a:r>
            <a:r>
              <a:rPr kumimoji="1" lang="zh-CN" altLang="en-US" sz="2800" b="1">
                <a:ea typeface="宋体" pitchFamily="2" charset="-122"/>
              </a:rPr>
              <a:t>、</a:t>
            </a:r>
            <a:r>
              <a:rPr kumimoji="1" lang="zh-CN" altLang="en-US" sz="2800" b="1"/>
              <a:t>半径为 </a:t>
            </a:r>
            <a:r>
              <a:rPr kumimoji="1" lang="en-US" altLang="zh-CN" sz="2800" b="1" i="1"/>
              <a:t>R</a:t>
            </a:r>
            <a:r>
              <a:rPr kumimoji="1" lang="en-US" altLang="zh-CN" sz="2800" b="1"/>
              <a:t> </a:t>
            </a:r>
            <a:r>
              <a:rPr kumimoji="1" lang="zh-CN" altLang="en-US" sz="2800" b="1"/>
              <a:t>的均匀圆盘对中心垂直轴的转动惯量</a:t>
            </a:r>
            <a:r>
              <a:rPr kumimoji="1" lang="en-US" altLang="zh-CN" sz="2800" b="1">
                <a:latin typeface="宋体" pitchFamily="2" charset="-122"/>
                <a:ea typeface="宋体" pitchFamily="2" charset="-122"/>
              </a:rPr>
              <a:t>.</a:t>
            </a:r>
            <a:r>
              <a:rPr kumimoji="1" lang="en-US" altLang="zh-CN" sz="2800" b="1"/>
              <a:t> </a:t>
            </a:r>
          </a:p>
        </p:txBody>
      </p:sp>
      <p:sp>
        <p:nvSpPr>
          <p:cNvPr id="464899" name="Text Box 3"/>
          <p:cNvSpPr txBox="1">
            <a:spLocks noChangeArrowheads="1"/>
          </p:cNvSpPr>
          <p:nvPr/>
        </p:nvSpPr>
        <p:spPr bwMode="auto">
          <a:xfrm>
            <a:off x="287338" y="1341438"/>
            <a:ext cx="604837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fontAlgn="ctr">
              <a:lnSpc>
                <a:spcPct val="110000"/>
              </a:lnSpc>
              <a:spcBef>
                <a:spcPct val="50000"/>
              </a:spcBef>
            </a:pPr>
            <a:r>
              <a:rPr kumimoji="1" lang="zh-CN" altLang="en-US">
                <a:solidFill>
                  <a:srgbClr val="0000CC"/>
                </a:solidFill>
              </a:rPr>
              <a:t>解</a:t>
            </a:r>
            <a:r>
              <a:rPr kumimoji="1" lang="en-US" altLang="zh-CN">
                <a:solidFill>
                  <a:srgbClr val="0000CC"/>
                </a:solidFill>
              </a:rPr>
              <a:t>  </a:t>
            </a:r>
            <a:r>
              <a:rPr kumimoji="1" lang="zh-CN" altLang="en-US"/>
              <a:t>圆盘上取半径为</a:t>
            </a:r>
            <a:r>
              <a:rPr kumimoji="1" lang="en-US" altLang="zh-CN" i="1"/>
              <a:t>r</a:t>
            </a:r>
            <a:r>
              <a:rPr kumimoji="1" lang="zh-CN" altLang="en-US"/>
              <a:t>宽度</a:t>
            </a:r>
            <a:r>
              <a:rPr kumimoji="1" lang="en-US" altLang="zh-CN"/>
              <a:t>d</a:t>
            </a:r>
            <a:r>
              <a:rPr kumimoji="1" lang="en-US" altLang="zh-CN" i="1"/>
              <a:t>r</a:t>
            </a:r>
            <a:r>
              <a:rPr kumimoji="1" lang="zh-CN" altLang="en-US"/>
              <a:t>的圆环作为质量元</a:t>
            </a:r>
            <a:r>
              <a:rPr kumimoji="1" lang="en-US" altLang="zh-CN"/>
              <a:t>d</a:t>
            </a:r>
            <a:r>
              <a:rPr kumimoji="1" lang="en-US" altLang="zh-CN" i="1"/>
              <a:t>m</a:t>
            </a:r>
          </a:p>
        </p:txBody>
      </p:sp>
      <p:graphicFrame>
        <p:nvGraphicFramePr>
          <p:cNvPr id="464900" name="Object 4"/>
          <p:cNvGraphicFramePr>
            <a:graphicFrameLocks noChangeAspect="1"/>
          </p:cNvGraphicFramePr>
          <p:nvPr/>
        </p:nvGraphicFramePr>
        <p:xfrm>
          <a:off x="1187450" y="2420938"/>
          <a:ext cx="3708400" cy="592137"/>
        </p:xfrm>
        <a:graphic>
          <a:graphicData uri="http://schemas.openxmlformats.org/presentationml/2006/ole">
            <mc:AlternateContent xmlns:mc="http://schemas.openxmlformats.org/markup-compatibility/2006">
              <mc:Choice xmlns:v="urn:schemas-microsoft-com:vml" Requires="v">
                <p:oleObj spid="_x0000_s16476" name="公式" r:id="rId4" imgW="1574640" imgH="241200" progId="Equation.3">
                  <p:embed/>
                </p:oleObj>
              </mc:Choice>
              <mc:Fallback>
                <p:oleObj name="公式" r:id="rId4" imgW="15746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420938"/>
                        <a:ext cx="3708400"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1" name="Object 5"/>
          <p:cNvGraphicFramePr>
            <a:graphicFrameLocks noChangeAspect="1"/>
          </p:cNvGraphicFramePr>
          <p:nvPr/>
        </p:nvGraphicFramePr>
        <p:xfrm>
          <a:off x="1116013" y="3321050"/>
          <a:ext cx="1692275" cy="461963"/>
        </p:xfrm>
        <a:graphic>
          <a:graphicData uri="http://schemas.openxmlformats.org/presentationml/2006/ole">
            <mc:AlternateContent xmlns:mc="http://schemas.openxmlformats.org/markup-compatibility/2006">
              <mc:Choice xmlns:v="urn:schemas-microsoft-com:vml" Requires="v">
                <p:oleObj spid="_x0000_s16477" name="Equation" r:id="rId6" imgW="774360" imgH="203040" progId="Equation.3">
                  <p:embed/>
                </p:oleObj>
              </mc:Choice>
              <mc:Fallback>
                <p:oleObj name="Equation" r:id="rId6" imgW="77436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321050"/>
                        <a:ext cx="169227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2" name="Object 6"/>
          <p:cNvGraphicFramePr>
            <a:graphicFrameLocks noChangeAspect="1"/>
          </p:cNvGraphicFramePr>
          <p:nvPr/>
        </p:nvGraphicFramePr>
        <p:xfrm>
          <a:off x="2808288" y="3068638"/>
          <a:ext cx="1979612" cy="1011237"/>
        </p:xfrm>
        <a:graphic>
          <a:graphicData uri="http://schemas.openxmlformats.org/presentationml/2006/ole">
            <mc:AlternateContent xmlns:mc="http://schemas.openxmlformats.org/markup-compatibility/2006">
              <mc:Choice xmlns:v="urn:schemas-microsoft-com:vml" Requires="v">
                <p:oleObj spid="_x0000_s16478" name="公式" r:id="rId8" imgW="914400" imgH="431640" progId="Equation.3">
                  <p:embed/>
                </p:oleObj>
              </mc:Choice>
              <mc:Fallback>
                <p:oleObj name="公式" r:id="rId8" imgW="91440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08288" y="3068638"/>
                        <a:ext cx="1979612" cy="1011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3" name="Object 7"/>
          <p:cNvGraphicFramePr>
            <a:graphicFrameLocks noChangeAspect="1"/>
          </p:cNvGraphicFramePr>
          <p:nvPr/>
        </p:nvGraphicFramePr>
        <p:xfrm>
          <a:off x="1439863" y="4041775"/>
          <a:ext cx="3024187" cy="1028700"/>
        </p:xfrm>
        <a:graphic>
          <a:graphicData uri="http://schemas.openxmlformats.org/presentationml/2006/ole">
            <mc:AlternateContent xmlns:mc="http://schemas.openxmlformats.org/markup-compatibility/2006">
              <mc:Choice xmlns:v="urn:schemas-microsoft-com:vml" Requires="v">
                <p:oleObj spid="_x0000_s16479" name="公式" r:id="rId10" imgW="1371600" imgH="431640" progId="Equation.3">
                  <p:embed/>
                </p:oleObj>
              </mc:Choice>
              <mc:Fallback>
                <p:oleObj name="公式" r:id="rId10" imgW="1371600" imgH="431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9863" y="4041775"/>
                        <a:ext cx="3024187"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4" name="Object 8"/>
          <p:cNvGraphicFramePr>
            <a:graphicFrameLocks noChangeAspect="1"/>
          </p:cNvGraphicFramePr>
          <p:nvPr/>
        </p:nvGraphicFramePr>
        <p:xfrm>
          <a:off x="1800225" y="5229225"/>
          <a:ext cx="1728788" cy="966788"/>
        </p:xfrm>
        <a:graphic>
          <a:graphicData uri="http://schemas.openxmlformats.org/presentationml/2006/ole">
            <mc:AlternateContent xmlns:mc="http://schemas.openxmlformats.org/markup-compatibility/2006">
              <mc:Choice xmlns:v="urn:schemas-microsoft-com:vml" Requires="v">
                <p:oleObj spid="_x0000_s16480" name="Equation" r:id="rId12" imgW="787320" imgH="406080" progId="Equation.3">
                  <p:embed/>
                </p:oleObj>
              </mc:Choice>
              <mc:Fallback>
                <p:oleObj name="Equation" r:id="rId12" imgW="787320" imgH="4060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00225" y="5229225"/>
                        <a:ext cx="1728788" cy="966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4905" name="Object 9"/>
          <p:cNvGraphicFramePr>
            <a:graphicFrameLocks noChangeAspect="1"/>
          </p:cNvGraphicFramePr>
          <p:nvPr/>
        </p:nvGraphicFramePr>
        <p:xfrm>
          <a:off x="3492500" y="5265738"/>
          <a:ext cx="1187450" cy="925512"/>
        </p:xfrm>
        <a:graphic>
          <a:graphicData uri="http://schemas.openxmlformats.org/presentationml/2006/ole">
            <mc:AlternateContent xmlns:mc="http://schemas.openxmlformats.org/markup-compatibility/2006">
              <mc:Choice xmlns:v="urn:schemas-microsoft-com:vml" Requires="v">
                <p:oleObj spid="_x0000_s16481" name="Equation" r:id="rId14" imgW="545760" imgH="393480" progId="Equation.3">
                  <p:embed/>
                </p:oleObj>
              </mc:Choice>
              <mc:Fallback>
                <p:oleObj name="Equation" r:id="rId14" imgW="54576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2500" y="5265738"/>
                        <a:ext cx="1187450" cy="925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2" name="Group 10"/>
          <p:cNvGrpSpPr>
            <a:grpSpLocks/>
          </p:cNvGrpSpPr>
          <p:nvPr/>
        </p:nvGrpSpPr>
        <p:grpSpPr bwMode="auto">
          <a:xfrm>
            <a:off x="6480175" y="1335088"/>
            <a:ext cx="2170113" cy="2057400"/>
            <a:chOff x="4080" y="960"/>
            <a:chExt cx="1392" cy="1296"/>
          </a:xfrm>
        </p:grpSpPr>
        <p:sp>
          <p:nvSpPr>
            <p:cNvPr id="13333" name="Rectangle 11"/>
            <p:cNvSpPr>
              <a:spLocks noChangeArrowheads="1"/>
            </p:cNvSpPr>
            <p:nvPr/>
          </p:nvSpPr>
          <p:spPr bwMode="auto">
            <a:xfrm>
              <a:off x="4080" y="960"/>
              <a:ext cx="1392" cy="1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3334" name="Oval 12"/>
            <p:cNvSpPr>
              <a:spLocks noChangeArrowheads="1"/>
            </p:cNvSpPr>
            <p:nvPr/>
          </p:nvSpPr>
          <p:spPr bwMode="auto">
            <a:xfrm>
              <a:off x="4176" y="1056"/>
              <a:ext cx="1152" cy="1104"/>
            </a:xfrm>
            <a:prstGeom prst="ellipse">
              <a:avLst/>
            </a:prstGeom>
            <a:solidFill>
              <a:srgbClr val="66FFFF"/>
            </a:solidFill>
            <a:ln w="2857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3335" name="Oval 13"/>
            <p:cNvSpPr>
              <a:spLocks noChangeArrowheads="1"/>
            </p:cNvSpPr>
            <p:nvPr/>
          </p:nvSpPr>
          <p:spPr bwMode="auto">
            <a:xfrm>
              <a:off x="4752" y="1584"/>
              <a:ext cx="48" cy="48"/>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3336" name="Text Box 14"/>
            <p:cNvSpPr txBox="1">
              <a:spLocks noChangeArrowheads="1"/>
            </p:cNvSpPr>
            <p:nvPr/>
          </p:nvSpPr>
          <p:spPr bwMode="auto">
            <a:xfrm>
              <a:off x="4512" y="1152"/>
              <a:ext cx="19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400" i="1"/>
                <a:t>R</a:t>
              </a:r>
            </a:p>
          </p:txBody>
        </p:sp>
        <p:sp>
          <p:nvSpPr>
            <p:cNvPr id="13337" name="Text Box 15"/>
            <p:cNvSpPr txBox="1">
              <a:spLocks noChangeArrowheads="1"/>
            </p:cNvSpPr>
            <p:nvPr/>
          </p:nvSpPr>
          <p:spPr bwMode="auto">
            <a:xfrm>
              <a:off x="4656" y="1584"/>
              <a:ext cx="192"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800" i="1"/>
                <a:t>O</a:t>
              </a:r>
            </a:p>
          </p:txBody>
        </p:sp>
        <p:sp>
          <p:nvSpPr>
            <p:cNvPr id="13338" name="Line 16"/>
            <p:cNvSpPr>
              <a:spLocks noChangeShapeType="1"/>
            </p:cNvSpPr>
            <p:nvPr/>
          </p:nvSpPr>
          <p:spPr bwMode="auto">
            <a:xfrm flipH="1" flipV="1">
              <a:off x="4368" y="1200"/>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7"/>
          <p:cNvGrpSpPr>
            <a:grpSpLocks/>
          </p:cNvGrpSpPr>
          <p:nvPr/>
        </p:nvGrpSpPr>
        <p:grpSpPr bwMode="auto">
          <a:xfrm>
            <a:off x="6911975" y="1700213"/>
            <a:ext cx="1371600" cy="1066800"/>
            <a:chOff x="4176" y="2976"/>
            <a:chExt cx="864" cy="672"/>
          </a:xfrm>
        </p:grpSpPr>
        <p:sp>
          <p:nvSpPr>
            <p:cNvPr id="13324" name="Oval 18"/>
            <p:cNvSpPr>
              <a:spLocks noChangeArrowheads="1"/>
            </p:cNvSpPr>
            <p:nvPr/>
          </p:nvSpPr>
          <p:spPr bwMode="auto">
            <a:xfrm>
              <a:off x="4320" y="3120"/>
              <a:ext cx="528" cy="528"/>
            </a:xfrm>
            <a:prstGeom prst="ellipse">
              <a:avLst/>
            </a:prstGeom>
            <a:solidFill>
              <a:srgbClr val="66FFFF"/>
            </a:solidFill>
            <a:ln w="38100">
              <a:solidFill>
                <a:srgbClr val="FF33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3325" name="Text Box 19"/>
            <p:cNvSpPr txBox="1">
              <a:spLocks noChangeArrowheads="1"/>
            </p:cNvSpPr>
            <p:nvPr/>
          </p:nvSpPr>
          <p:spPr bwMode="auto">
            <a:xfrm>
              <a:off x="4656" y="3216"/>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800" i="1">
                  <a:solidFill>
                    <a:srgbClr val="FF3300"/>
                  </a:solidFill>
                </a:rPr>
                <a:t>r</a:t>
              </a:r>
            </a:p>
          </p:txBody>
        </p:sp>
        <p:sp>
          <p:nvSpPr>
            <p:cNvPr id="13326" name="Line 20"/>
            <p:cNvSpPr>
              <a:spLocks noChangeShapeType="1"/>
            </p:cNvSpPr>
            <p:nvPr/>
          </p:nvSpPr>
          <p:spPr bwMode="auto">
            <a:xfrm flipV="1">
              <a:off x="4656" y="3168"/>
              <a:ext cx="96" cy="96"/>
            </a:xfrm>
            <a:prstGeom prst="line">
              <a:avLst/>
            </a:prstGeom>
            <a:noFill/>
            <a:ln w="952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21"/>
            <p:cNvSpPr>
              <a:spLocks noChangeShapeType="1"/>
            </p:cNvSpPr>
            <p:nvPr/>
          </p:nvSpPr>
          <p:spPr bwMode="auto">
            <a:xfrm flipV="1">
              <a:off x="4752" y="3072"/>
              <a:ext cx="96" cy="9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Text Box 22"/>
            <p:cNvSpPr txBox="1">
              <a:spLocks noChangeArrowheads="1"/>
            </p:cNvSpPr>
            <p:nvPr/>
          </p:nvSpPr>
          <p:spPr bwMode="auto">
            <a:xfrm>
              <a:off x="4800" y="3024"/>
              <a:ext cx="24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400">
                  <a:solidFill>
                    <a:srgbClr val="FF3300"/>
                  </a:solidFill>
                </a:rPr>
                <a:t>d</a:t>
              </a:r>
              <a:r>
                <a:rPr kumimoji="1" lang="en-US" altLang="zh-CN" sz="2400" i="1">
                  <a:solidFill>
                    <a:srgbClr val="FF3300"/>
                  </a:solidFill>
                </a:rPr>
                <a:t>r</a:t>
              </a:r>
            </a:p>
          </p:txBody>
        </p:sp>
        <p:sp>
          <p:nvSpPr>
            <p:cNvPr id="13329" name="Text Box 23"/>
            <p:cNvSpPr txBox="1">
              <a:spLocks noChangeArrowheads="1"/>
            </p:cNvSpPr>
            <p:nvPr/>
          </p:nvSpPr>
          <p:spPr bwMode="auto">
            <a:xfrm>
              <a:off x="4416" y="3369"/>
              <a:ext cx="240"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400" i="1"/>
                <a:t>O</a:t>
              </a:r>
            </a:p>
          </p:txBody>
        </p:sp>
        <p:sp>
          <p:nvSpPr>
            <p:cNvPr id="13330" name="Oval 24"/>
            <p:cNvSpPr>
              <a:spLocks noChangeArrowheads="1"/>
            </p:cNvSpPr>
            <p:nvPr/>
          </p:nvSpPr>
          <p:spPr bwMode="auto">
            <a:xfrm>
              <a:off x="4560" y="3360"/>
              <a:ext cx="48" cy="48"/>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3331" name="Line 25"/>
            <p:cNvSpPr>
              <a:spLocks noChangeShapeType="1"/>
            </p:cNvSpPr>
            <p:nvPr/>
          </p:nvSpPr>
          <p:spPr bwMode="auto">
            <a:xfrm flipV="1">
              <a:off x="4608" y="3264"/>
              <a:ext cx="192" cy="96"/>
            </a:xfrm>
            <a:prstGeom prst="line">
              <a:avLst/>
            </a:prstGeom>
            <a:noFill/>
            <a:ln w="952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26"/>
            <p:cNvSpPr>
              <a:spLocks noChangeShapeType="1"/>
            </p:cNvSpPr>
            <p:nvPr/>
          </p:nvSpPr>
          <p:spPr bwMode="auto">
            <a:xfrm flipH="1" flipV="1">
              <a:off x="4176" y="2976"/>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2556399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4899"/>
                                        </p:tgtEl>
                                        <p:attrNameLst>
                                          <p:attrName>style.visibility</p:attrName>
                                        </p:attrNameLst>
                                      </p:cBhvr>
                                      <p:to>
                                        <p:strVal val="visible"/>
                                      </p:to>
                                    </p:set>
                                    <p:animEffect transition="in" filter="blinds(horizontal)">
                                      <p:cBhvr>
                                        <p:cTn id="7" dur="500"/>
                                        <p:tgtEl>
                                          <p:spTgt spid="464899"/>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64900"/>
                                        </p:tgtEl>
                                        <p:attrNameLst>
                                          <p:attrName>style.visibility</p:attrName>
                                        </p:attrNameLst>
                                      </p:cBhvr>
                                      <p:to>
                                        <p:strVal val="visible"/>
                                      </p:to>
                                    </p:set>
                                    <p:animEffect transition="in" filter="blinds(horizontal)">
                                      <p:cBhvr>
                                        <p:cTn id="15" dur="500"/>
                                        <p:tgtEl>
                                          <p:spTgt spid="464900"/>
                                        </p:tgtEl>
                                      </p:cBhvr>
                                    </p:animEffect>
                                  </p:childTnLst>
                                </p:cTn>
                              </p:par>
                            </p:childTnLst>
                          </p:cTn>
                        </p:par>
                        <p:par>
                          <p:cTn id="16" fill="hold" nodeType="afterGroup">
                            <p:stCondLst>
                              <p:cond delay="500"/>
                            </p:stCondLst>
                            <p:childTnLst>
                              <p:par>
                                <p:cTn id="17" presetID="3" presetClass="entr" presetSubtype="10" fill="hold" nodeType="afterEffect">
                                  <p:stCondLst>
                                    <p:cond delay="0"/>
                                  </p:stCondLst>
                                  <p:childTnLst>
                                    <p:set>
                                      <p:cBhvr>
                                        <p:cTn id="18" dur="1" fill="hold">
                                          <p:stCondLst>
                                            <p:cond delay="0"/>
                                          </p:stCondLst>
                                        </p:cTn>
                                        <p:tgtEl>
                                          <p:spTgt spid="464901"/>
                                        </p:tgtEl>
                                        <p:attrNameLst>
                                          <p:attrName>style.visibility</p:attrName>
                                        </p:attrNameLst>
                                      </p:cBhvr>
                                      <p:to>
                                        <p:strVal val="visible"/>
                                      </p:to>
                                    </p:set>
                                    <p:animEffect transition="in" filter="blinds(horizontal)">
                                      <p:cBhvr>
                                        <p:cTn id="19" dur="500"/>
                                        <p:tgtEl>
                                          <p:spTgt spid="46490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nodeType="clickEffect">
                                  <p:stCondLst>
                                    <p:cond delay="0"/>
                                  </p:stCondLst>
                                  <p:childTnLst>
                                    <p:set>
                                      <p:cBhvr>
                                        <p:cTn id="23" dur="1" fill="hold">
                                          <p:stCondLst>
                                            <p:cond delay="0"/>
                                          </p:stCondLst>
                                        </p:cTn>
                                        <p:tgtEl>
                                          <p:spTgt spid="464902"/>
                                        </p:tgtEl>
                                        <p:attrNameLst>
                                          <p:attrName>style.visibility</p:attrName>
                                        </p:attrNameLst>
                                      </p:cBhvr>
                                      <p:to>
                                        <p:strVal val="visible"/>
                                      </p:to>
                                    </p:set>
                                    <p:animEffect transition="in" filter="blinds(horizontal)">
                                      <p:cBhvr>
                                        <p:cTn id="24" dur="500"/>
                                        <p:tgtEl>
                                          <p:spTgt spid="46490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64903"/>
                                        </p:tgtEl>
                                        <p:attrNameLst>
                                          <p:attrName>style.visibility</p:attrName>
                                        </p:attrNameLst>
                                      </p:cBhvr>
                                      <p:to>
                                        <p:strVal val="visible"/>
                                      </p:to>
                                    </p:set>
                                    <p:animEffect transition="in" filter="blinds(horizontal)">
                                      <p:cBhvr>
                                        <p:cTn id="29" dur="500"/>
                                        <p:tgtEl>
                                          <p:spTgt spid="46490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464904"/>
                                        </p:tgtEl>
                                        <p:attrNameLst>
                                          <p:attrName>style.visibility</p:attrName>
                                        </p:attrNameLst>
                                      </p:cBhvr>
                                      <p:to>
                                        <p:strVal val="visible"/>
                                      </p:to>
                                    </p:set>
                                    <p:animEffect transition="in" filter="blinds(horizontal)">
                                      <p:cBhvr>
                                        <p:cTn id="34" dur="500"/>
                                        <p:tgtEl>
                                          <p:spTgt spid="4649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64905"/>
                                        </p:tgtEl>
                                        <p:attrNameLst>
                                          <p:attrName>style.visibility</p:attrName>
                                        </p:attrNameLst>
                                      </p:cBhvr>
                                      <p:to>
                                        <p:strVal val="visible"/>
                                      </p:to>
                                    </p:set>
                                    <p:animEffect transition="in" filter="blinds(horizontal)">
                                      <p:cBhvr>
                                        <p:cTn id="39" dur="500"/>
                                        <p:tgtEl>
                                          <p:spTgt spid="464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45" name="Group 2"/>
          <p:cNvGrpSpPr>
            <a:grpSpLocks/>
          </p:cNvGrpSpPr>
          <p:nvPr/>
        </p:nvGrpSpPr>
        <p:grpSpPr bwMode="auto">
          <a:xfrm>
            <a:off x="5651500" y="1196975"/>
            <a:ext cx="2838450" cy="3311525"/>
            <a:chOff x="371" y="623"/>
            <a:chExt cx="2043" cy="2415"/>
          </a:xfrm>
        </p:grpSpPr>
        <p:sp>
          <p:nvSpPr>
            <p:cNvPr id="14347" name="Oval 3"/>
            <p:cNvSpPr>
              <a:spLocks noChangeArrowheads="1"/>
            </p:cNvSpPr>
            <p:nvPr/>
          </p:nvSpPr>
          <p:spPr bwMode="auto">
            <a:xfrm>
              <a:off x="371" y="870"/>
              <a:ext cx="1839" cy="1831"/>
            </a:xfrm>
            <a:prstGeom prst="ellipse">
              <a:avLst/>
            </a:prstGeom>
            <a:gradFill rotWithShape="0">
              <a:gsLst>
                <a:gs pos="0">
                  <a:srgbClr val="E1FFFF"/>
                </a:gs>
                <a:gs pos="100000">
                  <a:srgbClr val="BBD4D4"/>
                </a:gs>
              </a:gsLst>
              <a:path path="shape">
                <a:fillToRect l="50000" t="50000" r="50000" b="50000"/>
              </a:path>
            </a:gradFill>
            <a:ln w="19050">
              <a:solidFill>
                <a:srgbClr val="809A9A"/>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48" name="Freeform 4"/>
            <p:cNvSpPr>
              <a:spLocks/>
            </p:cNvSpPr>
            <p:nvPr/>
          </p:nvSpPr>
          <p:spPr bwMode="auto">
            <a:xfrm>
              <a:off x="1265" y="623"/>
              <a:ext cx="76" cy="94"/>
            </a:xfrm>
            <a:custGeom>
              <a:avLst/>
              <a:gdLst>
                <a:gd name="T0" fmla="*/ 0 w 206"/>
                <a:gd name="T1" fmla="*/ 245 h 260"/>
                <a:gd name="T2" fmla="*/ 0 w 206"/>
                <a:gd name="T3" fmla="*/ 0 h 260"/>
                <a:gd name="T4" fmla="*/ 206 w 206"/>
                <a:gd name="T5" fmla="*/ 0 h 260"/>
                <a:gd name="T6" fmla="*/ 206 w 206"/>
                <a:gd name="T7" fmla="*/ 260 h 260"/>
                <a:gd name="T8" fmla="*/ 0 60000 65536"/>
                <a:gd name="T9" fmla="*/ 0 60000 65536"/>
                <a:gd name="T10" fmla="*/ 0 60000 65536"/>
                <a:gd name="T11" fmla="*/ 0 60000 65536"/>
                <a:gd name="T12" fmla="*/ 0 w 206"/>
                <a:gd name="T13" fmla="*/ 0 h 260"/>
                <a:gd name="T14" fmla="*/ 206 w 206"/>
                <a:gd name="T15" fmla="*/ 260 h 260"/>
              </a:gdLst>
              <a:ahLst/>
              <a:cxnLst>
                <a:cxn ang="T8">
                  <a:pos x="T0" y="T1"/>
                </a:cxn>
                <a:cxn ang="T9">
                  <a:pos x="T2" y="T3"/>
                </a:cxn>
                <a:cxn ang="T10">
                  <a:pos x="T4" y="T5"/>
                </a:cxn>
                <a:cxn ang="T11">
                  <a:pos x="T6" y="T7"/>
                </a:cxn>
              </a:cxnLst>
              <a:rect l="T12" t="T13" r="T14" b="T15"/>
              <a:pathLst>
                <a:path w="206" h="260">
                  <a:moveTo>
                    <a:pt x="0" y="245"/>
                  </a:moveTo>
                  <a:lnTo>
                    <a:pt x="0" y="0"/>
                  </a:lnTo>
                  <a:lnTo>
                    <a:pt x="206" y="0"/>
                  </a:lnTo>
                  <a:lnTo>
                    <a:pt x="206" y="26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49" name="Freeform 5"/>
            <p:cNvSpPr>
              <a:spLocks/>
            </p:cNvSpPr>
            <p:nvPr/>
          </p:nvSpPr>
          <p:spPr bwMode="auto">
            <a:xfrm flipV="1">
              <a:off x="1266" y="2944"/>
              <a:ext cx="76" cy="94"/>
            </a:xfrm>
            <a:custGeom>
              <a:avLst/>
              <a:gdLst>
                <a:gd name="T0" fmla="*/ 0 w 206"/>
                <a:gd name="T1" fmla="*/ 245 h 260"/>
                <a:gd name="T2" fmla="*/ 0 w 206"/>
                <a:gd name="T3" fmla="*/ 0 h 260"/>
                <a:gd name="T4" fmla="*/ 206 w 206"/>
                <a:gd name="T5" fmla="*/ 0 h 260"/>
                <a:gd name="T6" fmla="*/ 206 w 206"/>
                <a:gd name="T7" fmla="*/ 260 h 260"/>
                <a:gd name="T8" fmla="*/ 0 60000 65536"/>
                <a:gd name="T9" fmla="*/ 0 60000 65536"/>
                <a:gd name="T10" fmla="*/ 0 60000 65536"/>
                <a:gd name="T11" fmla="*/ 0 60000 65536"/>
                <a:gd name="T12" fmla="*/ 0 w 206"/>
                <a:gd name="T13" fmla="*/ 0 h 260"/>
                <a:gd name="T14" fmla="*/ 206 w 206"/>
                <a:gd name="T15" fmla="*/ 260 h 260"/>
              </a:gdLst>
              <a:ahLst/>
              <a:cxnLst>
                <a:cxn ang="T8">
                  <a:pos x="T0" y="T1"/>
                </a:cxn>
                <a:cxn ang="T9">
                  <a:pos x="T2" y="T3"/>
                </a:cxn>
                <a:cxn ang="T10">
                  <a:pos x="T4" y="T5"/>
                </a:cxn>
                <a:cxn ang="T11">
                  <a:pos x="T6" y="T7"/>
                </a:cxn>
              </a:cxnLst>
              <a:rect l="T12" t="T13" r="T14" b="T15"/>
              <a:pathLst>
                <a:path w="206" h="260">
                  <a:moveTo>
                    <a:pt x="0" y="245"/>
                  </a:moveTo>
                  <a:lnTo>
                    <a:pt x="0" y="0"/>
                  </a:lnTo>
                  <a:lnTo>
                    <a:pt x="206" y="0"/>
                  </a:lnTo>
                  <a:lnTo>
                    <a:pt x="206" y="260"/>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50" name="Oval 6"/>
            <p:cNvSpPr>
              <a:spLocks noChangeArrowheads="1"/>
            </p:cNvSpPr>
            <p:nvPr/>
          </p:nvSpPr>
          <p:spPr bwMode="auto">
            <a:xfrm>
              <a:off x="554" y="1090"/>
              <a:ext cx="1460" cy="324"/>
            </a:xfrm>
            <a:prstGeom prst="ellipse">
              <a:avLst/>
            </a:prstGeom>
            <a:solidFill>
              <a:srgbClr val="E1FFFF">
                <a:alpha val="50195"/>
              </a:srgbClr>
            </a:solidFill>
            <a:ln w="9525" cap="rnd">
              <a:solidFill>
                <a:schemeClr val="tx1"/>
              </a:solidFill>
              <a:prstDash val="sysDot"/>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51" name="Line 7"/>
            <p:cNvSpPr>
              <a:spLocks noChangeShapeType="1"/>
            </p:cNvSpPr>
            <p:nvPr/>
          </p:nvSpPr>
          <p:spPr bwMode="auto">
            <a:xfrm flipH="1">
              <a:off x="1293" y="1445"/>
              <a:ext cx="1" cy="1569"/>
            </a:xfrm>
            <a:prstGeom prst="line">
              <a:avLst/>
            </a:prstGeom>
            <a:noFill/>
            <a:ln w="2857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2" name="Arc 8"/>
            <p:cNvSpPr>
              <a:spLocks/>
            </p:cNvSpPr>
            <p:nvPr/>
          </p:nvSpPr>
          <p:spPr bwMode="auto">
            <a:xfrm>
              <a:off x="551" y="1252"/>
              <a:ext cx="1473" cy="175"/>
            </a:xfrm>
            <a:custGeom>
              <a:avLst/>
              <a:gdLst>
                <a:gd name="T0" fmla="*/ 1473 w 43194"/>
                <a:gd name="T1" fmla="*/ 4 h 21600"/>
                <a:gd name="T2" fmla="*/ 0 w 43194"/>
                <a:gd name="T3" fmla="*/ 2 h 21600"/>
                <a:gd name="T4" fmla="*/ 737 w 43194"/>
                <a:gd name="T5" fmla="*/ 0 h 21600"/>
                <a:gd name="T6" fmla="*/ 0 60000 65536"/>
                <a:gd name="T7" fmla="*/ 0 60000 65536"/>
                <a:gd name="T8" fmla="*/ 0 60000 65536"/>
                <a:gd name="T9" fmla="*/ 0 w 43194"/>
                <a:gd name="T10" fmla="*/ 0 h 21600"/>
                <a:gd name="T11" fmla="*/ 43194 w 43194"/>
                <a:gd name="T12" fmla="*/ 21600 h 21600"/>
              </a:gdLst>
              <a:ahLst/>
              <a:cxnLst>
                <a:cxn ang="T6">
                  <a:pos x="T0" y="T1"/>
                </a:cxn>
                <a:cxn ang="T7">
                  <a:pos x="T2" y="T3"/>
                </a:cxn>
                <a:cxn ang="T8">
                  <a:pos x="T4" y="T5"/>
                </a:cxn>
              </a:cxnLst>
              <a:rect l="T9" t="T10" r="T11" b="T12"/>
              <a:pathLst>
                <a:path w="43194" h="21600" fill="none" extrusionOk="0">
                  <a:moveTo>
                    <a:pt x="43193" y="483"/>
                  </a:moveTo>
                  <a:cubicBezTo>
                    <a:pt x="42930" y="12221"/>
                    <a:pt x="33339" y="21599"/>
                    <a:pt x="21599" y="21600"/>
                  </a:cubicBezTo>
                  <a:cubicBezTo>
                    <a:pt x="9761" y="21600"/>
                    <a:pt x="129" y="12071"/>
                    <a:pt x="0" y="234"/>
                  </a:cubicBezTo>
                </a:path>
                <a:path w="43194" h="21600" stroke="0" extrusionOk="0">
                  <a:moveTo>
                    <a:pt x="43193" y="483"/>
                  </a:moveTo>
                  <a:cubicBezTo>
                    <a:pt x="42930" y="12221"/>
                    <a:pt x="33339" y="21599"/>
                    <a:pt x="21599" y="21600"/>
                  </a:cubicBezTo>
                  <a:cubicBezTo>
                    <a:pt x="9761" y="21600"/>
                    <a:pt x="129" y="12071"/>
                    <a:pt x="0" y="234"/>
                  </a:cubicBezTo>
                  <a:lnTo>
                    <a:pt x="21599" y="0"/>
                  </a:lnTo>
                  <a:close/>
                </a:path>
              </a:pathLst>
            </a:custGeom>
            <a:noFill/>
            <a:ln w="57150">
              <a:solidFill>
                <a:srgbClr val="93AAA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53" name="Line 9"/>
            <p:cNvSpPr>
              <a:spLocks noChangeShapeType="1"/>
            </p:cNvSpPr>
            <p:nvPr/>
          </p:nvSpPr>
          <p:spPr bwMode="auto">
            <a:xfrm flipH="1">
              <a:off x="1295" y="649"/>
              <a:ext cx="1" cy="606"/>
            </a:xfrm>
            <a:prstGeom prst="line">
              <a:avLst/>
            </a:prstGeom>
            <a:noFill/>
            <a:ln w="28575">
              <a:solidFill>
                <a:schemeClr val="tx1"/>
              </a:solidFill>
              <a:prstDash val="lgDash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4" name="Line 10"/>
            <p:cNvSpPr>
              <a:spLocks noChangeShapeType="1"/>
            </p:cNvSpPr>
            <p:nvPr/>
          </p:nvSpPr>
          <p:spPr bwMode="auto">
            <a:xfrm>
              <a:off x="1301" y="1784"/>
              <a:ext cx="1113" cy="0"/>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5" name="Line 11"/>
            <p:cNvSpPr>
              <a:spLocks noChangeShapeType="1"/>
            </p:cNvSpPr>
            <p:nvPr/>
          </p:nvSpPr>
          <p:spPr bwMode="auto">
            <a:xfrm flipH="1" flipV="1">
              <a:off x="544" y="1238"/>
              <a:ext cx="750" cy="553"/>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12"/>
            <p:cNvSpPr>
              <a:spLocks noChangeShapeType="1"/>
            </p:cNvSpPr>
            <p:nvPr/>
          </p:nvSpPr>
          <p:spPr bwMode="auto">
            <a:xfrm flipV="1">
              <a:off x="560" y="1239"/>
              <a:ext cx="73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13"/>
            <p:cNvSpPr>
              <a:spLocks noChangeShapeType="1"/>
            </p:cNvSpPr>
            <p:nvPr/>
          </p:nvSpPr>
          <p:spPr bwMode="auto">
            <a:xfrm flipH="1">
              <a:off x="2296" y="1287"/>
              <a:ext cx="0" cy="512"/>
            </a:xfrm>
            <a:prstGeom prst="line">
              <a:avLst/>
            </a:prstGeom>
            <a:noFill/>
            <a:ln w="9525">
              <a:solidFill>
                <a:schemeClr val="tx1"/>
              </a:solidFill>
              <a:round/>
              <a:headEnd type="triangle" w="sm" len="lg"/>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58" name="Line 14"/>
            <p:cNvSpPr>
              <a:spLocks noChangeShapeType="1"/>
            </p:cNvSpPr>
            <p:nvPr/>
          </p:nvSpPr>
          <p:spPr bwMode="auto">
            <a:xfrm>
              <a:off x="2043" y="1223"/>
              <a:ext cx="3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15"/>
            <p:cNvSpPr>
              <a:spLocks noChangeShapeType="1"/>
            </p:cNvSpPr>
            <p:nvPr/>
          </p:nvSpPr>
          <p:spPr bwMode="auto">
            <a:xfrm>
              <a:off x="2028" y="1280"/>
              <a:ext cx="33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0" name="Line 16"/>
            <p:cNvSpPr>
              <a:spLocks noChangeShapeType="1"/>
            </p:cNvSpPr>
            <p:nvPr/>
          </p:nvSpPr>
          <p:spPr bwMode="auto">
            <a:xfrm>
              <a:off x="2303" y="1065"/>
              <a:ext cx="0" cy="173"/>
            </a:xfrm>
            <a:prstGeom prst="line">
              <a:avLst/>
            </a:prstGeom>
            <a:noFill/>
            <a:ln w="9525">
              <a:solidFill>
                <a:schemeClr val="tx1"/>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14361" name="WordArt 17"/>
            <p:cNvSpPr>
              <a:spLocks noChangeArrowheads="1" noChangeShapeType="1" noTextEdit="1"/>
            </p:cNvSpPr>
            <p:nvPr/>
          </p:nvSpPr>
          <p:spPr bwMode="auto">
            <a:xfrm>
              <a:off x="1467" y="2087"/>
              <a:ext cx="194" cy="146"/>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m</a:t>
              </a:r>
              <a:endParaRPr lang="zh-CN" altLang="en-US" sz="3600" i="1" kern="10">
                <a:ln w="9525">
                  <a:solidFill>
                    <a:schemeClr val="tx1"/>
                  </a:solidFill>
                  <a:round/>
                  <a:headEnd/>
                  <a:tailEnd/>
                </a:ln>
                <a:latin typeface="Times New Roman"/>
                <a:cs typeface="Times New Roman"/>
              </a:endParaRPr>
            </a:p>
          </p:txBody>
        </p:sp>
        <p:sp>
          <p:nvSpPr>
            <p:cNvPr id="14362" name="WordArt 18"/>
            <p:cNvSpPr>
              <a:spLocks noChangeArrowheads="1" noChangeShapeType="1" noTextEdit="1"/>
            </p:cNvSpPr>
            <p:nvPr/>
          </p:nvSpPr>
          <p:spPr bwMode="auto">
            <a:xfrm>
              <a:off x="1138" y="1810"/>
              <a:ext cx="112" cy="143"/>
            </a:xfrm>
            <a:prstGeom prst="rect">
              <a:avLst/>
            </a:prstGeom>
          </p:spPr>
          <p:txBody>
            <a:bodyPr wrap="none" fromWordArt="1">
              <a:prstTxWarp prst="textPlain">
                <a:avLst>
                  <a:gd name="adj" fmla="val 50000"/>
                </a:avLst>
              </a:prstTxWarp>
            </a:bodyPr>
            <a:lstStyle/>
            <a:p>
              <a:pPr algn="ctr"/>
              <a:r>
                <a:rPr lang="en-US" altLang="zh-CN" sz="800" i="1" kern="10">
                  <a:ln w="9525">
                    <a:solidFill>
                      <a:srgbClr val="000000"/>
                    </a:solidFill>
                    <a:round/>
                    <a:headEnd/>
                    <a:tailEnd/>
                  </a:ln>
                  <a:solidFill>
                    <a:srgbClr val="000000"/>
                  </a:solidFill>
                  <a:latin typeface="Times New Roman"/>
                  <a:cs typeface="Times New Roman"/>
                </a:rPr>
                <a:t>O</a:t>
              </a:r>
              <a:endParaRPr lang="zh-CN" altLang="en-US" sz="800" i="1" kern="10">
                <a:ln w="9525">
                  <a:solidFill>
                    <a:srgbClr val="000000"/>
                  </a:solidFill>
                  <a:round/>
                  <a:headEnd/>
                  <a:tailEnd/>
                </a:ln>
                <a:solidFill>
                  <a:srgbClr val="000000"/>
                </a:solidFill>
                <a:latin typeface="Times New Roman"/>
                <a:cs typeface="Times New Roman"/>
              </a:endParaRPr>
            </a:p>
          </p:txBody>
        </p:sp>
        <p:sp>
          <p:nvSpPr>
            <p:cNvPr id="14363" name="WordArt 19"/>
            <p:cNvSpPr>
              <a:spLocks noChangeArrowheads="1" noChangeShapeType="1" noTextEdit="1"/>
            </p:cNvSpPr>
            <p:nvPr/>
          </p:nvSpPr>
          <p:spPr bwMode="auto">
            <a:xfrm>
              <a:off x="726" y="1525"/>
              <a:ext cx="160" cy="146"/>
            </a:xfrm>
            <a:prstGeom prst="rect">
              <a:avLst/>
            </a:prstGeom>
          </p:spPr>
          <p:txBody>
            <a:bodyPr wrap="none" fromWordArt="1">
              <a:prstTxWarp prst="textPlain">
                <a:avLst>
                  <a:gd name="adj" fmla="val 50000"/>
                </a:avLst>
              </a:prstTxWarp>
            </a:bodyPr>
            <a:lstStyle/>
            <a:p>
              <a:pPr algn="ctr"/>
              <a:r>
                <a:rPr lang="en-US" altLang="zh-CN" sz="800" i="1" kern="10">
                  <a:ln w="9525">
                    <a:solidFill>
                      <a:srgbClr val="CC0000"/>
                    </a:solidFill>
                    <a:round/>
                    <a:headEnd/>
                    <a:tailEnd/>
                  </a:ln>
                  <a:solidFill>
                    <a:srgbClr val="CC0000"/>
                  </a:solidFill>
                  <a:latin typeface="Times New Roman"/>
                  <a:cs typeface="Times New Roman"/>
                </a:rPr>
                <a:t>R</a:t>
              </a:r>
              <a:endParaRPr lang="zh-CN" altLang="en-US" sz="800" i="1" kern="10">
                <a:ln w="9525">
                  <a:solidFill>
                    <a:srgbClr val="CC0000"/>
                  </a:solidFill>
                  <a:round/>
                  <a:headEnd/>
                  <a:tailEnd/>
                </a:ln>
                <a:solidFill>
                  <a:srgbClr val="CC0000"/>
                </a:solidFill>
                <a:latin typeface="Times New Roman"/>
                <a:cs typeface="Times New Roman"/>
              </a:endParaRPr>
            </a:p>
          </p:txBody>
        </p:sp>
        <p:grpSp>
          <p:nvGrpSpPr>
            <p:cNvPr id="14364" name="Group 20"/>
            <p:cNvGrpSpPr>
              <a:grpSpLocks/>
            </p:cNvGrpSpPr>
            <p:nvPr/>
          </p:nvGrpSpPr>
          <p:grpSpPr bwMode="auto">
            <a:xfrm>
              <a:off x="935" y="1041"/>
              <a:ext cx="90" cy="168"/>
              <a:chOff x="1062" y="1072"/>
              <a:chExt cx="90" cy="168"/>
            </a:xfrm>
          </p:grpSpPr>
          <p:sp>
            <p:nvSpPr>
              <p:cNvPr id="14376" name="WordArt 21"/>
              <p:cNvSpPr>
                <a:spLocks noChangeArrowheads="1" noChangeShapeType="1" noTextEdit="1"/>
              </p:cNvSpPr>
              <p:nvPr/>
            </p:nvSpPr>
            <p:spPr bwMode="auto">
              <a:xfrm>
                <a:off x="1068" y="1079"/>
                <a:ext cx="84" cy="161"/>
              </a:xfrm>
              <a:prstGeom prst="rect">
                <a:avLst/>
              </a:prstGeom>
            </p:spPr>
            <p:txBody>
              <a:bodyPr wrap="none" fromWordArt="1">
                <a:prstTxWarp prst="textPlain">
                  <a:avLst>
                    <a:gd name="adj" fmla="val 50000"/>
                  </a:avLst>
                </a:prstTxWarp>
              </a:bodyPr>
              <a:lstStyle/>
              <a:p>
                <a:pPr algn="ctr"/>
                <a:r>
                  <a:rPr lang="en-US" altLang="zh-CN" sz="3600" i="1" kern="10">
                    <a:ln w="76200">
                      <a:solidFill>
                        <a:srgbClr val="E1FFFF"/>
                      </a:solidFill>
                      <a:round/>
                      <a:headEnd/>
                      <a:tailEnd/>
                    </a:ln>
                    <a:solidFill>
                      <a:srgbClr val="E1FFFF"/>
                    </a:solidFill>
                    <a:latin typeface="Times New Roman"/>
                    <a:cs typeface="Times New Roman"/>
                  </a:rPr>
                  <a:t>r</a:t>
                </a:r>
                <a:endParaRPr lang="zh-CN" altLang="en-US" sz="3600" i="1" kern="10">
                  <a:ln w="76200">
                    <a:solidFill>
                      <a:srgbClr val="E1FFFF"/>
                    </a:solidFill>
                    <a:round/>
                    <a:headEnd/>
                    <a:tailEnd/>
                  </a:ln>
                  <a:solidFill>
                    <a:srgbClr val="E1FFFF"/>
                  </a:solidFill>
                  <a:latin typeface="Times New Roman"/>
                  <a:cs typeface="Times New Roman"/>
                </a:endParaRPr>
              </a:p>
            </p:txBody>
          </p:sp>
          <p:sp>
            <p:nvSpPr>
              <p:cNvPr id="14377" name="WordArt 22"/>
              <p:cNvSpPr>
                <a:spLocks noChangeArrowheads="1" noChangeShapeType="1" noTextEdit="1"/>
              </p:cNvSpPr>
              <p:nvPr/>
            </p:nvSpPr>
            <p:spPr bwMode="auto">
              <a:xfrm>
                <a:off x="1062" y="1072"/>
                <a:ext cx="84" cy="16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r</a:t>
                </a:r>
                <a:endParaRPr lang="zh-CN" altLang="en-US" sz="3600" i="1" kern="10">
                  <a:ln w="9525">
                    <a:solidFill>
                      <a:schemeClr val="tx1"/>
                    </a:solidFill>
                    <a:round/>
                    <a:headEnd/>
                    <a:tailEnd/>
                  </a:ln>
                  <a:latin typeface="Times New Roman"/>
                  <a:cs typeface="Times New Roman"/>
                </a:endParaRPr>
              </a:p>
            </p:txBody>
          </p:sp>
        </p:grpSp>
        <p:grpSp>
          <p:nvGrpSpPr>
            <p:cNvPr id="14365" name="Group 23"/>
            <p:cNvGrpSpPr>
              <a:grpSpLocks/>
            </p:cNvGrpSpPr>
            <p:nvPr/>
          </p:nvGrpSpPr>
          <p:grpSpPr bwMode="auto">
            <a:xfrm>
              <a:off x="2216" y="1413"/>
              <a:ext cx="197" cy="260"/>
              <a:chOff x="3187" y="1602"/>
              <a:chExt cx="197" cy="260"/>
            </a:xfrm>
          </p:grpSpPr>
          <p:sp>
            <p:nvSpPr>
              <p:cNvPr id="14374" name="Rectangle 24"/>
              <p:cNvSpPr>
                <a:spLocks noChangeArrowheads="1"/>
              </p:cNvSpPr>
              <p:nvPr/>
            </p:nvSpPr>
            <p:spPr bwMode="auto">
              <a:xfrm>
                <a:off x="3187" y="1602"/>
                <a:ext cx="197" cy="260"/>
              </a:xfrm>
              <a:prstGeom prst="rect">
                <a:avLst/>
              </a:prstGeom>
              <a:solidFill>
                <a:srgbClr val="FFFFCC"/>
              </a:solidFill>
              <a:ln w="9525">
                <a:solidFill>
                  <a:schemeClr val="bg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4375" name="WordArt 25"/>
              <p:cNvSpPr>
                <a:spLocks noChangeArrowheads="1" noChangeShapeType="1" noTextEdit="1"/>
              </p:cNvSpPr>
              <p:nvPr/>
            </p:nvSpPr>
            <p:spPr bwMode="auto">
              <a:xfrm>
                <a:off x="3210" y="1647"/>
                <a:ext cx="131" cy="16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grpSp>
        <p:grpSp>
          <p:nvGrpSpPr>
            <p:cNvPr id="14366" name="Group 26"/>
            <p:cNvGrpSpPr>
              <a:grpSpLocks/>
            </p:cNvGrpSpPr>
            <p:nvPr/>
          </p:nvGrpSpPr>
          <p:grpSpPr bwMode="auto">
            <a:xfrm>
              <a:off x="2196" y="803"/>
              <a:ext cx="209" cy="222"/>
              <a:chOff x="1754" y="2853"/>
              <a:chExt cx="209" cy="222"/>
            </a:xfrm>
          </p:grpSpPr>
          <p:sp>
            <p:nvSpPr>
              <p:cNvPr id="14372" name="WordArt 27"/>
              <p:cNvSpPr>
                <a:spLocks noChangeArrowheads="1" noChangeShapeType="1" noTextEdit="1"/>
              </p:cNvSpPr>
              <p:nvPr/>
            </p:nvSpPr>
            <p:spPr bwMode="auto">
              <a:xfrm>
                <a:off x="1832" y="2910"/>
                <a:ext cx="131" cy="165"/>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tx1"/>
                      </a:solidFill>
                      <a:round/>
                      <a:headEnd/>
                      <a:tailEnd/>
                    </a:ln>
                    <a:latin typeface="Times New Roman"/>
                    <a:cs typeface="Times New Roman"/>
                  </a:rPr>
                  <a:t>y</a:t>
                </a:r>
                <a:endParaRPr lang="zh-CN" altLang="en-US" sz="3600" i="1" kern="10">
                  <a:ln w="9525">
                    <a:solidFill>
                      <a:schemeClr val="tx1"/>
                    </a:solidFill>
                    <a:round/>
                    <a:headEnd/>
                    <a:tailEnd/>
                  </a:ln>
                  <a:latin typeface="Times New Roman"/>
                  <a:cs typeface="Times New Roman"/>
                </a:endParaRPr>
              </a:p>
            </p:txBody>
          </p:sp>
          <p:sp>
            <p:nvSpPr>
              <p:cNvPr id="14373" name="WordArt 28"/>
              <p:cNvSpPr>
                <a:spLocks noChangeArrowheads="1" noChangeShapeType="1" noTextEdit="1"/>
              </p:cNvSpPr>
              <p:nvPr/>
            </p:nvSpPr>
            <p:spPr bwMode="auto">
              <a:xfrm>
                <a:off x="1754" y="2853"/>
                <a:ext cx="79" cy="176"/>
              </a:xfrm>
              <a:prstGeom prst="rect">
                <a:avLst/>
              </a:prstGeom>
            </p:spPr>
            <p:txBody>
              <a:bodyPr wrap="none" fromWordArt="1">
                <a:prstTxWarp prst="textPlain">
                  <a:avLst>
                    <a:gd name="adj" fmla="val 50000"/>
                  </a:avLst>
                </a:prstTxWarp>
              </a:bodyPr>
              <a:lstStyle/>
              <a:p>
                <a:pPr algn="ctr"/>
                <a:r>
                  <a:rPr lang="en-US" altLang="zh-CN" sz="1800" kern="10">
                    <a:ln w="9525">
                      <a:solidFill>
                        <a:srgbClr val="000000"/>
                      </a:solidFill>
                      <a:round/>
                      <a:headEnd/>
                      <a:tailEnd/>
                    </a:ln>
                    <a:solidFill>
                      <a:srgbClr val="000000"/>
                    </a:solidFill>
                    <a:latin typeface="宋体"/>
                    <a:ea typeface="宋体"/>
                  </a:rPr>
                  <a:t>d</a:t>
                </a:r>
                <a:endParaRPr lang="zh-CN" altLang="en-US" sz="1800" kern="10">
                  <a:ln w="9525">
                    <a:solidFill>
                      <a:srgbClr val="000000"/>
                    </a:solidFill>
                    <a:round/>
                    <a:headEnd/>
                    <a:tailEnd/>
                  </a:ln>
                  <a:solidFill>
                    <a:srgbClr val="000000"/>
                  </a:solidFill>
                  <a:latin typeface="宋体"/>
                  <a:ea typeface="宋体"/>
                </a:endParaRPr>
              </a:p>
            </p:txBody>
          </p:sp>
        </p:grpSp>
        <p:grpSp>
          <p:nvGrpSpPr>
            <p:cNvPr id="14367" name="Group 29"/>
            <p:cNvGrpSpPr>
              <a:grpSpLocks/>
            </p:cNvGrpSpPr>
            <p:nvPr/>
          </p:nvGrpSpPr>
          <p:grpSpPr bwMode="auto">
            <a:xfrm>
              <a:off x="1371" y="1135"/>
              <a:ext cx="295" cy="183"/>
              <a:chOff x="1711" y="1663"/>
              <a:chExt cx="295" cy="183"/>
            </a:xfrm>
          </p:grpSpPr>
          <p:sp>
            <p:nvSpPr>
              <p:cNvPr id="14368" name="WordArt 30"/>
              <p:cNvSpPr>
                <a:spLocks noChangeArrowheads="1" noChangeShapeType="1" noTextEdit="1"/>
              </p:cNvSpPr>
              <p:nvPr/>
            </p:nvSpPr>
            <p:spPr bwMode="auto">
              <a:xfrm>
                <a:off x="1712" y="1664"/>
                <a:ext cx="101" cy="182"/>
              </a:xfrm>
              <a:prstGeom prst="rect">
                <a:avLst/>
              </a:prstGeom>
            </p:spPr>
            <p:txBody>
              <a:bodyPr wrap="none" fromWordArt="1">
                <a:prstTxWarp prst="textPlain">
                  <a:avLst>
                    <a:gd name="adj" fmla="val 50000"/>
                  </a:avLst>
                </a:prstTxWarp>
              </a:bodyPr>
              <a:lstStyle/>
              <a:p>
                <a:pPr algn="ctr"/>
                <a:r>
                  <a:rPr lang="en-US" altLang="zh-CN" sz="1800" kern="10">
                    <a:ln w="76200">
                      <a:solidFill>
                        <a:schemeClr val="bg1"/>
                      </a:solidFill>
                      <a:round/>
                      <a:headEnd/>
                      <a:tailEnd/>
                    </a:ln>
                    <a:solidFill>
                      <a:schemeClr val="bg1"/>
                    </a:solidFill>
                    <a:latin typeface="宋体"/>
                    <a:ea typeface="宋体"/>
                  </a:rPr>
                  <a:t>d</a:t>
                </a:r>
                <a:endParaRPr lang="zh-CN" altLang="en-US" sz="1800" kern="10">
                  <a:ln w="76200">
                    <a:solidFill>
                      <a:schemeClr val="bg1"/>
                    </a:solidFill>
                    <a:round/>
                    <a:headEnd/>
                    <a:tailEnd/>
                  </a:ln>
                  <a:solidFill>
                    <a:schemeClr val="bg1"/>
                  </a:solidFill>
                  <a:latin typeface="宋体"/>
                  <a:ea typeface="宋体"/>
                </a:endParaRPr>
              </a:p>
            </p:txBody>
          </p:sp>
          <p:sp>
            <p:nvSpPr>
              <p:cNvPr id="14369" name="WordArt 31"/>
              <p:cNvSpPr>
                <a:spLocks noChangeArrowheads="1" noChangeShapeType="1" noTextEdit="1"/>
              </p:cNvSpPr>
              <p:nvPr/>
            </p:nvSpPr>
            <p:spPr bwMode="auto">
              <a:xfrm>
                <a:off x="1837" y="1693"/>
                <a:ext cx="168" cy="151"/>
              </a:xfrm>
              <a:prstGeom prst="rect">
                <a:avLst/>
              </a:prstGeom>
            </p:spPr>
            <p:txBody>
              <a:bodyPr wrap="none" fromWordArt="1">
                <a:prstTxWarp prst="textPlain">
                  <a:avLst>
                    <a:gd name="adj" fmla="val 50000"/>
                  </a:avLst>
                </a:prstTxWarp>
              </a:bodyPr>
              <a:lstStyle/>
              <a:p>
                <a:pPr algn="ctr"/>
                <a:r>
                  <a:rPr lang="en-US" altLang="zh-CN" sz="3600" i="1" kern="10">
                    <a:ln w="76200">
                      <a:solidFill>
                        <a:schemeClr val="bg1"/>
                      </a:solidFill>
                      <a:round/>
                      <a:headEnd/>
                      <a:tailEnd/>
                    </a:ln>
                    <a:solidFill>
                      <a:schemeClr val="bg1"/>
                    </a:solidFill>
                    <a:latin typeface="Times New Roman"/>
                    <a:cs typeface="Times New Roman"/>
                  </a:rPr>
                  <a:t>m</a:t>
                </a:r>
                <a:endParaRPr lang="zh-CN" altLang="en-US" sz="3600" i="1" kern="10">
                  <a:ln w="76200">
                    <a:solidFill>
                      <a:schemeClr val="bg1"/>
                    </a:solidFill>
                    <a:round/>
                    <a:headEnd/>
                    <a:tailEnd/>
                  </a:ln>
                  <a:solidFill>
                    <a:schemeClr val="bg1"/>
                  </a:solidFill>
                  <a:latin typeface="Times New Roman"/>
                  <a:cs typeface="Times New Roman"/>
                </a:endParaRPr>
              </a:p>
            </p:txBody>
          </p:sp>
          <p:sp>
            <p:nvSpPr>
              <p:cNvPr id="14370" name="WordArt 32"/>
              <p:cNvSpPr>
                <a:spLocks noChangeArrowheads="1" noChangeShapeType="1" noTextEdit="1"/>
              </p:cNvSpPr>
              <p:nvPr/>
            </p:nvSpPr>
            <p:spPr bwMode="auto">
              <a:xfrm>
                <a:off x="1711" y="1663"/>
                <a:ext cx="101" cy="182"/>
              </a:xfrm>
              <a:prstGeom prst="rect">
                <a:avLst/>
              </a:prstGeom>
            </p:spPr>
            <p:txBody>
              <a:bodyPr wrap="none" fromWordArt="1">
                <a:prstTxWarp prst="textPlain">
                  <a:avLst>
                    <a:gd name="adj" fmla="val 50000"/>
                  </a:avLst>
                </a:prstTxWarp>
              </a:bodyPr>
              <a:lstStyle/>
              <a:p>
                <a:pPr algn="ctr"/>
                <a:r>
                  <a:rPr lang="en-US" altLang="zh-CN" sz="1800" kern="10">
                    <a:ln w="9525">
                      <a:solidFill>
                        <a:schemeClr val="folHlink"/>
                      </a:solidFill>
                      <a:round/>
                      <a:headEnd/>
                      <a:tailEnd/>
                    </a:ln>
                    <a:solidFill>
                      <a:schemeClr val="folHlink"/>
                    </a:solidFill>
                    <a:latin typeface="宋体"/>
                    <a:ea typeface="宋体"/>
                  </a:rPr>
                  <a:t>d</a:t>
                </a:r>
                <a:endParaRPr lang="zh-CN" altLang="en-US" sz="1800" kern="10">
                  <a:ln w="9525">
                    <a:solidFill>
                      <a:schemeClr val="folHlink"/>
                    </a:solidFill>
                    <a:round/>
                    <a:headEnd/>
                    <a:tailEnd/>
                  </a:ln>
                  <a:solidFill>
                    <a:schemeClr val="folHlink"/>
                  </a:solidFill>
                  <a:latin typeface="宋体"/>
                  <a:ea typeface="宋体"/>
                </a:endParaRPr>
              </a:p>
            </p:txBody>
          </p:sp>
          <p:sp>
            <p:nvSpPr>
              <p:cNvPr id="14371" name="WordArt 33"/>
              <p:cNvSpPr>
                <a:spLocks noChangeArrowheads="1" noChangeShapeType="1" noTextEdit="1"/>
              </p:cNvSpPr>
              <p:nvPr/>
            </p:nvSpPr>
            <p:spPr bwMode="auto">
              <a:xfrm>
                <a:off x="1838" y="1691"/>
                <a:ext cx="168" cy="151"/>
              </a:xfrm>
              <a:prstGeom prst="rect">
                <a:avLst/>
              </a:prstGeom>
            </p:spPr>
            <p:txBody>
              <a:bodyPr wrap="none" fromWordArt="1">
                <a:prstTxWarp prst="textPlain">
                  <a:avLst>
                    <a:gd name="adj" fmla="val 50000"/>
                  </a:avLst>
                </a:prstTxWarp>
              </a:bodyPr>
              <a:lstStyle/>
              <a:p>
                <a:pPr algn="ctr"/>
                <a:r>
                  <a:rPr lang="en-US" altLang="zh-CN" sz="3600" i="1" kern="10">
                    <a:ln w="9525">
                      <a:solidFill>
                        <a:schemeClr val="folHlink"/>
                      </a:solidFill>
                      <a:round/>
                      <a:headEnd/>
                      <a:tailEnd/>
                    </a:ln>
                    <a:solidFill>
                      <a:schemeClr val="folHlink"/>
                    </a:solidFill>
                    <a:latin typeface="Times New Roman"/>
                    <a:cs typeface="Times New Roman"/>
                  </a:rPr>
                  <a:t>m</a:t>
                </a:r>
                <a:endParaRPr lang="zh-CN" altLang="en-US" sz="3600" i="1" kern="10">
                  <a:ln w="9525">
                    <a:solidFill>
                      <a:schemeClr val="folHlink"/>
                    </a:solidFill>
                    <a:round/>
                    <a:headEnd/>
                    <a:tailEnd/>
                  </a:ln>
                  <a:solidFill>
                    <a:schemeClr val="folHlink"/>
                  </a:solidFill>
                  <a:latin typeface="Times New Roman"/>
                  <a:cs typeface="Times New Roman"/>
                </a:endParaRPr>
              </a:p>
            </p:txBody>
          </p:sp>
        </p:grpSp>
      </p:grpSp>
      <p:graphicFrame>
        <p:nvGraphicFramePr>
          <p:cNvPr id="14338" name="Object 34"/>
          <p:cNvGraphicFramePr>
            <a:graphicFrameLocks noChangeAspect="1"/>
          </p:cNvGraphicFramePr>
          <p:nvPr/>
        </p:nvGraphicFramePr>
        <p:xfrm>
          <a:off x="792163" y="908050"/>
          <a:ext cx="3671887" cy="925513"/>
        </p:xfrm>
        <a:graphic>
          <a:graphicData uri="http://schemas.openxmlformats.org/presentationml/2006/ole">
            <mc:AlternateContent xmlns:mc="http://schemas.openxmlformats.org/markup-compatibility/2006">
              <mc:Choice xmlns:v="urn:schemas-microsoft-com:vml" Requires="v">
                <p:oleObj spid="_x0000_s17508" name="公式" r:id="rId3" imgW="1815840" imgH="393480" progId="Equation.3">
                  <p:embed/>
                </p:oleObj>
              </mc:Choice>
              <mc:Fallback>
                <p:oleObj name="公式" r:id="rId3" imgW="1815840" imgH="39348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63" y="908050"/>
                        <a:ext cx="3671887"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79" name="Object 35"/>
          <p:cNvGraphicFramePr>
            <a:graphicFrameLocks noChangeAspect="1"/>
          </p:cNvGraphicFramePr>
          <p:nvPr/>
        </p:nvGraphicFramePr>
        <p:xfrm>
          <a:off x="719138" y="2060575"/>
          <a:ext cx="1547812" cy="481013"/>
        </p:xfrm>
        <a:graphic>
          <a:graphicData uri="http://schemas.openxmlformats.org/presentationml/2006/ole">
            <mc:AlternateContent xmlns:mc="http://schemas.openxmlformats.org/markup-compatibility/2006">
              <mc:Choice xmlns:v="urn:schemas-microsoft-com:vml" Requires="v">
                <p:oleObj spid="_x0000_s17509" name="公式" r:id="rId5" imgW="774360" imgH="203040" progId="Equation.3">
                  <p:embed/>
                </p:oleObj>
              </mc:Choice>
              <mc:Fallback>
                <p:oleObj name="公式" r:id="rId5" imgW="774360" imgH="2030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9138" y="2060575"/>
                        <a:ext cx="1547812"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80" name="Object 36"/>
          <p:cNvGraphicFramePr>
            <a:graphicFrameLocks noChangeAspect="1"/>
          </p:cNvGraphicFramePr>
          <p:nvPr/>
        </p:nvGraphicFramePr>
        <p:xfrm>
          <a:off x="2232025" y="1989138"/>
          <a:ext cx="1655763" cy="555625"/>
        </p:xfrm>
        <a:graphic>
          <a:graphicData uri="http://schemas.openxmlformats.org/presentationml/2006/ole">
            <mc:AlternateContent xmlns:mc="http://schemas.openxmlformats.org/markup-compatibility/2006">
              <mc:Choice xmlns:v="urn:schemas-microsoft-com:vml" Requires="v">
                <p:oleObj spid="_x0000_s17510" name="公式" r:id="rId7" imgW="723600" imgH="228600" progId="Equation.3">
                  <p:embed/>
                </p:oleObj>
              </mc:Choice>
              <mc:Fallback>
                <p:oleObj name="公式" r:id="rId7" imgW="723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2025" y="1989138"/>
                        <a:ext cx="1655763" cy="555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81" name="Object 37"/>
          <p:cNvGraphicFramePr>
            <a:graphicFrameLocks noChangeAspect="1"/>
          </p:cNvGraphicFramePr>
          <p:nvPr/>
        </p:nvGraphicFramePr>
        <p:xfrm>
          <a:off x="900113" y="2781300"/>
          <a:ext cx="1763712" cy="554038"/>
        </p:xfrm>
        <a:graphic>
          <a:graphicData uri="http://schemas.openxmlformats.org/presentationml/2006/ole">
            <mc:AlternateContent xmlns:mc="http://schemas.openxmlformats.org/markup-compatibility/2006">
              <mc:Choice xmlns:v="urn:schemas-microsoft-com:vml" Requires="v">
                <p:oleObj spid="_x0000_s17511" name="公式" r:id="rId9" imgW="774360" imgH="228600" progId="Equation.3">
                  <p:embed/>
                </p:oleObj>
              </mc:Choice>
              <mc:Fallback>
                <p:oleObj name="公式" r:id="rId9" imgW="77436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0113" y="2781300"/>
                        <a:ext cx="1763712"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82" name="Object 38"/>
          <p:cNvGraphicFramePr>
            <a:graphicFrameLocks noChangeAspect="1"/>
          </p:cNvGraphicFramePr>
          <p:nvPr/>
        </p:nvGraphicFramePr>
        <p:xfrm>
          <a:off x="1008063" y="3465513"/>
          <a:ext cx="3419475" cy="1133475"/>
        </p:xfrm>
        <a:graphic>
          <a:graphicData uri="http://schemas.openxmlformats.org/presentationml/2006/ole">
            <mc:AlternateContent xmlns:mc="http://schemas.openxmlformats.org/markup-compatibility/2006">
              <mc:Choice xmlns:v="urn:schemas-microsoft-com:vml" Requires="v">
                <p:oleObj spid="_x0000_s17512" name="公式" r:id="rId11" imgW="1549080" imgH="482400" progId="Equation.3">
                  <p:embed/>
                </p:oleObj>
              </mc:Choice>
              <mc:Fallback>
                <p:oleObj name="公式" r:id="rId11" imgW="1549080" imgH="482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063" y="3465513"/>
                        <a:ext cx="3419475" cy="1133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83" name="Object 39"/>
          <p:cNvGraphicFramePr>
            <a:graphicFrameLocks noChangeAspect="1"/>
          </p:cNvGraphicFramePr>
          <p:nvPr/>
        </p:nvGraphicFramePr>
        <p:xfrm>
          <a:off x="6696075" y="4905375"/>
          <a:ext cx="1223963" cy="938213"/>
        </p:xfrm>
        <a:graphic>
          <a:graphicData uri="http://schemas.openxmlformats.org/presentationml/2006/ole">
            <mc:AlternateContent xmlns:mc="http://schemas.openxmlformats.org/markup-compatibility/2006">
              <mc:Choice xmlns:v="urn:schemas-microsoft-com:vml" Requires="v">
                <p:oleObj spid="_x0000_s17513" name="公式" r:id="rId13" imgW="545760" imgH="393480" progId="Equation.3">
                  <p:embed/>
                </p:oleObj>
              </mc:Choice>
              <mc:Fallback>
                <p:oleObj name="公式" r:id="rId13" imgW="545760" imgH="3934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96075" y="4905375"/>
                        <a:ext cx="122396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6984" name="Object 40"/>
          <p:cNvGraphicFramePr>
            <a:graphicFrameLocks noChangeAspect="1"/>
          </p:cNvGraphicFramePr>
          <p:nvPr/>
        </p:nvGraphicFramePr>
        <p:xfrm>
          <a:off x="971550" y="4760913"/>
          <a:ext cx="5761038" cy="1162050"/>
        </p:xfrm>
        <a:graphic>
          <a:graphicData uri="http://schemas.openxmlformats.org/presentationml/2006/ole">
            <mc:AlternateContent xmlns:mc="http://schemas.openxmlformats.org/markup-compatibility/2006">
              <mc:Choice xmlns:v="urn:schemas-microsoft-com:vml" Requires="v">
                <p:oleObj spid="_x0000_s17514" name="公式" r:id="rId15" imgW="2603160" imgH="482400" progId="Equation.3">
                  <p:embed/>
                </p:oleObj>
              </mc:Choice>
              <mc:Fallback>
                <p:oleObj name="公式" r:id="rId15" imgW="2603160" imgH="4824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71550" y="4760913"/>
                        <a:ext cx="5761038" cy="1162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6" name="Text Box 41"/>
          <p:cNvSpPr txBox="1">
            <a:spLocks noChangeArrowheads="1"/>
          </p:cNvSpPr>
          <p:nvPr/>
        </p:nvSpPr>
        <p:spPr bwMode="auto">
          <a:xfrm>
            <a:off x="215900" y="368300"/>
            <a:ext cx="68405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rPr>
              <a:t>匀质实心球对心轴的转动惯量</a:t>
            </a:r>
            <a:r>
              <a:rPr kumimoji="1" lang="en-US" altLang="zh-CN">
                <a:solidFill>
                  <a:srgbClr val="0000CC"/>
                </a:solidFill>
              </a:rPr>
              <a:t>?</a:t>
            </a:r>
          </a:p>
        </p:txBody>
      </p:sp>
    </p:spTree>
    <p:extLst>
      <p:ext uri="{BB962C8B-B14F-4D97-AF65-F5344CB8AC3E}">
        <p14:creationId xmlns:p14="http://schemas.microsoft.com/office/powerpoint/2010/main" val="2868976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6979"/>
                                        </p:tgtEl>
                                        <p:attrNameLst>
                                          <p:attrName>style.visibility</p:attrName>
                                        </p:attrNameLst>
                                      </p:cBhvr>
                                      <p:to>
                                        <p:strVal val="visible"/>
                                      </p:to>
                                    </p:set>
                                    <p:animEffect transition="in" filter="blinds(horizontal)">
                                      <p:cBhvr>
                                        <p:cTn id="7" dur="500"/>
                                        <p:tgtEl>
                                          <p:spTgt spid="4669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6980"/>
                                        </p:tgtEl>
                                        <p:attrNameLst>
                                          <p:attrName>style.visibility</p:attrName>
                                        </p:attrNameLst>
                                      </p:cBhvr>
                                      <p:to>
                                        <p:strVal val="visible"/>
                                      </p:to>
                                    </p:set>
                                    <p:animEffect transition="in" filter="blinds(horizontal)">
                                      <p:cBhvr>
                                        <p:cTn id="12" dur="500"/>
                                        <p:tgtEl>
                                          <p:spTgt spid="4669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6981"/>
                                        </p:tgtEl>
                                        <p:attrNameLst>
                                          <p:attrName>style.visibility</p:attrName>
                                        </p:attrNameLst>
                                      </p:cBhvr>
                                      <p:to>
                                        <p:strVal val="visible"/>
                                      </p:to>
                                    </p:set>
                                    <p:animEffect transition="in" filter="blinds(horizontal)">
                                      <p:cBhvr>
                                        <p:cTn id="17" dur="500"/>
                                        <p:tgtEl>
                                          <p:spTgt spid="46698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6982"/>
                                        </p:tgtEl>
                                        <p:attrNameLst>
                                          <p:attrName>style.visibility</p:attrName>
                                        </p:attrNameLst>
                                      </p:cBhvr>
                                      <p:to>
                                        <p:strVal val="visible"/>
                                      </p:to>
                                    </p:set>
                                    <p:animEffect transition="in" filter="blinds(horizontal)">
                                      <p:cBhvr>
                                        <p:cTn id="22" dur="500"/>
                                        <p:tgtEl>
                                          <p:spTgt spid="46698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6984"/>
                                        </p:tgtEl>
                                        <p:attrNameLst>
                                          <p:attrName>style.visibility</p:attrName>
                                        </p:attrNameLst>
                                      </p:cBhvr>
                                      <p:to>
                                        <p:strVal val="visible"/>
                                      </p:to>
                                    </p:set>
                                    <p:animEffect transition="in" filter="blinds(horizontal)">
                                      <p:cBhvr>
                                        <p:cTn id="27" dur="500"/>
                                        <p:tgtEl>
                                          <p:spTgt spid="4669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6983"/>
                                        </p:tgtEl>
                                        <p:attrNameLst>
                                          <p:attrName>style.visibility</p:attrName>
                                        </p:attrNameLst>
                                      </p:cBhvr>
                                      <p:to>
                                        <p:strVal val="visible"/>
                                      </p:to>
                                    </p:set>
                                    <p:animEffect transition="in" filter="blinds(horizontal)">
                                      <p:cBhvr>
                                        <p:cTn id="32" dur="500"/>
                                        <p:tgtEl>
                                          <p:spTgt spid="466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p:cNvSpPr txBox="1">
            <a:spLocks noChangeArrowheads="1"/>
          </p:cNvSpPr>
          <p:nvPr/>
        </p:nvSpPr>
        <p:spPr bwMode="auto">
          <a:xfrm>
            <a:off x="250825" y="873125"/>
            <a:ext cx="8605838"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solidFill>
                  <a:srgbClr val="0000FF"/>
                </a:solidFill>
              </a:rPr>
              <a:t>    </a:t>
            </a:r>
            <a:r>
              <a:rPr kumimoji="1" lang="zh-CN" altLang="en-US">
                <a:solidFill>
                  <a:srgbClr val="0000CC"/>
                </a:solidFill>
              </a:rPr>
              <a:t>平行轴定理</a:t>
            </a:r>
            <a:r>
              <a:rPr kumimoji="1" lang="en-US" altLang="zh-CN">
                <a:solidFill>
                  <a:srgbClr val="0000CC"/>
                </a:solidFill>
              </a:rPr>
              <a:t>:</a:t>
            </a:r>
            <a:r>
              <a:rPr kumimoji="1" lang="en-US" altLang="zh-CN">
                <a:solidFill>
                  <a:srgbClr val="0000FF"/>
                </a:solidFill>
              </a:rPr>
              <a:t> </a:t>
            </a:r>
            <a:r>
              <a:rPr kumimoji="1" lang="zh-CN" altLang="en-US"/>
              <a:t>若刚体对过质心的轴的转动惯量为</a:t>
            </a:r>
            <a:r>
              <a:rPr kumimoji="1" lang="en-US" altLang="zh-CN" i="1"/>
              <a:t>J</a:t>
            </a:r>
            <a:r>
              <a:rPr kumimoji="1" lang="en-US" altLang="zh-CN" baseline="-25000"/>
              <a:t>c</a:t>
            </a:r>
            <a:r>
              <a:rPr kumimoji="1" lang="en-US" altLang="zh-CN">
                <a:latin typeface="宋体" charset="-122"/>
                <a:ea typeface="宋体" charset="-122"/>
              </a:rPr>
              <a:t>,</a:t>
            </a:r>
            <a:r>
              <a:rPr kumimoji="1" lang="zh-CN" altLang="en-US"/>
              <a:t>则刚体对与该轴相距为</a:t>
            </a:r>
            <a:r>
              <a:rPr kumimoji="1" lang="en-US" altLang="zh-CN" i="1"/>
              <a:t>d </a:t>
            </a:r>
            <a:r>
              <a:rPr kumimoji="1" lang="zh-CN" altLang="en-US"/>
              <a:t>的平行轴</a:t>
            </a:r>
            <a:r>
              <a:rPr kumimoji="1" lang="en-US" altLang="zh-CN" i="1"/>
              <a:t>z</a:t>
            </a:r>
            <a:r>
              <a:rPr kumimoji="1" lang="zh-CN" altLang="en-US"/>
              <a:t>的转动惯量</a:t>
            </a:r>
            <a:r>
              <a:rPr kumimoji="1" lang="en-US" altLang="zh-CN" i="1"/>
              <a:t>J</a:t>
            </a:r>
            <a:r>
              <a:rPr kumimoji="1" lang="en-US" altLang="zh-CN" i="1" baseline="-25000"/>
              <a:t>z</a:t>
            </a:r>
            <a:r>
              <a:rPr kumimoji="1" lang="zh-CN" altLang="en-US"/>
              <a:t>是</a:t>
            </a:r>
          </a:p>
        </p:txBody>
      </p:sp>
      <p:graphicFrame>
        <p:nvGraphicFramePr>
          <p:cNvPr id="467971" name="Object 3"/>
          <p:cNvGraphicFramePr>
            <a:graphicFrameLocks noChangeAspect="1"/>
          </p:cNvGraphicFramePr>
          <p:nvPr/>
        </p:nvGraphicFramePr>
        <p:xfrm>
          <a:off x="1439863" y="1916113"/>
          <a:ext cx="2124075" cy="592137"/>
        </p:xfrm>
        <a:graphic>
          <a:graphicData uri="http://schemas.openxmlformats.org/presentationml/2006/ole">
            <mc:AlternateContent xmlns:mc="http://schemas.openxmlformats.org/markup-compatibility/2006">
              <mc:Choice xmlns:v="urn:schemas-microsoft-com:vml" Requires="v">
                <p:oleObj spid="_x0000_s18569" name="公式" r:id="rId4" imgW="888840" imgH="241200" progId="Equation.3">
                  <p:embed/>
                </p:oleObj>
              </mc:Choice>
              <mc:Fallback>
                <p:oleObj name="公式" r:id="rId4" imgW="88884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1916113"/>
                        <a:ext cx="2124075" cy="592137"/>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CCCC"/>
                            </a:solid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6227763" y="1935163"/>
            <a:ext cx="2133600" cy="2133600"/>
            <a:chOff x="3742" y="1207"/>
            <a:chExt cx="1344" cy="1344"/>
          </a:xfrm>
        </p:grpSpPr>
        <p:grpSp>
          <p:nvGrpSpPr>
            <p:cNvPr id="15387" name="Group 5"/>
            <p:cNvGrpSpPr>
              <a:grpSpLocks/>
            </p:cNvGrpSpPr>
            <p:nvPr/>
          </p:nvGrpSpPr>
          <p:grpSpPr bwMode="auto">
            <a:xfrm>
              <a:off x="3742" y="1510"/>
              <a:ext cx="1344" cy="834"/>
              <a:chOff x="4032" y="2382"/>
              <a:chExt cx="1344" cy="834"/>
            </a:xfrm>
          </p:grpSpPr>
          <p:sp>
            <p:nvSpPr>
              <p:cNvPr id="15393" name="AutoShape 6"/>
              <p:cNvSpPr>
                <a:spLocks noChangeArrowheads="1"/>
              </p:cNvSpPr>
              <p:nvPr/>
            </p:nvSpPr>
            <p:spPr bwMode="auto">
              <a:xfrm>
                <a:off x="4032" y="2448"/>
                <a:ext cx="1344" cy="768"/>
              </a:xfrm>
              <a:prstGeom prst="can">
                <a:avLst>
                  <a:gd name="adj" fmla="val 50000"/>
                </a:avLst>
              </a:prstGeom>
              <a:gradFill rotWithShape="0">
                <a:gsLst>
                  <a:gs pos="0">
                    <a:srgbClr val="FFFF99"/>
                  </a:gs>
                  <a:gs pos="100000">
                    <a:srgbClr val="767647"/>
                  </a:gs>
                </a:gsLst>
                <a:lin ang="0" scaled="1"/>
              </a:gradFill>
              <a:ln w="9525">
                <a:solidFill>
                  <a:srgbClr val="0099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eaLnBrk="1" hangingPunct="1"/>
                <a:r>
                  <a:rPr kumimoji="1" lang="en-US" altLang="zh-CN" i="1"/>
                  <a:t>m</a:t>
                </a:r>
                <a:endParaRPr kumimoji="1" lang="en-US" altLang="zh-CN" b="0" i="1"/>
              </a:p>
            </p:txBody>
          </p:sp>
          <p:sp>
            <p:nvSpPr>
              <p:cNvPr id="15394" name="Line 7"/>
              <p:cNvSpPr>
                <a:spLocks noChangeShapeType="1"/>
              </p:cNvSpPr>
              <p:nvPr/>
            </p:nvSpPr>
            <p:spPr bwMode="auto">
              <a:xfrm>
                <a:off x="4704" y="2640"/>
                <a:ext cx="672" cy="0"/>
              </a:xfrm>
              <a:prstGeom prst="line">
                <a:avLst/>
              </a:prstGeom>
              <a:noFill/>
              <a:ln w="19050">
                <a:solidFill>
                  <a:srgbClr val="FF33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7976" name="Rectangle 8"/>
              <p:cNvSpPr>
                <a:spLocks noChangeArrowheads="1"/>
              </p:cNvSpPr>
              <p:nvPr/>
            </p:nvSpPr>
            <p:spPr bwMode="auto">
              <a:xfrm>
                <a:off x="4896" y="2382"/>
                <a:ext cx="255" cy="308"/>
              </a:xfrm>
              <a:prstGeom prst="rect">
                <a:avLst/>
              </a:prstGeom>
              <a:noFill/>
              <a:ln w="9525">
                <a:noFill/>
                <a:miter lim="800000"/>
                <a:headEnd/>
                <a:tailEnd/>
              </a:ln>
              <a:effec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i="1">
                    <a:effectLst>
                      <a:outerShdw blurRad="38100" dist="38100" dir="2700000" algn="tl">
                        <a:srgbClr val="C0C0C0"/>
                      </a:outerShdw>
                    </a:effectLst>
                  </a:rPr>
                  <a:t>R</a:t>
                </a:r>
              </a:p>
            </p:txBody>
          </p:sp>
        </p:grpSp>
        <p:sp>
          <p:nvSpPr>
            <p:cNvPr id="15388" name="Line 9"/>
            <p:cNvSpPr>
              <a:spLocks noChangeShapeType="1"/>
            </p:cNvSpPr>
            <p:nvPr/>
          </p:nvSpPr>
          <p:spPr bwMode="auto">
            <a:xfrm>
              <a:off x="3742" y="1384"/>
              <a:ext cx="0" cy="1152"/>
            </a:xfrm>
            <a:prstGeom prst="line">
              <a:avLst/>
            </a:prstGeom>
            <a:noFill/>
            <a:ln w="28575">
              <a:solidFill>
                <a:schemeClr val="tx1"/>
              </a:solidFill>
              <a:round/>
              <a:headEnd type="triangle" w="med"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9" name="Rectangle 10"/>
            <p:cNvSpPr>
              <a:spLocks noChangeArrowheads="1"/>
            </p:cNvSpPr>
            <p:nvPr/>
          </p:nvSpPr>
          <p:spPr bwMode="auto">
            <a:xfrm>
              <a:off x="3742" y="1207"/>
              <a:ext cx="36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i="1"/>
                <a:t>J</a:t>
              </a:r>
              <a:r>
                <a:rPr kumimoji="1" lang="en-US" altLang="zh-CN" i="1" baseline="-25000"/>
                <a:t>z</a:t>
              </a:r>
            </a:p>
          </p:txBody>
        </p:sp>
        <p:sp>
          <p:nvSpPr>
            <p:cNvPr id="15390" name="Line 11"/>
            <p:cNvSpPr>
              <a:spLocks noChangeShapeType="1"/>
            </p:cNvSpPr>
            <p:nvPr/>
          </p:nvSpPr>
          <p:spPr bwMode="auto">
            <a:xfrm flipV="1">
              <a:off x="4414" y="1384"/>
              <a:ext cx="0" cy="361"/>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1" name="Line 12"/>
            <p:cNvSpPr>
              <a:spLocks noChangeShapeType="1"/>
            </p:cNvSpPr>
            <p:nvPr/>
          </p:nvSpPr>
          <p:spPr bwMode="auto">
            <a:xfrm>
              <a:off x="4414" y="2344"/>
              <a:ext cx="0" cy="20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92" name="Rectangle 13"/>
            <p:cNvSpPr>
              <a:spLocks noChangeArrowheads="1"/>
            </p:cNvSpPr>
            <p:nvPr/>
          </p:nvSpPr>
          <p:spPr bwMode="auto">
            <a:xfrm>
              <a:off x="4422" y="1207"/>
              <a:ext cx="37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i="1"/>
                <a:t>J</a:t>
              </a:r>
              <a:r>
                <a:rPr kumimoji="1" lang="en-US" altLang="zh-CN" i="1" baseline="-25000"/>
                <a:t>c</a:t>
              </a:r>
            </a:p>
          </p:txBody>
        </p:sp>
      </p:grpSp>
      <p:graphicFrame>
        <p:nvGraphicFramePr>
          <p:cNvPr id="467982" name="Object 14"/>
          <p:cNvGraphicFramePr>
            <a:graphicFrameLocks noChangeAspect="1"/>
          </p:cNvGraphicFramePr>
          <p:nvPr/>
        </p:nvGraphicFramePr>
        <p:xfrm>
          <a:off x="1476375" y="2565400"/>
          <a:ext cx="1655763" cy="898525"/>
        </p:xfrm>
        <a:graphic>
          <a:graphicData uri="http://schemas.openxmlformats.org/presentationml/2006/ole">
            <mc:AlternateContent xmlns:mc="http://schemas.openxmlformats.org/markup-compatibility/2006">
              <mc:Choice xmlns:v="urn:schemas-microsoft-com:vml" Requires="v">
                <p:oleObj spid="_x0000_s18570" name="公式" r:id="rId6" imgW="723600" imgH="393480" progId="Equation.3">
                  <p:embed/>
                </p:oleObj>
              </mc:Choice>
              <mc:Fallback>
                <p:oleObj name="公式" r:id="rId6" imgW="7236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2565400"/>
                        <a:ext cx="1655763" cy="898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7983" name="Object 15"/>
          <p:cNvGraphicFramePr>
            <a:graphicFrameLocks noChangeAspect="1"/>
          </p:cNvGraphicFramePr>
          <p:nvPr/>
        </p:nvGraphicFramePr>
        <p:xfrm>
          <a:off x="1476375" y="3536950"/>
          <a:ext cx="2735263" cy="938213"/>
        </p:xfrm>
        <a:graphic>
          <a:graphicData uri="http://schemas.openxmlformats.org/presentationml/2006/ole">
            <mc:AlternateContent xmlns:mc="http://schemas.openxmlformats.org/markup-compatibility/2006">
              <mc:Choice xmlns:v="urn:schemas-microsoft-com:vml" Requires="v">
                <p:oleObj spid="_x0000_s18571" name="公式" r:id="rId8" imgW="1143000" imgH="393480" progId="Equation.3">
                  <p:embed/>
                </p:oleObj>
              </mc:Choice>
              <mc:Fallback>
                <p:oleObj name="公式" r:id="rId8" imgW="11430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3536950"/>
                        <a:ext cx="2735263"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7984" name="Object 16"/>
          <p:cNvGraphicFramePr>
            <a:graphicFrameLocks noChangeAspect="1"/>
          </p:cNvGraphicFramePr>
          <p:nvPr/>
        </p:nvGraphicFramePr>
        <p:xfrm>
          <a:off x="4176713" y="3573463"/>
          <a:ext cx="1223962" cy="879475"/>
        </p:xfrm>
        <a:graphic>
          <a:graphicData uri="http://schemas.openxmlformats.org/presentationml/2006/ole">
            <mc:AlternateContent xmlns:mc="http://schemas.openxmlformats.org/markup-compatibility/2006">
              <mc:Choice xmlns:v="urn:schemas-microsoft-com:vml" Requires="v">
                <p:oleObj spid="_x0000_s18572" name="公式" r:id="rId10" imgW="545760" imgH="393480" progId="Equation.3">
                  <p:embed/>
                </p:oleObj>
              </mc:Choice>
              <mc:Fallback>
                <p:oleObj name="公式" r:id="rId10" imgW="54576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76713" y="3573463"/>
                        <a:ext cx="1223962" cy="879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7985" name="Text Box 17"/>
          <p:cNvSpPr txBox="1">
            <a:spLocks noChangeArrowheads="1"/>
          </p:cNvSpPr>
          <p:nvPr/>
        </p:nvSpPr>
        <p:spPr bwMode="auto">
          <a:xfrm>
            <a:off x="250825" y="333375"/>
            <a:ext cx="7127875" cy="523220"/>
          </a:xfrm>
          <a:prstGeom prst="rect">
            <a:avLst/>
          </a:prstGeom>
          <a:noFill/>
          <a:ln w="9525">
            <a:noFill/>
            <a:miter lim="800000"/>
            <a:headEnd/>
            <a:tailEnd/>
          </a:ln>
          <a:effectLst/>
        </p:spPr>
        <p:txBody>
          <a:bodyPr>
            <a:spAutoFit/>
          </a:bodyPr>
          <a:lstStyle/>
          <a:p>
            <a:pPr>
              <a:spcBef>
                <a:spcPct val="50000"/>
              </a:spcBef>
              <a:defRPr/>
            </a:pPr>
            <a:r>
              <a:rPr kumimoji="1" lang="zh-CN" altLang="en-US" sz="2800" b="1" dirty="0">
                <a:solidFill>
                  <a:schemeClr val="hlink"/>
                </a:solidFill>
                <a:effectLst>
                  <a:outerShdw blurRad="38100" dist="38100" dir="2700000" algn="tl">
                    <a:srgbClr val="C0C0C0"/>
                  </a:outerShdw>
                </a:effectLst>
              </a:rPr>
              <a:t>注意</a:t>
            </a:r>
            <a:r>
              <a:rPr kumimoji="1" lang="en-US" altLang="zh-CN" sz="2800" b="1" dirty="0">
                <a:solidFill>
                  <a:schemeClr val="hlink"/>
                </a:solidFill>
                <a:effectLst>
                  <a:outerShdw blurRad="38100" dist="38100" dir="2700000" algn="tl">
                    <a:srgbClr val="C0C0C0"/>
                  </a:outerShdw>
                </a:effectLst>
              </a:rPr>
              <a:t>:</a:t>
            </a:r>
            <a:r>
              <a:rPr kumimoji="1" lang="en-US" altLang="zh-CN" sz="2800" b="1" dirty="0">
                <a:solidFill>
                  <a:srgbClr val="FF0000"/>
                </a:solidFill>
                <a:effectLst>
                  <a:outerShdw blurRad="38100" dist="38100" dir="2700000" algn="tl">
                    <a:srgbClr val="C0C0C0"/>
                  </a:outerShdw>
                </a:effectLst>
              </a:rPr>
              <a:t> </a:t>
            </a:r>
            <a:r>
              <a:rPr kumimoji="1" lang="zh-CN" altLang="en-US" sz="2800" b="1" dirty="0"/>
              <a:t>对同轴的转动惯量才具有可加减性</a:t>
            </a:r>
          </a:p>
        </p:txBody>
      </p:sp>
      <p:grpSp>
        <p:nvGrpSpPr>
          <p:cNvPr id="4" name="Group 36"/>
          <p:cNvGrpSpPr>
            <a:grpSpLocks/>
          </p:cNvGrpSpPr>
          <p:nvPr/>
        </p:nvGrpSpPr>
        <p:grpSpPr bwMode="auto">
          <a:xfrm>
            <a:off x="4932363" y="4113213"/>
            <a:ext cx="3240087" cy="2135187"/>
            <a:chOff x="3107" y="2591"/>
            <a:chExt cx="2041" cy="1345"/>
          </a:xfrm>
        </p:grpSpPr>
        <p:sp>
          <p:nvSpPr>
            <p:cNvPr id="15378" name="Freeform 19"/>
            <p:cNvSpPr>
              <a:spLocks/>
            </p:cNvSpPr>
            <p:nvPr/>
          </p:nvSpPr>
          <p:spPr bwMode="auto">
            <a:xfrm>
              <a:off x="3231" y="3074"/>
              <a:ext cx="1699" cy="625"/>
            </a:xfrm>
            <a:custGeom>
              <a:avLst/>
              <a:gdLst>
                <a:gd name="T0" fmla="*/ 16 w 1752"/>
                <a:gd name="T1" fmla="*/ 472 h 1128"/>
                <a:gd name="T2" fmla="*/ 112 w 1752"/>
                <a:gd name="T3" fmla="*/ 280 h 1128"/>
                <a:gd name="T4" fmla="*/ 496 w 1752"/>
                <a:gd name="T5" fmla="*/ 40 h 1128"/>
                <a:gd name="T6" fmla="*/ 1168 w 1752"/>
                <a:gd name="T7" fmla="*/ 40 h 1128"/>
                <a:gd name="T8" fmla="*/ 1600 w 1752"/>
                <a:gd name="T9" fmla="*/ 280 h 1128"/>
                <a:gd name="T10" fmla="*/ 1744 w 1752"/>
                <a:gd name="T11" fmla="*/ 616 h 1128"/>
                <a:gd name="T12" fmla="*/ 1648 w 1752"/>
                <a:gd name="T13" fmla="*/ 856 h 1128"/>
                <a:gd name="T14" fmla="*/ 1408 w 1752"/>
                <a:gd name="T15" fmla="*/ 1000 h 1128"/>
                <a:gd name="T16" fmla="*/ 1120 w 1752"/>
                <a:gd name="T17" fmla="*/ 952 h 1128"/>
                <a:gd name="T18" fmla="*/ 976 w 1752"/>
                <a:gd name="T19" fmla="*/ 904 h 1128"/>
                <a:gd name="T20" fmla="*/ 640 w 1752"/>
                <a:gd name="T21" fmla="*/ 952 h 1128"/>
                <a:gd name="T22" fmla="*/ 496 w 1752"/>
                <a:gd name="T23" fmla="*/ 1048 h 1128"/>
                <a:gd name="T24" fmla="*/ 256 w 1752"/>
                <a:gd name="T25" fmla="*/ 1096 h 1128"/>
                <a:gd name="T26" fmla="*/ 64 w 1752"/>
                <a:gd name="T27" fmla="*/ 856 h 1128"/>
                <a:gd name="T28" fmla="*/ 16 w 1752"/>
                <a:gd name="T29" fmla="*/ 616 h 1128"/>
                <a:gd name="T30" fmla="*/ 16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gradFill rotWithShape="0">
              <a:gsLst>
                <a:gs pos="0">
                  <a:srgbClr val="765E00"/>
                </a:gs>
                <a:gs pos="50000">
                  <a:srgbClr val="FFCC00"/>
                </a:gs>
                <a:gs pos="100000">
                  <a:srgbClr val="765E00"/>
                </a:gs>
              </a:gsLst>
              <a:lin ang="0" scaled="1"/>
            </a:gradFill>
            <a:ln w="19050">
              <a:solidFill>
                <a:schemeClr val="tx1"/>
              </a:solidFill>
              <a:round/>
              <a:headEnd type="none" w="med" len="lg"/>
              <a:tailEnd type="none" w="med" len="lg"/>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5379" name="Freeform 20"/>
            <p:cNvSpPr>
              <a:spLocks/>
            </p:cNvSpPr>
            <p:nvPr/>
          </p:nvSpPr>
          <p:spPr bwMode="auto">
            <a:xfrm>
              <a:off x="3223" y="2990"/>
              <a:ext cx="1699" cy="624"/>
            </a:xfrm>
            <a:custGeom>
              <a:avLst/>
              <a:gdLst>
                <a:gd name="T0" fmla="*/ 16 w 1752"/>
                <a:gd name="T1" fmla="*/ 472 h 1128"/>
                <a:gd name="T2" fmla="*/ 112 w 1752"/>
                <a:gd name="T3" fmla="*/ 280 h 1128"/>
                <a:gd name="T4" fmla="*/ 496 w 1752"/>
                <a:gd name="T5" fmla="*/ 40 h 1128"/>
                <a:gd name="T6" fmla="*/ 1168 w 1752"/>
                <a:gd name="T7" fmla="*/ 40 h 1128"/>
                <a:gd name="T8" fmla="*/ 1600 w 1752"/>
                <a:gd name="T9" fmla="*/ 280 h 1128"/>
                <a:gd name="T10" fmla="*/ 1744 w 1752"/>
                <a:gd name="T11" fmla="*/ 616 h 1128"/>
                <a:gd name="T12" fmla="*/ 1648 w 1752"/>
                <a:gd name="T13" fmla="*/ 856 h 1128"/>
                <a:gd name="T14" fmla="*/ 1408 w 1752"/>
                <a:gd name="T15" fmla="*/ 1000 h 1128"/>
                <a:gd name="T16" fmla="*/ 1120 w 1752"/>
                <a:gd name="T17" fmla="*/ 952 h 1128"/>
                <a:gd name="T18" fmla="*/ 976 w 1752"/>
                <a:gd name="T19" fmla="*/ 904 h 1128"/>
                <a:gd name="T20" fmla="*/ 640 w 1752"/>
                <a:gd name="T21" fmla="*/ 952 h 1128"/>
                <a:gd name="T22" fmla="*/ 496 w 1752"/>
                <a:gd name="T23" fmla="*/ 1048 h 1128"/>
                <a:gd name="T24" fmla="*/ 256 w 1752"/>
                <a:gd name="T25" fmla="*/ 1096 h 1128"/>
                <a:gd name="T26" fmla="*/ 64 w 1752"/>
                <a:gd name="T27" fmla="*/ 856 h 1128"/>
                <a:gd name="T28" fmla="*/ 16 w 1752"/>
                <a:gd name="T29" fmla="*/ 616 h 1128"/>
                <a:gd name="T30" fmla="*/ 16 w 1752"/>
                <a:gd name="T31" fmla="*/ 472 h 112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752"/>
                <a:gd name="T49" fmla="*/ 0 h 1128"/>
                <a:gd name="T50" fmla="*/ 1752 w 1752"/>
                <a:gd name="T51" fmla="*/ 1128 h 112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752" h="1128">
                  <a:moveTo>
                    <a:pt x="16" y="472"/>
                  </a:moveTo>
                  <a:cubicBezTo>
                    <a:pt x="32" y="416"/>
                    <a:pt x="32" y="352"/>
                    <a:pt x="112" y="280"/>
                  </a:cubicBezTo>
                  <a:cubicBezTo>
                    <a:pt x="192" y="208"/>
                    <a:pt x="320" y="80"/>
                    <a:pt x="496" y="40"/>
                  </a:cubicBezTo>
                  <a:cubicBezTo>
                    <a:pt x="672" y="0"/>
                    <a:pt x="984" y="0"/>
                    <a:pt x="1168" y="40"/>
                  </a:cubicBezTo>
                  <a:cubicBezTo>
                    <a:pt x="1352" y="80"/>
                    <a:pt x="1504" y="184"/>
                    <a:pt x="1600" y="280"/>
                  </a:cubicBezTo>
                  <a:cubicBezTo>
                    <a:pt x="1696" y="376"/>
                    <a:pt x="1736" y="520"/>
                    <a:pt x="1744" y="616"/>
                  </a:cubicBezTo>
                  <a:cubicBezTo>
                    <a:pt x="1752" y="712"/>
                    <a:pt x="1704" y="792"/>
                    <a:pt x="1648" y="856"/>
                  </a:cubicBezTo>
                  <a:cubicBezTo>
                    <a:pt x="1592" y="920"/>
                    <a:pt x="1496" y="984"/>
                    <a:pt x="1408" y="1000"/>
                  </a:cubicBezTo>
                  <a:cubicBezTo>
                    <a:pt x="1320" y="1016"/>
                    <a:pt x="1192" y="968"/>
                    <a:pt x="1120" y="952"/>
                  </a:cubicBezTo>
                  <a:cubicBezTo>
                    <a:pt x="1048" y="936"/>
                    <a:pt x="1056" y="904"/>
                    <a:pt x="976" y="904"/>
                  </a:cubicBezTo>
                  <a:cubicBezTo>
                    <a:pt x="896" y="904"/>
                    <a:pt x="720" y="928"/>
                    <a:pt x="640" y="952"/>
                  </a:cubicBezTo>
                  <a:cubicBezTo>
                    <a:pt x="560" y="976"/>
                    <a:pt x="560" y="1024"/>
                    <a:pt x="496" y="1048"/>
                  </a:cubicBezTo>
                  <a:cubicBezTo>
                    <a:pt x="432" y="1072"/>
                    <a:pt x="328" y="1128"/>
                    <a:pt x="256" y="1096"/>
                  </a:cubicBezTo>
                  <a:cubicBezTo>
                    <a:pt x="184" y="1064"/>
                    <a:pt x="104" y="936"/>
                    <a:pt x="64" y="856"/>
                  </a:cubicBezTo>
                  <a:cubicBezTo>
                    <a:pt x="24" y="776"/>
                    <a:pt x="24" y="680"/>
                    <a:pt x="16" y="616"/>
                  </a:cubicBezTo>
                  <a:cubicBezTo>
                    <a:pt x="8" y="552"/>
                    <a:pt x="0" y="528"/>
                    <a:pt x="16" y="472"/>
                  </a:cubicBezTo>
                  <a:close/>
                </a:path>
              </a:pathLst>
            </a:custGeom>
            <a:gradFill rotWithShape="1">
              <a:gsLst>
                <a:gs pos="0">
                  <a:srgbClr val="8F8F56"/>
                </a:gs>
                <a:gs pos="100000">
                  <a:srgbClr val="FFFF99"/>
                </a:gs>
              </a:gsLst>
              <a:lin ang="18900000" scaled="1"/>
            </a:gradFill>
            <a:ln w="19050">
              <a:solidFill>
                <a:schemeClr val="tx1"/>
              </a:solidFill>
              <a:round/>
              <a:headEnd type="none" w="med" len="lg"/>
              <a:tailEnd type="none" w="med" len="lg"/>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5380" name="Line 21"/>
            <p:cNvSpPr>
              <a:spLocks noChangeShapeType="1"/>
            </p:cNvSpPr>
            <p:nvPr/>
          </p:nvSpPr>
          <p:spPr bwMode="auto">
            <a:xfrm>
              <a:off x="4922" y="3335"/>
              <a:ext cx="0" cy="133"/>
            </a:xfrm>
            <a:prstGeom prst="line">
              <a:avLst/>
            </a:prstGeom>
            <a:noFill/>
            <a:ln w="19050">
              <a:solidFill>
                <a:schemeClr val="tx1"/>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1" name="Line 22"/>
            <p:cNvSpPr>
              <a:spLocks noChangeShapeType="1"/>
            </p:cNvSpPr>
            <p:nvPr/>
          </p:nvSpPr>
          <p:spPr bwMode="auto">
            <a:xfrm>
              <a:off x="3246" y="3335"/>
              <a:ext cx="0" cy="107"/>
            </a:xfrm>
            <a:prstGeom prst="line">
              <a:avLst/>
            </a:prstGeom>
            <a:noFill/>
            <a:ln w="19050">
              <a:solidFill>
                <a:schemeClr val="tx1"/>
              </a:solidFill>
              <a:round/>
              <a:headEnd type="none" w="med" len="lg"/>
              <a:tailEnd type="non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2" name="Line 23"/>
            <p:cNvSpPr>
              <a:spLocks noChangeShapeType="1"/>
            </p:cNvSpPr>
            <p:nvPr/>
          </p:nvSpPr>
          <p:spPr bwMode="auto">
            <a:xfrm>
              <a:off x="3920" y="3601"/>
              <a:ext cx="0" cy="2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3" name="Line 24"/>
            <p:cNvSpPr>
              <a:spLocks noChangeShapeType="1"/>
            </p:cNvSpPr>
            <p:nvPr/>
          </p:nvSpPr>
          <p:spPr bwMode="auto">
            <a:xfrm flipV="1">
              <a:off x="3920" y="2644"/>
              <a:ext cx="0" cy="585"/>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67" name="Object 25"/>
            <p:cNvGraphicFramePr>
              <a:graphicFrameLocks noChangeAspect="1"/>
            </p:cNvGraphicFramePr>
            <p:nvPr/>
          </p:nvGraphicFramePr>
          <p:xfrm>
            <a:off x="3764" y="3090"/>
            <a:ext cx="186" cy="163"/>
          </p:xfrm>
          <a:graphic>
            <a:graphicData uri="http://schemas.openxmlformats.org/presentationml/2006/ole">
              <mc:AlternateContent xmlns:mc="http://schemas.openxmlformats.org/markup-compatibility/2006">
                <mc:Choice xmlns:v="urn:schemas-microsoft-com:vml" Requires="v">
                  <p:oleObj spid="_x0000_s18573" name="公式" r:id="rId12" imgW="253800" imgH="291960" progId="Equation.3">
                    <p:embed/>
                  </p:oleObj>
                </mc:Choice>
                <mc:Fallback>
                  <p:oleObj name="公式" r:id="rId12" imgW="253800" imgH="2919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64" y="3090"/>
                          <a:ext cx="186"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4" name="Arc 26"/>
            <p:cNvSpPr>
              <a:spLocks/>
            </p:cNvSpPr>
            <p:nvPr/>
          </p:nvSpPr>
          <p:spPr bwMode="auto">
            <a:xfrm flipH="1">
              <a:off x="3742" y="2795"/>
              <a:ext cx="349" cy="150"/>
            </a:xfrm>
            <a:custGeom>
              <a:avLst/>
              <a:gdLst>
                <a:gd name="T0" fmla="*/ 282 w 43200"/>
                <a:gd name="T1" fmla="*/ 8 h 40935"/>
                <a:gd name="T2" fmla="*/ 97 w 43200"/>
                <a:gd name="T3" fmla="*/ 0 h 40935"/>
                <a:gd name="T4" fmla="*/ 175 w 43200"/>
                <a:gd name="T5" fmla="*/ 71 h 40935"/>
                <a:gd name="T6" fmla="*/ 0 60000 65536"/>
                <a:gd name="T7" fmla="*/ 0 60000 65536"/>
                <a:gd name="T8" fmla="*/ 0 60000 65536"/>
                <a:gd name="T9" fmla="*/ 0 w 43200"/>
                <a:gd name="T10" fmla="*/ 0 h 40935"/>
                <a:gd name="T11" fmla="*/ 43200 w 43200"/>
                <a:gd name="T12" fmla="*/ 40935 h 40935"/>
              </a:gdLst>
              <a:ahLst/>
              <a:cxnLst>
                <a:cxn ang="T6">
                  <a:pos x="T0" y="T1"/>
                </a:cxn>
                <a:cxn ang="T7">
                  <a:pos x="T2" y="T3"/>
                </a:cxn>
                <a:cxn ang="T8">
                  <a:pos x="T4" y="T5"/>
                </a:cxn>
              </a:cxnLst>
              <a:rect l="T9" t="T10" r="T11" b="T12"/>
              <a:pathLst>
                <a:path w="43200" h="40935" fill="none"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path>
                <a:path w="43200" h="40935" stroke="0"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lnTo>
                    <a:pt x="21600" y="19335"/>
                  </a:lnTo>
                  <a:close/>
                </a:path>
              </a:pathLst>
            </a:custGeom>
            <a:noFill/>
            <a:ln w="28575">
              <a:solidFill>
                <a:srgbClr val="0000CC"/>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5368" name="Object 27"/>
            <p:cNvGraphicFramePr>
              <a:graphicFrameLocks noChangeAspect="1"/>
            </p:cNvGraphicFramePr>
            <p:nvPr/>
          </p:nvGraphicFramePr>
          <p:xfrm>
            <a:off x="3946" y="2591"/>
            <a:ext cx="181" cy="170"/>
          </p:xfrm>
          <a:graphic>
            <a:graphicData uri="http://schemas.openxmlformats.org/presentationml/2006/ole">
              <mc:AlternateContent xmlns:mc="http://schemas.openxmlformats.org/markup-compatibility/2006">
                <mc:Choice xmlns:v="urn:schemas-microsoft-com:vml" Requires="v">
                  <p:oleObj spid="_x0000_s18574" name="公式" r:id="rId14" imgW="114120" imgH="126720" progId="Equation.3">
                    <p:embed/>
                  </p:oleObj>
                </mc:Choice>
                <mc:Fallback>
                  <p:oleObj name="公式" r:id="rId14" imgW="114120" imgH="1267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46" y="2591"/>
                          <a:ext cx="181" cy="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85" name="Line 28"/>
            <p:cNvSpPr>
              <a:spLocks noChangeShapeType="1"/>
            </p:cNvSpPr>
            <p:nvPr/>
          </p:nvSpPr>
          <p:spPr bwMode="auto">
            <a:xfrm flipH="1">
              <a:off x="3107" y="3226"/>
              <a:ext cx="813" cy="567"/>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86" name="Line 29"/>
            <p:cNvSpPr>
              <a:spLocks noChangeShapeType="1"/>
            </p:cNvSpPr>
            <p:nvPr/>
          </p:nvSpPr>
          <p:spPr bwMode="auto">
            <a:xfrm>
              <a:off x="3920" y="3229"/>
              <a:ext cx="1115"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5369" name="Object 30"/>
            <p:cNvGraphicFramePr>
              <a:graphicFrameLocks noChangeAspect="1"/>
            </p:cNvGraphicFramePr>
            <p:nvPr/>
          </p:nvGraphicFramePr>
          <p:xfrm>
            <a:off x="4967" y="3249"/>
            <a:ext cx="181" cy="165"/>
          </p:xfrm>
          <a:graphic>
            <a:graphicData uri="http://schemas.openxmlformats.org/presentationml/2006/ole">
              <mc:AlternateContent xmlns:mc="http://schemas.openxmlformats.org/markup-compatibility/2006">
                <mc:Choice xmlns:v="urn:schemas-microsoft-com:vml" Requires="v">
                  <p:oleObj spid="_x0000_s18575" name="公式" r:id="rId16" imgW="139680" imgH="164880" progId="Equation.3">
                    <p:embed/>
                  </p:oleObj>
                </mc:Choice>
                <mc:Fallback>
                  <p:oleObj name="公式" r:id="rId16" imgW="139680" imgH="1648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67" y="3249"/>
                          <a:ext cx="181" cy="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31"/>
            <p:cNvGraphicFramePr>
              <a:graphicFrameLocks noChangeAspect="1"/>
            </p:cNvGraphicFramePr>
            <p:nvPr/>
          </p:nvGraphicFramePr>
          <p:xfrm>
            <a:off x="3198" y="3748"/>
            <a:ext cx="175" cy="188"/>
          </p:xfrm>
          <a:graphic>
            <a:graphicData uri="http://schemas.openxmlformats.org/presentationml/2006/ole">
              <mc:AlternateContent xmlns:mc="http://schemas.openxmlformats.org/markup-compatibility/2006">
                <mc:Choice xmlns:v="urn:schemas-microsoft-com:vml" Requires="v">
                  <p:oleObj spid="_x0000_s18576" name="公式" r:id="rId18" imgW="126720" imgH="139680" progId="Equation.3">
                    <p:embed/>
                  </p:oleObj>
                </mc:Choice>
                <mc:Fallback>
                  <p:oleObj name="公式" r:id="rId18" imgW="126720" imgH="1396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98" y="3748"/>
                          <a:ext cx="175" cy="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32"/>
          <p:cNvGrpSpPr>
            <a:grpSpLocks/>
          </p:cNvGrpSpPr>
          <p:nvPr/>
        </p:nvGrpSpPr>
        <p:grpSpPr bwMode="auto">
          <a:xfrm>
            <a:off x="250825" y="4616450"/>
            <a:ext cx="4068763" cy="1296988"/>
            <a:chOff x="340" y="2886"/>
            <a:chExt cx="2631" cy="876"/>
          </a:xfrm>
        </p:grpSpPr>
        <p:sp>
          <p:nvSpPr>
            <p:cNvPr id="15376" name="Text Box 33"/>
            <p:cNvSpPr txBox="1">
              <a:spLocks noChangeArrowheads="1"/>
            </p:cNvSpPr>
            <p:nvPr/>
          </p:nvSpPr>
          <p:spPr bwMode="auto">
            <a:xfrm>
              <a:off x="340" y="2886"/>
              <a:ext cx="1587"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rPr>
                <a:t>正交轴定理</a:t>
              </a:r>
              <a:r>
                <a:rPr kumimoji="1" lang="en-US" altLang="zh-CN">
                  <a:solidFill>
                    <a:srgbClr val="0000CC"/>
                  </a:solidFill>
                </a:rPr>
                <a:t>:</a:t>
              </a:r>
            </a:p>
          </p:txBody>
        </p:sp>
        <p:graphicFrame>
          <p:nvGraphicFramePr>
            <p:cNvPr id="15366" name="Object 34"/>
            <p:cNvGraphicFramePr>
              <a:graphicFrameLocks noChangeAspect="1"/>
            </p:cNvGraphicFramePr>
            <p:nvPr/>
          </p:nvGraphicFramePr>
          <p:xfrm>
            <a:off x="1610" y="3340"/>
            <a:ext cx="1361" cy="422"/>
          </p:xfrm>
          <a:graphic>
            <a:graphicData uri="http://schemas.openxmlformats.org/presentationml/2006/ole">
              <mc:AlternateContent xmlns:mc="http://schemas.openxmlformats.org/markup-compatibility/2006">
                <mc:Choice xmlns:v="urn:schemas-microsoft-com:vml" Requires="v">
                  <p:oleObj spid="_x0000_s18577" name="公式" r:id="rId20" imgW="774360" imgH="241200" progId="Equation.3">
                    <p:embed/>
                  </p:oleObj>
                </mc:Choice>
                <mc:Fallback>
                  <p:oleObj name="公式" r:id="rId20" imgW="774360" imgH="2412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610" y="3340"/>
                          <a:ext cx="1361" cy="422"/>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35"/>
            <p:cNvSpPr txBox="1">
              <a:spLocks noChangeArrowheads="1"/>
            </p:cNvSpPr>
            <p:nvPr/>
          </p:nvSpPr>
          <p:spPr bwMode="auto">
            <a:xfrm>
              <a:off x="340" y="3340"/>
              <a:ext cx="158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对平面刚体</a:t>
              </a:r>
            </a:p>
          </p:txBody>
        </p:sp>
      </p:grpSp>
    </p:spTree>
    <p:extLst>
      <p:ext uri="{BB962C8B-B14F-4D97-AF65-F5344CB8AC3E}">
        <p14:creationId xmlns:p14="http://schemas.microsoft.com/office/powerpoint/2010/main" val="1969992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67970"/>
                                        </p:tgtEl>
                                        <p:attrNameLst>
                                          <p:attrName>style.visibility</p:attrName>
                                        </p:attrNameLst>
                                      </p:cBhvr>
                                      <p:to>
                                        <p:strVal val="visible"/>
                                      </p:to>
                                    </p:set>
                                  </p:childTnLst>
                                </p:cTn>
                              </p:par>
                            </p:childTnLst>
                          </p:cTn>
                        </p:par>
                        <p:par>
                          <p:cTn id="7" fill="hold" nodeType="afterGroup">
                            <p:stCondLst>
                              <p:cond delay="500"/>
                            </p:stCondLst>
                            <p:childTnLst>
                              <p:par>
                                <p:cTn id="8" presetID="18" presetClass="entr" presetSubtype="3" fill="hold" nodeType="afterEffect">
                                  <p:stCondLst>
                                    <p:cond delay="0"/>
                                  </p:stCondLst>
                                  <p:childTnLst>
                                    <p:set>
                                      <p:cBhvr>
                                        <p:cTn id="9" dur="1" fill="hold">
                                          <p:stCondLst>
                                            <p:cond delay="0"/>
                                          </p:stCondLst>
                                        </p:cTn>
                                        <p:tgtEl>
                                          <p:spTgt spid="467971"/>
                                        </p:tgtEl>
                                        <p:attrNameLst>
                                          <p:attrName>style.visibility</p:attrName>
                                        </p:attrNameLst>
                                      </p:cBhvr>
                                      <p:to>
                                        <p:strVal val="visible"/>
                                      </p:to>
                                    </p:set>
                                    <p:animEffect transition="in" filter="strips(upRight)">
                                      <p:cBhvr>
                                        <p:cTn id="10" dur="500"/>
                                        <p:tgtEl>
                                          <p:spTgt spid="46797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467982"/>
                                        </p:tgtEl>
                                        <p:attrNameLst>
                                          <p:attrName>style.visibility</p:attrName>
                                        </p:attrNameLst>
                                      </p:cBhvr>
                                      <p:to>
                                        <p:strVal val="visible"/>
                                      </p:to>
                                    </p:set>
                                    <p:animEffect transition="in" filter="wipe(left)">
                                      <p:cBhvr>
                                        <p:cTn id="19" dur="500"/>
                                        <p:tgtEl>
                                          <p:spTgt spid="46798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467983"/>
                                        </p:tgtEl>
                                        <p:attrNameLst>
                                          <p:attrName>style.visibility</p:attrName>
                                        </p:attrNameLst>
                                      </p:cBhvr>
                                      <p:to>
                                        <p:strVal val="visible"/>
                                      </p:to>
                                    </p:set>
                                    <p:animEffect transition="in" filter="wipe(left)">
                                      <p:cBhvr>
                                        <p:cTn id="24" dur="500"/>
                                        <p:tgtEl>
                                          <p:spTgt spid="46798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467984"/>
                                        </p:tgtEl>
                                        <p:attrNameLst>
                                          <p:attrName>style.visibility</p:attrName>
                                        </p:attrNameLst>
                                      </p:cBhvr>
                                      <p:to>
                                        <p:strVal val="visible"/>
                                      </p:to>
                                    </p:set>
                                    <p:animEffect transition="in" filter="wipe(left)">
                                      <p:cBhvr>
                                        <p:cTn id="29" dur="500"/>
                                        <p:tgtEl>
                                          <p:spTgt spid="46798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childTnLst>
                                </p:cTn>
                              </p:par>
                            </p:childTnLst>
                          </p:cTn>
                        </p:par>
                        <p:par>
                          <p:cTn id="34" fill="hold" nodeType="afterGroup">
                            <p:stCondLst>
                              <p:cond delay="0"/>
                            </p:stCondLst>
                            <p:childTnLst>
                              <p:par>
                                <p:cTn id="35" presetID="1"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ext Box 2"/>
          <p:cNvSpPr txBox="1">
            <a:spLocks noChangeArrowheads="1"/>
          </p:cNvSpPr>
          <p:nvPr/>
        </p:nvSpPr>
        <p:spPr bwMode="auto">
          <a:xfrm>
            <a:off x="2124075" y="908050"/>
            <a:ext cx="4968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med" len="lg"/>
                <a:tailEnd type="none" w="med" len="lg"/>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latin typeface="Century Schoolbook" pitchFamily="18" charset="0"/>
              </a:rPr>
              <a:t>几种常见刚体转动惯量 </a:t>
            </a:r>
            <a:r>
              <a:rPr kumimoji="1" lang="en-US" altLang="zh-CN">
                <a:solidFill>
                  <a:srgbClr val="0000CC"/>
                </a:solidFill>
              </a:rPr>
              <a:t>P.72</a:t>
            </a:r>
          </a:p>
        </p:txBody>
      </p:sp>
      <p:sp>
        <p:nvSpPr>
          <p:cNvPr id="16388" name="Rectangle 3"/>
          <p:cNvSpPr>
            <a:spLocks noChangeArrowheads="1"/>
          </p:cNvSpPr>
          <p:nvPr/>
        </p:nvSpPr>
        <p:spPr bwMode="auto">
          <a:xfrm>
            <a:off x="250825" y="368300"/>
            <a:ext cx="818673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几何形状不规则的刚体的转动惯量</a:t>
            </a:r>
            <a:r>
              <a:rPr kumimoji="1" lang="en-US" altLang="zh-CN">
                <a:latin typeface="宋体" charset="-122"/>
                <a:ea typeface="宋体" charset="-122"/>
              </a:rPr>
              <a:t>,</a:t>
            </a:r>
            <a:r>
              <a:rPr kumimoji="1" lang="zh-CN" altLang="en-US"/>
              <a:t>由实验测定</a:t>
            </a:r>
            <a:r>
              <a:rPr kumimoji="1" lang="en-US" altLang="zh-CN">
                <a:latin typeface="宋体" charset="-122"/>
                <a:ea typeface="宋体" charset="-122"/>
              </a:rPr>
              <a:t>.</a:t>
            </a:r>
          </a:p>
        </p:txBody>
      </p:sp>
    </p:spTree>
    <p:controls>
      <mc:AlternateContent xmlns:mc="http://schemas.openxmlformats.org/markup-compatibility/2006">
        <mc:Choice xmlns:v="urn:schemas-microsoft-com:vml" Requires="v">
          <p:control spid="3084" r:id="rId2" imgW="6839905" imgH="5003971"/>
        </mc:Choice>
        <mc:Fallback>
          <p:control r:id="rId2" imgW="6839905" imgH="5003971">
            <p:pic>
              <p:nvPicPr>
                <p:cNvPr id="2" name="ShockwaveFlash2"/>
                <p:cNvPicPr preferRelativeResize="0">
                  <a:picLocks noChangeArrowheads="1" noChangeShapeType="1"/>
                </p:cNvPicPr>
                <p:nvPr/>
              </p:nvPicPr>
              <p:blipFill>
                <a:blip r:embed="rId5">
                  <a:extLst>
                    <a:ext uri="{28A0092B-C50C-407E-A947-70E740481C1C}">
                      <a14:useLocalDpi xmlns:a14="http://schemas.microsoft.com/office/drawing/2010/main" val="0"/>
                    </a:ext>
                  </a:extLst>
                </a:blip>
                <a:srcRect/>
                <a:stretch>
                  <a:fillRect/>
                </a:stretch>
              </p:blipFill>
              <p:spPr bwMode="auto">
                <a:xfrm>
                  <a:off x="1079500" y="1412875"/>
                  <a:ext cx="6840538" cy="5003800"/>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711123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2"/>
          <p:cNvGrpSpPr>
            <a:grpSpLocks/>
          </p:cNvGrpSpPr>
          <p:nvPr/>
        </p:nvGrpSpPr>
        <p:grpSpPr bwMode="auto">
          <a:xfrm>
            <a:off x="250825" y="1471613"/>
            <a:ext cx="5976938" cy="488950"/>
            <a:chOff x="295" y="595"/>
            <a:chExt cx="3765" cy="308"/>
          </a:xfrm>
        </p:grpSpPr>
        <p:sp>
          <p:nvSpPr>
            <p:cNvPr id="17514" name="Text Box 3"/>
            <p:cNvSpPr txBox="1">
              <a:spLocks noChangeArrowheads="1"/>
            </p:cNvSpPr>
            <p:nvPr/>
          </p:nvSpPr>
          <p:spPr bwMode="auto">
            <a:xfrm>
              <a:off x="295" y="595"/>
              <a:ext cx="3765"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a:t>质点的角动量</a:t>
              </a:r>
              <a:r>
                <a:rPr lang="zh-CN" altLang="en-US" i="1"/>
                <a:t>    </a:t>
              </a:r>
              <a:r>
                <a:rPr lang="zh-CN" altLang="en-US"/>
                <a:t>随时间的变化率为 </a:t>
              </a:r>
            </a:p>
          </p:txBody>
        </p:sp>
        <p:graphicFrame>
          <p:nvGraphicFramePr>
            <p:cNvPr id="17445" name="Object 4"/>
            <p:cNvGraphicFramePr>
              <a:graphicFrameLocks noChangeAspect="1"/>
            </p:cNvGraphicFramePr>
            <p:nvPr/>
          </p:nvGraphicFramePr>
          <p:xfrm>
            <a:off x="1610" y="595"/>
            <a:ext cx="200" cy="272"/>
          </p:xfrm>
          <a:graphic>
            <a:graphicData uri="http://schemas.openxmlformats.org/presentationml/2006/ole">
              <mc:AlternateContent xmlns:mc="http://schemas.openxmlformats.org/markup-compatibility/2006">
                <mc:Choice xmlns:v="urn:schemas-microsoft-com:vml" Requires="v">
                  <p:oleObj spid="_x0000_s19998" name="公式" r:id="rId4" imgW="139680" imgH="190440" progId="Equation.3">
                    <p:embed/>
                  </p:oleObj>
                </mc:Choice>
                <mc:Fallback>
                  <p:oleObj name="公式" r:id="rId4" imgW="13968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0" y="595"/>
                          <a:ext cx="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5573" name="Object 5"/>
          <p:cNvGraphicFramePr>
            <a:graphicFrameLocks noGrp="1" noChangeAspect="1"/>
          </p:cNvGraphicFramePr>
          <p:nvPr>
            <p:ph sz="quarter" idx="3"/>
          </p:nvPr>
        </p:nvGraphicFramePr>
        <p:xfrm>
          <a:off x="5364163" y="1327150"/>
          <a:ext cx="1476375" cy="877888"/>
        </p:xfrm>
        <a:graphic>
          <a:graphicData uri="http://schemas.openxmlformats.org/presentationml/2006/ole">
            <mc:AlternateContent xmlns:mc="http://schemas.openxmlformats.org/markup-compatibility/2006">
              <mc:Choice xmlns:v="urn:schemas-microsoft-com:vml" Requires="v">
                <p:oleObj spid="_x0000_s19999" name="公式" r:id="rId6" imgW="736560" imgH="406080" progId="Equation.3">
                  <p:embed/>
                </p:oleObj>
              </mc:Choice>
              <mc:Fallback>
                <p:oleObj name="公式" r:id="rId6" imgW="736560" imgH="4060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1327150"/>
                        <a:ext cx="1476375" cy="877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574" name="Rectangle 6"/>
          <p:cNvSpPr>
            <a:spLocks noChangeArrowheads="1"/>
          </p:cNvSpPr>
          <p:nvPr/>
        </p:nvSpPr>
        <p:spPr bwMode="auto">
          <a:xfrm>
            <a:off x="250825" y="873125"/>
            <a:ext cx="7453313" cy="523220"/>
          </a:xfrm>
          <a:prstGeom prst="rect">
            <a:avLst/>
          </a:prstGeom>
          <a:noFill/>
          <a:ln w="9525">
            <a:noFill/>
            <a:miter lim="800000"/>
            <a:headEnd/>
            <a:tailEnd/>
          </a:ln>
          <a:effectLst/>
        </p:spPr>
        <p:txBody>
          <a:bodyPr>
            <a:spAutoFit/>
          </a:bodyPr>
          <a:lstStyle/>
          <a:p>
            <a:pPr>
              <a:spcAft>
                <a:spcPct val="20000"/>
              </a:spcAft>
              <a:defRPr/>
            </a:pPr>
            <a:r>
              <a:rPr kumimoji="1" lang="en-US" altLang="zh-CN" sz="2800" b="1" dirty="0">
                <a:solidFill>
                  <a:srgbClr val="0000CC"/>
                </a:solidFill>
                <a:cs typeface="Times New Roman" pitchFamily="18" charset="0"/>
              </a:rPr>
              <a:t>3.3.1 </a:t>
            </a:r>
            <a:r>
              <a:rPr kumimoji="1" lang="zh-CN" altLang="en-US" sz="2800" b="1" dirty="0">
                <a:solidFill>
                  <a:srgbClr val="0000CC"/>
                </a:solidFill>
                <a:cs typeface="Times New Roman" pitchFamily="18" charset="0"/>
              </a:rPr>
              <a:t>刚体角动量的时间变化率 对转轴的力矩</a:t>
            </a:r>
          </a:p>
        </p:txBody>
      </p:sp>
      <p:grpSp>
        <p:nvGrpSpPr>
          <p:cNvPr id="3" name="Group 55"/>
          <p:cNvGrpSpPr>
            <a:grpSpLocks/>
          </p:cNvGrpSpPr>
          <p:nvPr/>
        </p:nvGrpSpPr>
        <p:grpSpPr bwMode="auto">
          <a:xfrm>
            <a:off x="250825" y="2060575"/>
            <a:ext cx="4789488" cy="1066800"/>
            <a:chOff x="181" y="1353"/>
            <a:chExt cx="3017" cy="672"/>
          </a:xfrm>
        </p:grpSpPr>
        <p:graphicFrame>
          <p:nvGraphicFramePr>
            <p:cNvPr id="17443" name="Object 12"/>
            <p:cNvGraphicFramePr>
              <a:graphicFrameLocks noChangeAspect="1"/>
            </p:cNvGraphicFramePr>
            <p:nvPr/>
          </p:nvGraphicFramePr>
          <p:xfrm>
            <a:off x="1633" y="1706"/>
            <a:ext cx="1429" cy="319"/>
          </p:xfrm>
          <a:graphic>
            <a:graphicData uri="http://schemas.openxmlformats.org/presentationml/2006/ole">
              <mc:AlternateContent xmlns:mc="http://schemas.openxmlformats.org/markup-compatibility/2006">
                <mc:Choice xmlns:v="urn:schemas-microsoft-com:vml" Requires="v">
                  <p:oleObj spid="_x0000_s20000" name="公式" r:id="rId8" imgW="1168200" imgH="228600" progId="Equation.3">
                    <p:embed/>
                  </p:oleObj>
                </mc:Choice>
                <mc:Fallback>
                  <p:oleObj name="公式" r:id="rId8" imgW="1168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33" y="1706"/>
                          <a:ext cx="1429"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nThick">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3" name="Text Box 13"/>
            <p:cNvSpPr txBox="1">
              <a:spLocks noChangeArrowheads="1"/>
            </p:cNvSpPr>
            <p:nvPr/>
          </p:nvSpPr>
          <p:spPr bwMode="auto">
            <a:xfrm>
              <a:off x="181" y="1353"/>
              <a:ext cx="301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a:t>外力    对参考点</a:t>
              </a:r>
              <a:r>
                <a:rPr lang="en-US" altLang="zh-CN" i="1"/>
                <a:t>O</a:t>
              </a:r>
              <a:r>
                <a:rPr lang="zh-CN" altLang="en-US"/>
                <a:t>的力矩</a:t>
              </a:r>
              <a:r>
                <a:rPr lang="en-US" altLang="zh-CN"/>
                <a:t>:</a:t>
              </a:r>
            </a:p>
          </p:txBody>
        </p:sp>
        <p:graphicFrame>
          <p:nvGraphicFramePr>
            <p:cNvPr id="17444" name="Object 14"/>
            <p:cNvGraphicFramePr>
              <a:graphicFrameLocks noChangeAspect="1"/>
            </p:cNvGraphicFramePr>
            <p:nvPr/>
          </p:nvGraphicFramePr>
          <p:xfrm>
            <a:off x="658" y="1376"/>
            <a:ext cx="230" cy="267"/>
          </p:xfrm>
          <a:graphic>
            <a:graphicData uri="http://schemas.openxmlformats.org/presentationml/2006/ole">
              <mc:AlternateContent xmlns:mc="http://schemas.openxmlformats.org/markup-compatibility/2006">
                <mc:Choice xmlns:v="urn:schemas-microsoft-com:vml" Requires="v">
                  <p:oleObj spid="_x0000_s20001" name="公式" r:id="rId10" imgW="164880" imgH="190440" progId="Equation.3">
                    <p:embed/>
                  </p:oleObj>
                </mc:Choice>
                <mc:Fallback>
                  <p:oleObj name="公式" r:id="rId10" imgW="164880" imgH="1904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8" y="1376"/>
                          <a:ext cx="230"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22"/>
          <p:cNvGrpSpPr>
            <a:grpSpLocks/>
          </p:cNvGrpSpPr>
          <p:nvPr/>
        </p:nvGrpSpPr>
        <p:grpSpPr bwMode="auto">
          <a:xfrm>
            <a:off x="6121400" y="2239963"/>
            <a:ext cx="642938" cy="1150937"/>
            <a:chOff x="3745" y="2614"/>
            <a:chExt cx="405" cy="725"/>
          </a:xfrm>
        </p:grpSpPr>
        <p:sp>
          <p:nvSpPr>
            <p:cNvPr id="17512" name="Line 23"/>
            <p:cNvSpPr>
              <a:spLocks noChangeAspect="1" noChangeShapeType="1"/>
            </p:cNvSpPr>
            <p:nvPr/>
          </p:nvSpPr>
          <p:spPr bwMode="auto">
            <a:xfrm flipH="1" flipV="1">
              <a:off x="3983" y="2659"/>
              <a:ext cx="167" cy="680"/>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42" name="Object 24"/>
            <p:cNvGraphicFramePr>
              <a:graphicFrameLocks noChangeAspect="1"/>
            </p:cNvGraphicFramePr>
            <p:nvPr/>
          </p:nvGraphicFramePr>
          <p:xfrm>
            <a:off x="3745" y="2614"/>
            <a:ext cx="269" cy="247"/>
          </p:xfrm>
          <a:graphic>
            <a:graphicData uri="http://schemas.openxmlformats.org/presentationml/2006/ole">
              <mc:AlternateContent xmlns:mc="http://schemas.openxmlformats.org/markup-compatibility/2006">
                <mc:Choice xmlns:v="urn:schemas-microsoft-com:vml" Requires="v">
                  <p:oleObj spid="_x0000_s20002" name="公式" r:id="rId12" imgW="203040" imgH="190440" progId="Equation.3">
                    <p:embed/>
                  </p:oleObj>
                </mc:Choice>
                <mc:Fallback>
                  <p:oleObj name="公式" r:id="rId12" imgW="20304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45" y="2614"/>
                          <a:ext cx="269"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25"/>
          <p:cNvGrpSpPr>
            <a:grpSpLocks/>
          </p:cNvGrpSpPr>
          <p:nvPr/>
        </p:nvGrpSpPr>
        <p:grpSpPr bwMode="auto">
          <a:xfrm>
            <a:off x="6156325" y="1987550"/>
            <a:ext cx="2843213" cy="2087563"/>
            <a:chOff x="3561" y="1152"/>
            <a:chExt cx="1904" cy="1597"/>
          </a:xfrm>
        </p:grpSpPr>
        <p:sp>
          <p:nvSpPr>
            <p:cNvPr id="17503" name="Line 26"/>
            <p:cNvSpPr>
              <a:spLocks noChangeAspect="1" noChangeShapeType="1"/>
            </p:cNvSpPr>
            <p:nvPr/>
          </p:nvSpPr>
          <p:spPr bwMode="auto">
            <a:xfrm flipV="1">
              <a:off x="3984" y="1197"/>
              <a:ext cx="0" cy="1005"/>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33" name="Object 27"/>
            <p:cNvGraphicFramePr>
              <a:graphicFrameLocks noChangeAspect="1"/>
            </p:cNvGraphicFramePr>
            <p:nvPr/>
          </p:nvGraphicFramePr>
          <p:xfrm>
            <a:off x="4014" y="1152"/>
            <a:ext cx="182" cy="178"/>
          </p:xfrm>
          <a:graphic>
            <a:graphicData uri="http://schemas.openxmlformats.org/presentationml/2006/ole">
              <mc:AlternateContent xmlns:mc="http://schemas.openxmlformats.org/markup-compatibility/2006">
                <mc:Choice xmlns:v="urn:schemas-microsoft-com:vml" Requires="v">
                  <p:oleObj spid="_x0000_s20003" name="公式" r:id="rId14" imgW="126720" imgH="126720" progId="Equation.3">
                    <p:embed/>
                  </p:oleObj>
                </mc:Choice>
                <mc:Fallback>
                  <p:oleObj name="公式" r:id="rId14" imgW="126720" imgH="12672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14" y="1152"/>
                          <a:ext cx="182"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04" name="Line 28"/>
            <p:cNvSpPr>
              <a:spLocks noChangeAspect="1" noChangeShapeType="1"/>
            </p:cNvSpPr>
            <p:nvPr/>
          </p:nvSpPr>
          <p:spPr bwMode="auto">
            <a:xfrm>
              <a:off x="3984" y="2202"/>
              <a:ext cx="1300"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7505" name="Line 29"/>
            <p:cNvSpPr>
              <a:spLocks noChangeAspect="1" noChangeShapeType="1"/>
            </p:cNvSpPr>
            <p:nvPr/>
          </p:nvSpPr>
          <p:spPr bwMode="auto">
            <a:xfrm flipV="1">
              <a:off x="4701" y="1880"/>
              <a:ext cx="541" cy="509"/>
            </a:xfrm>
            <a:prstGeom prst="line">
              <a:avLst/>
            </a:prstGeom>
            <a:noFill/>
            <a:ln w="38100">
              <a:solidFill>
                <a:srgbClr val="0000CC"/>
              </a:solidFill>
              <a:round/>
              <a:headEnd type="oval" w="sm" len="sm"/>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506" name="Line 30"/>
            <p:cNvSpPr>
              <a:spLocks noChangeAspect="1" noChangeShapeType="1"/>
            </p:cNvSpPr>
            <p:nvPr/>
          </p:nvSpPr>
          <p:spPr bwMode="auto">
            <a:xfrm>
              <a:off x="4694" y="2387"/>
              <a:ext cx="363" cy="86"/>
            </a:xfrm>
            <a:prstGeom prst="line">
              <a:avLst/>
            </a:prstGeom>
            <a:noFill/>
            <a:ln w="19050">
              <a:solidFill>
                <a:srgbClr val="CC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507" name="Arc 31"/>
            <p:cNvSpPr>
              <a:spLocks noChangeAspect="1"/>
            </p:cNvSpPr>
            <p:nvPr/>
          </p:nvSpPr>
          <p:spPr bwMode="auto">
            <a:xfrm>
              <a:off x="4649" y="2341"/>
              <a:ext cx="135" cy="73"/>
            </a:xfrm>
            <a:custGeom>
              <a:avLst/>
              <a:gdLst>
                <a:gd name="T0" fmla="*/ 121 w 21600"/>
                <a:gd name="T1" fmla="*/ 0 h 11871"/>
                <a:gd name="T2" fmla="*/ 134 w 21600"/>
                <a:gd name="T3" fmla="*/ 73 h 11871"/>
                <a:gd name="T4" fmla="*/ 0 w 21600"/>
                <a:gd name="T5" fmla="*/ 59 h 11871"/>
                <a:gd name="T6" fmla="*/ 0 60000 65536"/>
                <a:gd name="T7" fmla="*/ 0 60000 65536"/>
                <a:gd name="T8" fmla="*/ 0 60000 65536"/>
                <a:gd name="T9" fmla="*/ 0 w 21600"/>
                <a:gd name="T10" fmla="*/ 0 h 11871"/>
                <a:gd name="T11" fmla="*/ 21600 w 21600"/>
                <a:gd name="T12" fmla="*/ 11871 h 11871"/>
              </a:gdLst>
              <a:ahLst/>
              <a:cxnLst>
                <a:cxn ang="T6">
                  <a:pos x="T0" y="T1"/>
                </a:cxn>
                <a:cxn ang="T7">
                  <a:pos x="T2" y="T3"/>
                </a:cxn>
                <a:cxn ang="T8">
                  <a:pos x="T4" y="T5"/>
                </a:cxn>
              </a:cxnLst>
              <a:rect l="T9" t="T10" r="T11" b="T12"/>
              <a:pathLst>
                <a:path w="21600" h="11871" fill="none" extrusionOk="0">
                  <a:moveTo>
                    <a:pt x="19376" y="0"/>
                  </a:moveTo>
                  <a:cubicBezTo>
                    <a:pt x="20839" y="2969"/>
                    <a:pt x="21600" y="6235"/>
                    <a:pt x="21600" y="9545"/>
                  </a:cubicBezTo>
                  <a:cubicBezTo>
                    <a:pt x="21600" y="10322"/>
                    <a:pt x="21558" y="11098"/>
                    <a:pt x="21474" y="11871"/>
                  </a:cubicBezTo>
                </a:path>
                <a:path w="21600" h="11871" stroke="0" extrusionOk="0">
                  <a:moveTo>
                    <a:pt x="19376" y="0"/>
                  </a:moveTo>
                  <a:cubicBezTo>
                    <a:pt x="20839" y="2969"/>
                    <a:pt x="21600" y="6235"/>
                    <a:pt x="21600" y="9545"/>
                  </a:cubicBezTo>
                  <a:cubicBezTo>
                    <a:pt x="21600" y="10322"/>
                    <a:pt x="21558" y="11098"/>
                    <a:pt x="21474" y="11871"/>
                  </a:cubicBezTo>
                  <a:lnTo>
                    <a:pt x="0" y="9545"/>
                  </a:lnTo>
                  <a:close/>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508" name="Line 32"/>
            <p:cNvSpPr>
              <a:spLocks noChangeAspect="1" noChangeShapeType="1"/>
            </p:cNvSpPr>
            <p:nvPr/>
          </p:nvSpPr>
          <p:spPr bwMode="auto">
            <a:xfrm flipH="1">
              <a:off x="4422" y="2387"/>
              <a:ext cx="272" cy="265"/>
            </a:xfrm>
            <a:prstGeom prst="line">
              <a:avLst/>
            </a:prstGeom>
            <a:noFill/>
            <a:ln w="1905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34" name="Object 33"/>
            <p:cNvGraphicFramePr>
              <a:graphicFrameLocks noChangeAspect="1"/>
            </p:cNvGraphicFramePr>
            <p:nvPr/>
          </p:nvGraphicFramePr>
          <p:xfrm>
            <a:off x="4785" y="2282"/>
            <a:ext cx="182" cy="163"/>
          </p:xfrm>
          <a:graphic>
            <a:graphicData uri="http://schemas.openxmlformats.org/presentationml/2006/ole">
              <mc:AlternateContent xmlns:mc="http://schemas.openxmlformats.org/markup-compatibility/2006">
                <mc:Choice xmlns:v="urn:schemas-microsoft-com:vml" Requires="v">
                  <p:oleObj spid="_x0000_s20004" name="公式" r:id="rId16" imgW="152280" imgH="139680" progId="Equation.3">
                    <p:embed/>
                  </p:oleObj>
                </mc:Choice>
                <mc:Fallback>
                  <p:oleObj name="公式" r:id="rId16" imgW="152280" imgH="1396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85" y="2282"/>
                          <a:ext cx="182" cy="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5" name="Object 34"/>
            <p:cNvGraphicFramePr>
              <a:graphicFrameLocks noChangeAspect="1"/>
            </p:cNvGraphicFramePr>
            <p:nvPr/>
          </p:nvGraphicFramePr>
          <p:xfrm>
            <a:off x="5178" y="2205"/>
            <a:ext cx="197" cy="227"/>
          </p:xfrm>
          <a:graphic>
            <a:graphicData uri="http://schemas.openxmlformats.org/presentationml/2006/ole">
              <mc:AlternateContent xmlns:mc="http://schemas.openxmlformats.org/markup-compatibility/2006">
                <mc:Choice xmlns:v="urn:schemas-microsoft-com:vml" Requires="v">
                  <p:oleObj spid="_x0000_s20005" name="公式" r:id="rId18" imgW="139680" imgH="164880" progId="Equation.3">
                    <p:embed/>
                  </p:oleObj>
                </mc:Choice>
                <mc:Fallback>
                  <p:oleObj name="公式" r:id="rId18" imgW="139680" imgH="16488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78" y="2205"/>
                          <a:ext cx="19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6" name="Object 35"/>
            <p:cNvGraphicFramePr>
              <a:graphicFrameLocks noChangeAspect="1"/>
            </p:cNvGraphicFramePr>
            <p:nvPr/>
          </p:nvGraphicFramePr>
          <p:xfrm>
            <a:off x="4151" y="2286"/>
            <a:ext cx="206" cy="242"/>
          </p:xfrm>
          <a:graphic>
            <a:graphicData uri="http://schemas.openxmlformats.org/presentationml/2006/ole">
              <mc:AlternateContent xmlns:mc="http://schemas.openxmlformats.org/markup-compatibility/2006">
                <mc:Choice xmlns:v="urn:schemas-microsoft-com:vml" Requires="v">
                  <p:oleObj spid="_x0000_s20006" name="公式" r:id="rId20" imgW="126720" imgH="152280" progId="Equation.3">
                    <p:embed/>
                  </p:oleObj>
                </mc:Choice>
                <mc:Fallback>
                  <p:oleObj name="公式" r:id="rId20" imgW="126720" imgH="15228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51" y="2286"/>
                          <a:ext cx="206"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7" name="Object 36"/>
            <p:cNvGraphicFramePr>
              <a:graphicFrameLocks noChangeAspect="1"/>
            </p:cNvGraphicFramePr>
            <p:nvPr/>
          </p:nvGraphicFramePr>
          <p:xfrm>
            <a:off x="3788" y="2105"/>
            <a:ext cx="175" cy="199"/>
          </p:xfrm>
          <a:graphic>
            <a:graphicData uri="http://schemas.openxmlformats.org/presentationml/2006/ole">
              <mc:AlternateContent xmlns:mc="http://schemas.openxmlformats.org/markup-compatibility/2006">
                <mc:Choice xmlns:v="urn:schemas-microsoft-com:vml" Requires="v">
                  <p:oleObj spid="_x0000_s20007" name="公式" r:id="rId22" imgW="152280" imgH="177480" progId="Equation.3">
                    <p:embed/>
                  </p:oleObj>
                </mc:Choice>
                <mc:Fallback>
                  <p:oleObj name="公式" r:id="rId22" imgW="152280" imgH="17748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788" y="2105"/>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8" name="Object 37"/>
            <p:cNvGraphicFramePr>
              <a:graphicFrameLocks noChangeAspect="1"/>
            </p:cNvGraphicFramePr>
            <p:nvPr/>
          </p:nvGraphicFramePr>
          <p:xfrm>
            <a:off x="5239" y="1651"/>
            <a:ext cx="226" cy="255"/>
          </p:xfrm>
          <a:graphic>
            <a:graphicData uri="http://schemas.openxmlformats.org/presentationml/2006/ole">
              <mc:AlternateContent xmlns:mc="http://schemas.openxmlformats.org/markup-compatibility/2006">
                <mc:Choice xmlns:v="urn:schemas-microsoft-com:vml" Requires="v">
                  <p:oleObj spid="_x0000_s20008" name="公式" r:id="rId24" imgW="164880" imgH="190440" progId="Equation.3">
                    <p:embed/>
                  </p:oleObj>
                </mc:Choice>
                <mc:Fallback>
                  <p:oleObj name="公式" r:id="rId24" imgW="164880" imgH="19044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39" y="1651"/>
                          <a:ext cx="226"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09" name="Freeform 38"/>
            <p:cNvSpPr>
              <a:spLocks noChangeAspect="1"/>
            </p:cNvSpPr>
            <p:nvPr/>
          </p:nvSpPr>
          <p:spPr bwMode="auto">
            <a:xfrm>
              <a:off x="3561" y="2195"/>
              <a:ext cx="415" cy="453"/>
            </a:xfrm>
            <a:custGeom>
              <a:avLst/>
              <a:gdLst>
                <a:gd name="T0" fmla="*/ 415 w 415"/>
                <a:gd name="T1" fmla="*/ 0 h 453"/>
                <a:gd name="T2" fmla="*/ 0 w 415"/>
                <a:gd name="T3" fmla="*/ 453 h 453"/>
                <a:gd name="T4" fmla="*/ 0 60000 65536"/>
                <a:gd name="T5" fmla="*/ 0 60000 65536"/>
                <a:gd name="T6" fmla="*/ 0 w 415"/>
                <a:gd name="T7" fmla="*/ 0 h 453"/>
                <a:gd name="T8" fmla="*/ 415 w 415"/>
                <a:gd name="T9" fmla="*/ 453 h 453"/>
              </a:gdLst>
              <a:ahLst/>
              <a:cxnLst>
                <a:cxn ang="T4">
                  <a:pos x="T0" y="T1"/>
                </a:cxn>
                <a:cxn ang="T5">
                  <a:pos x="T2" y="T3"/>
                </a:cxn>
              </a:cxnLst>
              <a:rect l="T6" t="T7" r="T8" b="T9"/>
              <a:pathLst>
                <a:path w="415" h="453">
                  <a:moveTo>
                    <a:pt x="415" y="0"/>
                  </a:moveTo>
                  <a:lnTo>
                    <a:pt x="0" y="453"/>
                  </a:lnTo>
                </a:path>
              </a:pathLst>
            </a:custGeom>
            <a:noFill/>
            <a:ln w="28575">
              <a:solidFill>
                <a:schemeClr val="tx1"/>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7439" name="Object 39"/>
            <p:cNvGraphicFramePr>
              <a:graphicFrameLocks noChangeAspect="1"/>
            </p:cNvGraphicFramePr>
            <p:nvPr/>
          </p:nvGraphicFramePr>
          <p:xfrm>
            <a:off x="3606" y="2558"/>
            <a:ext cx="177" cy="191"/>
          </p:xfrm>
          <a:graphic>
            <a:graphicData uri="http://schemas.openxmlformats.org/presentationml/2006/ole">
              <mc:AlternateContent xmlns:mc="http://schemas.openxmlformats.org/markup-compatibility/2006">
                <mc:Choice xmlns:v="urn:schemas-microsoft-com:vml" Requires="v">
                  <p:oleObj spid="_x0000_s20009" name="公式" r:id="rId26" imgW="126720" imgH="139680" progId="Equation.3">
                    <p:embed/>
                  </p:oleObj>
                </mc:Choice>
                <mc:Fallback>
                  <p:oleObj name="公式" r:id="rId26" imgW="126720" imgH="13968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06" y="2558"/>
                          <a:ext cx="177" cy="1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40" name="Object 40"/>
            <p:cNvGraphicFramePr>
              <a:graphicFrameLocks noChangeAspect="1"/>
            </p:cNvGraphicFramePr>
            <p:nvPr/>
          </p:nvGraphicFramePr>
          <p:xfrm>
            <a:off x="3788" y="2105"/>
            <a:ext cx="175" cy="199"/>
          </p:xfrm>
          <a:graphic>
            <a:graphicData uri="http://schemas.openxmlformats.org/presentationml/2006/ole">
              <mc:AlternateContent xmlns:mc="http://schemas.openxmlformats.org/markup-compatibility/2006">
                <mc:Choice xmlns:v="urn:schemas-microsoft-com:vml" Requires="v">
                  <p:oleObj spid="_x0000_s20010" name="公式" r:id="rId28" imgW="152280" imgH="177480" progId="Equation.3">
                    <p:embed/>
                  </p:oleObj>
                </mc:Choice>
                <mc:Fallback>
                  <p:oleObj name="公式" r:id="rId28" imgW="152280" imgH="17748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788" y="2105"/>
                          <a:ext cx="17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0" name="Line 41"/>
            <p:cNvSpPr>
              <a:spLocks noChangeAspect="1" noChangeShapeType="1"/>
            </p:cNvSpPr>
            <p:nvPr/>
          </p:nvSpPr>
          <p:spPr bwMode="auto">
            <a:xfrm>
              <a:off x="3969" y="2199"/>
              <a:ext cx="720" cy="188"/>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7441" name="Object 42"/>
            <p:cNvGraphicFramePr>
              <a:graphicFrameLocks noChangeAspect="1"/>
            </p:cNvGraphicFramePr>
            <p:nvPr/>
          </p:nvGraphicFramePr>
          <p:xfrm>
            <a:off x="4604" y="2432"/>
            <a:ext cx="227" cy="227"/>
          </p:xfrm>
          <a:graphic>
            <a:graphicData uri="http://schemas.openxmlformats.org/presentationml/2006/ole">
              <mc:AlternateContent xmlns:mc="http://schemas.openxmlformats.org/markup-compatibility/2006">
                <mc:Choice xmlns:v="urn:schemas-microsoft-com:vml" Requires="v">
                  <p:oleObj spid="_x0000_s20011" name="公式" r:id="rId30" imgW="152280" imgH="152280" progId="Equation.3">
                    <p:embed/>
                  </p:oleObj>
                </mc:Choice>
                <mc:Fallback>
                  <p:oleObj name="公式" r:id="rId30" imgW="152280" imgH="1522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04" y="2432"/>
                          <a:ext cx="227"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611" name="Oval 43"/>
            <p:cNvSpPr>
              <a:spLocks noChangeArrowheads="1"/>
            </p:cNvSpPr>
            <p:nvPr/>
          </p:nvSpPr>
          <p:spPr bwMode="auto">
            <a:xfrm>
              <a:off x="4649" y="2341"/>
              <a:ext cx="91" cy="91"/>
            </a:xfrm>
            <a:prstGeom prst="ellipse">
              <a:avLst/>
            </a:prstGeom>
            <a:gradFill rotWithShape="1">
              <a:gsLst>
                <a:gs pos="0">
                  <a:schemeClr val="tx1"/>
                </a:gs>
                <a:gs pos="100000">
                  <a:schemeClr val="tx1">
                    <a:gamma/>
                    <a:tint val="70196"/>
                    <a:invGamma/>
                  </a:schemeClr>
                </a:gs>
              </a:gsLst>
              <a:path path="rect">
                <a:fillToRect l="100000" t="100000"/>
              </a:path>
            </a:gradFill>
            <a:ln w="9525">
              <a:solidFill>
                <a:schemeClr val="tx1"/>
              </a:solidFill>
              <a:round/>
              <a:headEnd/>
              <a:tailEnd/>
            </a:ln>
            <a:effectLst/>
          </p:spPr>
          <p:txBody>
            <a:bodyPr wrap="none" anchor="ctr"/>
            <a:lstStyle/>
            <a:p>
              <a:pPr>
                <a:defRPr/>
              </a:pPr>
              <a:endParaRPr lang="zh-CN" altLang="en-US"/>
            </a:p>
          </p:txBody>
        </p:sp>
      </p:grpSp>
      <p:grpSp>
        <p:nvGrpSpPr>
          <p:cNvPr id="6" name="Group 44"/>
          <p:cNvGrpSpPr>
            <a:grpSpLocks/>
          </p:cNvGrpSpPr>
          <p:nvPr/>
        </p:nvGrpSpPr>
        <p:grpSpPr bwMode="auto">
          <a:xfrm>
            <a:off x="6732588" y="2708275"/>
            <a:ext cx="1871662" cy="1169988"/>
            <a:chOff x="4105" y="2559"/>
            <a:chExt cx="1234" cy="895"/>
          </a:xfrm>
        </p:grpSpPr>
        <p:grpSp>
          <p:nvGrpSpPr>
            <p:cNvPr id="17497" name="Group 45"/>
            <p:cNvGrpSpPr>
              <a:grpSpLocks/>
            </p:cNvGrpSpPr>
            <p:nvPr/>
          </p:nvGrpSpPr>
          <p:grpSpPr bwMode="auto">
            <a:xfrm>
              <a:off x="4105" y="2559"/>
              <a:ext cx="1234" cy="835"/>
              <a:chOff x="4050" y="2523"/>
              <a:chExt cx="1234" cy="835"/>
            </a:xfrm>
          </p:grpSpPr>
          <p:sp>
            <p:nvSpPr>
              <p:cNvPr id="17501" name="Freeform 46"/>
              <p:cNvSpPr>
                <a:spLocks/>
              </p:cNvSpPr>
              <p:nvPr/>
            </p:nvSpPr>
            <p:spPr bwMode="auto">
              <a:xfrm>
                <a:off x="4066" y="2523"/>
                <a:ext cx="1218" cy="677"/>
              </a:xfrm>
              <a:custGeom>
                <a:avLst/>
                <a:gdLst>
                  <a:gd name="T0" fmla="*/ 5 w 1218"/>
                  <a:gd name="T1" fmla="*/ 500 h 677"/>
                  <a:gd name="T2" fmla="*/ 715 w 1218"/>
                  <a:gd name="T3" fmla="*/ 677 h 677"/>
                  <a:gd name="T4" fmla="*/ 1218 w 1218"/>
                  <a:gd name="T5" fmla="*/ 205 h 677"/>
                  <a:gd name="T6" fmla="*/ 521 w 1218"/>
                  <a:gd name="T7" fmla="*/ 0 h 677"/>
                  <a:gd name="T8" fmla="*/ 0 w 1218"/>
                  <a:gd name="T9" fmla="*/ 491 h 677"/>
                  <a:gd name="T10" fmla="*/ 0 60000 65536"/>
                  <a:gd name="T11" fmla="*/ 0 60000 65536"/>
                  <a:gd name="T12" fmla="*/ 0 60000 65536"/>
                  <a:gd name="T13" fmla="*/ 0 60000 65536"/>
                  <a:gd name="T14" fmla="*/ 0 60000 65536"/>
                  <a:gd name="T15" fmla="*/ 0 w 1218"/>
                  <a:gd name="T16" fmla="*/ 0 h 677"/>
                  <a:gd name="T17" fmla="*/ 1218 w 1218"/>
                  <a:gd name="T18" fmla="*/ 677 h 677"/>
                </a:gdLst>
                <a:ahLst/>
                <a:cxnLst>
                  <a:cxn ang="T10">
                    <a:pos x="T0" y="T1"/>
                  </a:cxn>
                  <a:cxn ang="T11">
                    <a:pos x="T2" y="T3"/>
                  </a:cxn>
                  <a:cxn ang="T12">
                    <a:pos x="T4" y="T5"/>
                  </a:cxn>
                  <a:cxn ang="T13">
                    <a:pos x="T6" y="T7"/>
                  </a:cxn>
                  <a:cxn ang="T14">
                    <a:pos x="T8" y="T9"/>
                  </a:cxn>
                </a:cxnLst>
                <a:rect l="T15" t="T16" r="T17" b="T18"/>
                <a:pathLst>
                  <a:path w="1218" h="677">
                    <a:moveTo>
                      <a:pt x="5" y="500"/>
                    </a:moveTo>
                    <a:lnTo>
                      <a:pt x="715" y="677"/>
                    </a:lnTo>
                    <a:lnTo>
                      <a:pt x="1218" y="205"/>
                    </a:lnTo>
                    <a:lnTo>
                      <a:pt x="521" y="0"/>
                    </a:lnTo>
                    <a:lnTo>
                      <a:pt x="0" y="491"/>
                    </a:lnTo>
                  </a:path>
                </a:pathLst>
              </a:custGeom>
              <a:gradFill rotWithShape="1">
                <a:gsLst>
                  <a:gs pos="0">
                    <a:srgbClr val="99CCFF">
                      <a:alpha val="34000"/>
                    </a:srgbClr>
                  </a:gs>
                  <a:gs pos="100000">
                    <a:srgbClr val="83AFDB">
                      <a:alpha val="67998"/>
                    </a:srgbClr>
                  </a:gs>
                </a:gsLst>
                <a:lin ang="18900000" scaled="1"/>
              </a:gradFill>
              <a:ln>
                <a:noFill/>
              </a:ln>
              <a:extLst>
                <a:ext uri="{91240B29-F687-4F45-9708-019B960494DF}">
                  <a14:hiddenLine xmlns:a14="http://schemas.microsoft.com/office/drawing/2010/main" w="19050">
                    <a:solidFill>
                      <a:srgbClr val="000000"/>
                    </a:solidFill>
                    <a:round/>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502" name="Freeform 47"/>
              <p:cNvSpPr>
                <a:spLocks/>
              </p:cNvSpPr>
              <p:nvPr/>
            </p:nvSpPr>
            <p:spPr bwMode="auto">
              <a:xfrm>
                <a:off x="4050" y="3033"/>
                <a:ext cx="711" cy="325"/>
              </a:xfrm>
              <a:custGeom>
                <a:avLst/>
                <a:gdLst>
                  <a:gd name="T0" fmla="*/ 0 w 711"/>
                  <a:gd name="T1" fmla="*/ 6 h 325"/>
                  <a:gd name="T2" fmla="*/ 583 w 711"/>
                  <a:gd name="T3" fmla="*/ 325 h 325"/>
                  <a:gd name="T4" fmla="*/ 711 w 711"/>
                  <a:gd name="T5" fmla="*/ 196 h 325"/>
                  <a:gd name="T6" fmla="*/ 13 w 711"/>
                  <a:gd name="T7" fmla="*/ 0 h 325"/>
                  <a:gd name="T8" fmla="*/ 0 60000 65536"/>
                  <a:gd name="T9" fmla="*/ 0 60000 65536"/>
                  <a:gd name="T10" fmla="*/ 0 60000 65536"/>
                  <a:gd name="T11" fmla="*/ 0 60000 65536"/>
                  <a:gd name="T12" fmla="*/ 0 w 711"/>
                  <a:gd name="T13" fmla="*/ 0 h 325"/>
                  <a:gd name="T14" fmla="*/ 711 w 711"/>
                  <a:gd name="T15" fmla="*/ 325 h 325"/>
                </a:gdLst>
                <a:ahLst/>
                <a:cxnLst>
                  <a:cxn ang="T8">
                    <a:pos x="T0" y="T1"/>
                  </a:cxn>
                  <a:cxn ang="T9">
                    <a:pos x="T2" y="T3"/>
                  </a:cxn>
                  <a:cxn ang="T10">
                    <a:pos x="T4" y="T5"/>
                  </a:cxn>
                  <a:cxn ang="T11">
                    <a:pos x="T6" y="T7"/>
                  </a:cxn>
                </a:cxnLst>
                <a:rect l="T12" t="T13" r="T14" b="T15"/>
                <a:pathLst>
                  <a:path w="711" h="325">
                    <a:moveTo>
                      <a:pt x="0" y="6"/>
                    </a:moveTo>
                    <a:lnTo>
                      <a:pt x="583" y="325"/>
                    </a:lnTo>
                    <a:lnTo>
                      <a:pt x="711" y="196"/>
                    </a:lnTo>
                    <a:lnTo>
                      <a:pt x="13" y="0"/>
                    </a:lnTo>
                  </a:path>
                </a:pathLst>
              </a:custGeom>
              <a:solidFill>
                <a:srgbClr val="93C9FF">
                  <a:alpha val="50195"/>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17498" name="Group 48"/>
            <p:cNvGrpSpPr>
              <a:grpSpLocks/>
            </p:cNvGrpSpPr>
            <p:nvPr/>
          </p:nvGrpSpPr>
          <p:grpSpPr bwMode="auto">
            <a:xfrm>
              <a:off x="4105" y="3058"/>
              <a:ext cx="589" cy="396"/>
              <a:chOff x="3969" y="1752"/>
              <a:chExt cx="589" cy="396"/>
            </a:xfrm>
          </p:grpSpPr>
          <p:sp>
            <p:nvSpPr>
              <p:cNvPr id="17499" name="Freeform 49"/>
              <p:cNvSpPr>
                <a:spLocks/>
              </p:cNvSpPr>
              <p:nvPr/>
            </p:nvSpPr>
            <p:spPr bwMode="auto">
              <a:xfrm>
                <a:off x="4377" y="2024"/>
                <a:ext cx="93" cy="124"/>
              </a:xfrm>
              <a:custGeom>
                <a:avLst/>
                <a:gdLst>
                  <a:gd name="T0" fmla="*/ 86 w 93"/>
                  <a:gd name="T1" fmla="*/ 0 h 124"/>
                  <a:gd name="T2" fmla="*/ 0 w 93"/>
                  <a:gd name="T3" fmla="*/ 70 h 124"/>
                  <a:gd name="T4" fmla="*/ 93 w 93"/>
                  <a:gd name="T5" fmla="*/ 124 h 124"/>
                  <a:gd name="T6" fmla="*/ 0 60000 65536"/>
                  <a:gd name="T7" fmla="*/ 0 60000 65536"/>
                  <a:gd name="T8" fmla="*/ 0 60000 65536"/>
                  <a:gd name="T9" fmla="*/ 0 w 93"/>
                  <a:gd name="T10" fmla="*/ 0 h 124"/>
                  <a:gd name="T11" fmla="*/ 93 w 93"/>
                  <a:gd name="T12" fmla="*/ 124 h 124"/>
                </a:gdLst>
                <a:ahLst/>
                <a:cxnLst>
                  <a:cxn ang="T6">
                    <a:pos x="T0" y="T1"/>
                  </a:cxn>
                  <a:cxn ang="T7">
                    <a:pos x="T2" y="T3"/>
                  </a:cxn>
                  <a:cxn ang="T8">
                    <a:pos x="T4" y="T5"/>
                  </a:cxn>
                </a:cxnLst>
                <a:rect l="T9" t="T10" r="T11" b="T12"/>
                <a:pathLst>
                  <a:path w="93" h="124">
                    <a:moveTo>
                      <a:pt x="86" y="0"/>
                    </a:moveTo>
                    <a:lnTo>
                      <a:pt x="0" y="70"/>
                    </a:lnTo>
                    <a:lnTo>
                      <a:pt x="93" y="124"/>
                    </a:ln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7432" name="Object 50"/>
              <p:cNvGraphicFramePr>
                <a:graphicFrameLocks noChangeAspect="1"/>
              </p:cNvGraphicFramePr>
              <p:nvPr/>
            </p:nvGraphicFramePr>
            <p:xfrm>
              <a:off x="4014" y="1842"/>
              <a:ext cx="179" cy="227"/>
            </p:xfrm>
            <a:graphic>
              <a:graphicData uri="http://schemas.openxmlformats.org/presentationml/2006/ole">
                <mc:AlternateContent xmlns:mc="http://schemas.openxmlformats.org/markup-compatibility/2006">
                  <mc:Choice xmlns:v="urn:schemas-microsoft-com:vml" Requires="v">
                    <p:oleObj spid="_x0000_s20012" name="公式" r:id="rId32" imgW="139680" imgH="177480" progId="Equation.3">
                      <p:embed/>
                    </p:oleObj>
                  </mc:Choice>
                  <mc:Fallback>
                    <p:oleObj name="公式" r:id="rId32" imgW="139680" imgH="17748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14" y="1842"/>
                            <a:ext cx="179"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00" name="Line 51"/>
              <p:cNvSpPr>
                <a:spLocks noChangeShapeType="1"/>
              </p:cNvSpPr>
              <p:nvPr/>
            </p:nvSpPr>
            <p:spPr bwMode="auto">
              <a:xfrm>
                <a:off x="3969" y="1752"/>
                <a:ext cx="589" cy="317"/>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365622" name="Rectangle 54"/>
          <p:cNvSpPr>
            <a:spLocks noChangeArrowheads="1"/>
          </p:cNvSpPr>
          <p:nvPr/>
        </p:nvSpPr>
        <p:spPr bwMode="auto">
          <a:xfrm>
            <a:off x="1619250" y="333375"/>
            <a:ext cx="5437188" cy="519113"/>
          </a:xfrm>
          <a:prstGeom prst="rect">
            <a:avLst/>
          </a:prstGeom>
          <a:noFill/>
          <a:ln w="28575" algn="ctr">
            <a:noFill/>
            <a:miter lim="800000"/>
            <a:headEnd/>
            <a:tailEnd/>
          </a:ln>
          <a:effectLst/>
        </p:spPr>
        <p:txBody>
          <a:bodyPr>
            <a:spAutoFit/>
          </a:bodyPr>
          <a:lstStyle/>
          <a:p>
            <a:pPr algn="ctr">
              <a:spcBef>
                <a:spcPct val="50000"/>
              </a:spcBef>
              <a:defRPr/>
            </a:pPr>
            <a:r>
              <a:rPr kumimoji="1" lang="en-US" altLang="zh-CN" sz="2800">
                <a:solidFill>
                  <a:srgbClr val="CC0000"/>
                </a:solidFill>
                <a:effectLst>
                  <a:outerShdw blurRad="38100" dist="38100" dir="2700000" algn="tl">
                    <a:srgbClr val="C0C0C0"/>
                  </a:outerShdw>
                </a:effectLst>
              </a:rPr>
              <a:t>§3-3   </a:t>
            </a:r>
            <a:r>
              <a:rPr kumimoji="1" lang="zh-CN" altLang="en-US" sz="2800">
                <a:solidFill>
                  <a:srgbClr val="CC0000"/>
                </a:solidFill>
                <a:effectLst>
                  <a:outerShdw blurRad="38100" dist="38100" dir="2700000" algn="tl">
                    <a:srgbClr val="C0C0C0"/>
                  </a:outerShdw>
                </a:effectLst>
              </a:rPr>
              <a:t>刚体定轴转动定律 </a:t>
            </a:r>
          </a:p>
        </p:txBody>
      </p:sp>
      <p:sp>
        <p:nvSpPr>
          <p:cNvPr id="365693" name="Rectangle 125"/>
          <p:cNvSpPr>
            <a:spLocks noChangeArrowheads="1"/>
          </p:cNvSpPr>
          <p:nvPr/>
        </p:nvSpPr>
        <p:spPr bwMode="auto">
          <a:xfrm>
            <a:off x="250825" y="3176588"/>
            <a:ext cx="45005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15000"/>
              </a:spcBef>
            </a:pPr>
            <a:r>
              <a:rPr kumimoji="1" lang="zh-CN" altLang="en-US">
                <a:solidFill>
                  <a:srgbClr val="0000CC"/>
                </a:solidFill>
              </a:rPr>
              <a:t>多个力对参考点</a:t>
            </a:r>
            <a:r>
              <a:rPr kumimoji="1" lang="en-US" altLang="zh-CN" i="1">
                <a:solidFill>
                  <a:srgbClr val="0000CC"/>
                </a:solidFill>
              </a:rPr>
              <a:t>O</a:t>
            </a:r>
            <a:r>
              <a:rPr kumimoji="1" lang="zh-CN" altLang="en-US">
                <a:solidFill>
                  <a:srgbClr val="0000CC"/>
                </a:solidFill>
              </a:rPr>
              <a:t>的力矩</a:t>
            </a:r>
          </a:p>
        </p:txBody>
      </p:sp>
      <p:grpSp>
        <p:nvGrpSpPr>
          <p:cNvPr id="9" name="Group 126"/>
          <p:cNvGrpSpPr>
            <a:grpSpLocks/>
          </p:cNvGrpSpPr>
          <p:nvPr/>
        </p:nvGrpSpPr>
        <p:grpSpPr bwMode="auto">
          <a:xfrm>
            <a:off x="5940425" y="4184650"/>
            <a:ext cx="2519363" cy="2413000"/>
            <a:chOff x="3363" y="1616"/>
            <a:chExt cx="2109" cy="2177"/>
          </a:xfrm>
        </p:grpSpPr>
        <p:graphicFrame>
          <p:nvGraphicFramePr>
            <p:cNvPr id="17422" name="Object 127"/>
            <p:cNvGraphicFramePr>
              <a:graphicFrameLocks noChangeAspect="1"/>
            </p:cNvGraphicFramePr>
            <p:nvPr/>
          </p:nvGraphicFramePr>
          <p:xfrm>
            <a:off x="3470" y="3202"/>
            <a:ext cx="197" cy="228"/>
          </p:xfrm>
          <a:graphic>
            <a:graphicData uri="http://schemas.openxmlformats.org/presentationml/2006/ole">
              <mc:AlternateContent xmlns:mc="http://schemas.openxmlformats.org/markup-compatibility/2006">
                <mc:Choice xmlns:v="urn:schemas-microsoft-com:vml" Requires="v">
                  <p:oleObj spid="_x0000_s20013" name="公式" r:id="rId34" imgW="152280" imgH="177480" progId="Equation.3">
                    <p:embed/>
                  </p:oleObj>
                </mc:Choice>
                <mc:Fallback>
                  <p:oleObj name="公式" r:id="rId34" imgW="152280" imgH="17748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470" y="3202"/>
                          <a:ext cx="197"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73" name="Freeform 128"/>
            <p:cNvSpPr>
              <a:spLocks noChangeAspect="1"/>
            </p:cNvSpPr>
            <p:nvPr/>
          </p:nvSpPr>
          <p:spPr bwMode="auto">
            <a:xfrm>
              <a:off x="3414" y="1954"/>
              <a:ext cx="1841" cy="1371"/>
            </a:xfrm>
            <a:custGeom>
              <a:avLst/>
              <a:gdLst>
                <a:gd name="T0" fmla="*/ 1215 w 2370"/>
                <a:gd name="T1" fmla="*/ 32 h 1766"/>
                <a:gd name="T2" fmla="*/ 885 w 2370"/>
                <a:gd name="T3" fmla="*/ 17 h 1766"/>
                <a:gd name="T4" fmla="*/ 546 w 2370"/>
                <a:gd name="T5" fmla="*/ 118 h 1766"/>
                <a:gd name="T6" fmla="*/ 450 w 2370"/>
                <a:gd name="T7" fmla="*/ 174 h 1766"/>
                <a:gd name="T8" fmla="*/ 418 w 2370"/>
                <a:gd name="T9" fmla="*/ 209 h 1766"/>
                <a:gd name="T10" fmla="*/ 354 w 2370"/>
                <a:gd name="T11" fmla="*/ 243 h 1766"/>
                <a:gd name="T12" fmla="*/ 243 w 2370"/>
                <a:gd name="T13" fmla="*/ 334 h 1766"/>
                <a:gd name="T14" fmla="*/ 66 w 2370"/>
                <a:gd name="T15" fmla="*/ 538 h 1766"/>
                <a:gd name="T16" fmla="*/ 2 w 2370"/>
                <a:gd name="T17" fmla="*/ 710 h 1766"/>
                <a:gd name="T18" fmla="*/ 147 w 2370"/>
                <a:gd name="T19" fmla="*/ 1278 h 1766"/>
                <a:gd name="T20" fmla="*/ 307 w 2370"/>
                <a:gd name="T21" fmla="*/ 1448 h 1766"/>
                <a:gd name="T22" fmla="*/ 386 w 2370"/>
                <a:gd name="T23" fmla="*/ 1528 h 1766"/>
                <a:gd name="T24" fmla="*/ 898 w 2370"/>
                <a:gd name="T25" fmla="*/ 1721 h 1766"/>
                <a:gd name="T26" fmla="*/ 1107 w 2370"/>
                <a:gd name="T27" fmla="*/ 1766 h 1766"/>
                <a:gd name="T28" fmla="*/ 1395 w 2370"/>
                <a:gd name="T29" fmla="*/ 1755 h 1766"/>
                <a:gd name="T30" fmla="*/ 1730 w 2370"/>
                <a:gd name="T31" fmla="*/ 1664 h 1766"/>
                <a:gd name="T32" fmla="*/ 1890 w 2370"/>
                <a:gd name="T33" fmla="*/ 1584 h 1766"/>
                <a:gd name="T34" fmla="*/ 1939 w 2370"/>
                <a:gd name="T35" fmla="*/ 1561 h 1766"/>
                <a:gd name="T36" fmla="*/ 2146 w 2370"/>
                <a:gd name="T37" fmla="*/ 1379 h 1766"/>
                <a:gd name="T38" fmla="*/ 2242 w 2370"/>
                <a:gd name="T39" fmla="*/ 1232 h 1766"/>
                <a:gd name="T40" fmla="*/ 2323 w 2370"/>
                <a:gd name="T41" fmla="*/ 1005 h 1766"/>
                <a:gd name="T42" fmla="*/ 2370 w 2370"/>
                <a:gd name="T43" fmla="*/ 857 h 1766"/>
                <a:gd name="T44" fmla="*/ 2242 w 2370"/>
                <a:gd name="T45" fmla="*/ 493 h 1766"/>
                <a:gd name="T46" fmla="*/ 2178 w 2370"/>
                <a:gd name="T47" fmla="*/ 425 h 1766"/>
                <a:gd name="T48" fmla="*/ 2163 w 2370"/>
                <a:gd name="T49" fmla="*/ 391 h 1766"/>
                <a:gd name="T50" fmla="*/ 2114 w 2370"/>
                <a:gd name="T51" fmla="*/ 379 h 1766"/>
                <a:gd name="T52" fmla="*/ 2035 w 2370"/>
                <a:gd name="T53" fmla="*/ 300 h 1766"/>
                <a:gd name="T54" fmla="*/ 1971 w 2370"/>
                <a:gd name="T55" fmla="*/ 278 h 1766"/>
                <a:gd name="T56" fmla="*/ 1725 w 2370"/>
                <a:gd name="T57" fmla="*/ 167 h 1766"/>
                <a:gd name="T58" fmla="*/ 1590 w 2370"/>
                <a:gd name="T59" fmla="*/ 107 h 1766"/>
                <a:gd name="T60" fmla="*/ 1215 w 2370"/>
                <a:gd name="T61" fmla="*/ 32 h 17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70"/>
                <a:gd name="T94" fmla="*/ 0 h 1766"/>
                <a:gd name="T95" fmla="*/ 2370 w 2370"/>
                <a:gd name="T96" fmla="*/ 1766 h 17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70" h="1766">
                  <a:moveTo>
                    <a:pt x="1215" y="32"/>
                  </a:moveTo>
                  <a:cubicBezTo>
                    <a:pt x="1012" y="0"/>
                    <a:pt x="1109" y="2"/>
                    <a:pt x="885" y="17"/>
                  </a:cubicBezTo>
                  <a:cubicBezTo>
                    <a:pt x="759" y="45"/>
                    <a:pt x="653" y="68"/>
                    <a:pt x="546" y="118"/>
                  </a:cubicBezTo>
                  <a:cubicBezTo>
                    <a:pt x="465" y="203"/>
                    <a:pt x="576" y="99"/>
                    <a:pt x="450" y="174"/>
                  </a:cubicBezTo>
                  <a:cubicBezTo>
                    <a:pt x="435" y="184"/>
                    <a:pt x="431" y="200"/>
                    <a:pt x="418" y="209"/>
                  </a:cubicBezTo>
                  <a:cubicBezTo>
                    <a:pt x="399" y="223"/>
                    <a:pt x="375" y="232"/>
                    <a:pt x="354" y="243"/>
                  </a:cubicBezTo>
                  <a:cubicBezTo>
                    <a:pt x="279" y="321"/>
                    <a:pt x="322" y="296"/>
                    <a:pt x="243" y="334"/>
                  </a:cubicBezTo>
                  <a:cubicBezTo>
                    <a:pt x="181" y="402"/>
                    <a:pt x="134" y="475"/>
                    <a:pt x="66" y="538"/>
                  </a:cubicBezTo>
                  <a:cubicBezTo>
                    <a:pt x="47" y="596"/>
                    <a:pt x="30" y="653"/>
                    <a:pt x="2" y="710"/>
                  </a:cubicBezTo>
                  <a:cubicBezTo>
                    <a:pt x="15" y="888"/>
                    <a:pt x="0" y="1119"/>
                    <a:pt x="147" y="1278"/>
                  </a:cubicBezTo>
                  <a:cubicBezTo>
                    <a:pt x="177" y="1343"/>
                    <a:pt x="245" y="1396"/>
                    <a:pt x="307" y="1448"/>
                  </a:cubicBezTo>
                  <a:cubicBezTo>
                    <a:pt x="337" y="1472"/>
                    <a:pt x="354" y="1505"/>
                    <a:pt x="386" y="1528"/>
                  </a:cubicBezTo>
                  <a:cubicBezTo>
                    <a:pt x="527" y="1628"/>
                    <a:pt x="704" y="1695"/>
                    <a:pt x="898" y="1721"/>
                  </a:cubicBezTo>
                  <a:cubicBezTo>
                    <a:pt x="975" y="1755"/>
                    <a:pt x="1011" y="1757"/>
                    <a:pt x="1107" y="1766"/>
                  </a:cubicBezTo>
                  <a:cubicBezTo>
                    <a:pt x="1203" y="1763"/>
                    <a:pt x="1299" y="1761"/>
                    <a:pt x="1395" y="1755"/>
                  </a:cubicBezTo>
                  <a:cubicBezTo>
                    <a:pt x="1521" y="1748"/>
                    <a:pt x="1615" y="1690"/>
                    <a:pt x="1730" y="1664"/>
                  </a:cubicBezTo>
                  <a:cubicBezTo>
                    <a:pt x="1820" y="1614"/>
                    <a:pt x="1777" y="1637"/>
                    <a:pt x="1890" y="1584"/>
                  </a:cubicBezTo>
                  <a:cubicBezTo>
                    <a:pt x="1907" y="1577"/>
                    <a:pt x="1939" y="1561"/>
                    <a:pt x="1939" y="1561"/>
                  </a:cubicBezTo>
                  <a:cubicBezTo>
                    <a:pt x="1999" y="1499"/>
                    <a:pt x="2071" y="1434"/>
                    <a:pt x="2146" y="1379"/>
                  </a:cubicBezTo>
                  <a:cubicBezTo>
                    <a:pt x="2165" y="1319"/>
                    <a:pt x="2204" y="1287"/>
                    <a:pt x="2242" y="1232"/>
                  </a:cubicBezTo>
                  <a:cubicBezTo>
                    <a:pt x="2259" y="1154"/>
                    <a:pt x="2295" y="1082"/>
                    <a:pt x="2323" y="1005"/>
                  </a:cubicBezTo>
                  <a:cubicBezTo>
                    <a:pt x="2340" y="957"/>
                    <a:pt x="2370" y="857"/>
                    <a:pt x="2370" y="857"/>
                  </a:cubicBezTo>
                  <a:cubicBezTo>
                    <a:pt x="2361" y="746"/>
                    <a:pt x="2366" y="581"/>
                    <a:pt x="2242" y="493"/>
                  </a:cubicBezTo>
                  <a:cubicBezTo>
                    <a:pt x="2208" y="414"/>
                    <a:pt x="2257" y="509"/>
                    <a:pt x="2178" y="425"/>
                  </a:cubicBezTo>
                  <a:cubicBezTo>
                    <a:pt x="2169" y="415"/>
                    <a:pt x="2174" y="399"/>
                    <a:pt x="2163" y="391"/>
                  </a:cubicBezTo>
                  <a:cubicBezTo>
                    <a:pt x="2150" y="382"/>
                    <a:pt x="2131" y="384"/>
                    <a:pt x="2114" y="379"/>
                  </a:cubicBezTo>
                  <a:cubicBezTo>
                    <a:pt x="2088" y="353"/>
                    <a:pt x="2076" y="315"/>
                    <a:pt x="2035" y="300"/>
                  </a:cubicBezTo>
                  <a:cubicBezTo>
                    <a:pt x="2014" y="293"/>
                    <a:pt x="1990" y="288"/>
                    <a:pt x="1971" y="278"/>
                  </a:cubicBezTo>
                  <a:cubicBezTo>
                    <a:pt x="1892" y="232"/>
                    <a:pt x="1825" y="188"/>
                    <a:pt x="1725" y="167"/>
                  </a:cubicBezTo>
                  <a:cubicBezTo>
                    <a:pt x="1674" y="141"/>
                    <a:pt x="1650" y="121"/>
                    <a:pt x="1590" y="107"/>
                  </a:cubicBezTo>
                  <a:cubicBezTo>
                    <a:pt x="1475" y="54"/>
                    <a:pt x="1352" y="58"/>
                    <a:pt x="1215" y="32"/>
                  </a:cubicBezTo>
                  <a:close/>
                </a:path>
              </a:pathLst>
            </a:custGeom>
            <a:noFill/>
            <a:ln w="19050">
              <a:solidFill>
                <a:schemeClr val="accent1"/>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74" name="Line 129"/>
            <p:cNvSpPr>
              <a:spLocks noChangeAspect="1" noChangeShapeType="1"/>
            </p:cNvSpPr>
            <p:nvPr/>
          </p:nvSpPr>
          <p:spPr bwMode="auto">
            <a:xfrm>
              <a:off x="3688" y="3310"/>
              <a:ext cx="1606"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75" name="Line 130"/>
            <p:cNvSpPr>
              <a:spLocks noChangeAspect="1" noChangeShapeType="1"/>
            </p:cNvSpPr>
            <p:nvPr/>
          </p:nvSpPr>
          <p:spPr bwMode="auto">
            <a:xfrm flipV="1">
              <a:off x="3690" y="1888"/>
              <a:ext cx="4" cy="142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76" name="Line 131"/>
            <p:cNvSpPr>
              <a:spLocks noChangeAspect="1" noChangeShapeType="1"/>
            </p:cNvSpPr>
            <p:nvPr/>
          </p:nvSpPr>
          <p:spPr bwMode="auto">
            <a:xfrm flipH="1">
              <a:off x="3363" y="3312"/>
              <a:ext cx="321" cy="39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77" name="Line 132"/>
            <p:cNvSpPr>
              <a:spLocks noChangeAspect="1" noChangeShapeType="1"/>
            </p:cNvSpPr>
            <p:nvPr/>
          </p:nvSpPr>
          <p:spPr bwMode="auto">
            <a:xfrm flipV="1">
              <a:off x="3690" y="2667"/>
              <a:ext cx="715" cy="637"/>
            </a:xfrm>
            <a:prstGeom prst="line">
              <a:avLst/>
            </a:prstGeom>
            <a:noFill/>
            <a:ln w="28575">
              <a:solidFill>
                <a:srgbClr val="0000CC"/>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78" name="Freeform 133" descr="浅色下对角线"/>
            <p:cNvSpPr>
              <a:spLocks noChangeAspect="1"/>
            </p:cNvSpPr>
            <p:nvPr/>
          </p:nvSpPr>
          <p:spPr bwMode="auto">
            <a:xfrm>
              <a:off x="3791" y="2857"/>
              <a:ext cx="86" cy="95"/>
            </a:xfrm>
            <a:custGeom>
              <a:avLst/>
              <a:gdLst>
                <a:gd name="T0" fmla="*/ 27 w 210"/>
                <a:gd name="T1" fmla="*/ 52 h 188"/>
                <a:gd name="T2" fmla="*/ 11 w 210"/>
                <a:gd name="T3" fmla="*/ 76 h 188"/>
                <a:gd name="T4" fmla="*/ 11 w 210"/>
                <a:gd name="T5" fmla="*/ 130 h 188"/>
                <a:gd name="T6" fmla="*/ 152 w 210"/>
                <a:gd name="T7" fmla="*/ 185 h 188"/>
                <a:gd name="T8" fmla="*/ 175 w 210"/>
                <a:gd name="T9" fmla="*/ 76 h 188"/>
                <a:gd name="T10" fmla="*/ 128 w 210"/>
                <a:gd name="T11" fmla="*/ 52 h 188"/>
                <a:gd name="T12" fmla="*/ 89 w 210"/>
                <a:gd name="T13" fmla="*/ 6 h 188"/>
                <a:gd name="T14" fmla="*/ 74 w 210"/>
                <a:gd name="T15" fmla="*/ 45 h 188"/>
                <a:gd name="T16" fmla="*/ 50 w 210"/>
                <a:gd name="T17" fmla="*/ 37 h 188"/>
                <a:gd name="T18" fmla="*/ 27 w 210"/>
                <a:gd name="T19" fmla="*/ 5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0"/>
                <a:gd name="T31" fmla="*/ 0 h 188"/>
                <a:gd name="T32" fmla="*/ 210 w 210"/>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008000"/>
              </a:fgClr>
              <a:bgClr>
                <a:srgbClr val="FFFFFF"/>
              </a:bgClr>
            </a:pattFill>
            <a:ln w="9525">
              <a:solidFill>
                <a:schemeClr val="tx1"/>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79" name="Freeform 134" descr="浅色下对角线"/>
            <p:cNvSpPr>
              <a:spLocks noChangeAspect="1"/>
            </p:cNvSpPr>
            <p:nvPr/>
          </p:nvSpPr>
          <p:spPr bwMode="auto">
            <a:xfrm>
              <a:off x="4591" y="3121"/>
              <a:ext cx="72" cy="107"/>
            </a:xfrm>
            <a:custGeom>
              <a:avLst/>
              <a:gdLst>
                <a:gd name="T0" fmla="*/ 76 w 221"/>
                <a:gd name="T1" fmla="*/ 2 h 274"/>
                <a:gd name="T2" fmla="*/ 37 w 221"/>
                <a:gd name="T3" fmla="*/ 10 h 274"/>
                <a:gd name="T4" fmla="*/ 60 w 221"/>
                <a:gd name="T5" fmla="*/ 134 h 274"/>
                <a:gd name="T6" fmla="*/ 52 w 221"/>
                <a:gd name="T7" fmla="*/ 259 h 274"/>
                <a:gd name="T8" fmla="*/ 99 w 221"/>
                <a:gd name="T9" fmla="*/ 274 h 274"/>
                <a:gd name="T10" fmla="*/ 200 w 221"/>
                <a:gd name="T11" fmla="*/ 197 h 274"/>
                <a:gd name="T12" fmla="*/ 216 w 221"/>
                <a:gd name="T13" fmla="*/ 111 h 274"/>
                <a:gd name="T14" fmla="*/ 169 w 221"/>
                <a:gd name="T15" fmla="*/ 18 h 274"/>
                <a:gd name="T16" fmla="*/ 76 w 221"/>
                <a:gd name="T17" fmla="*/ 2 h 27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1"/>
                <a:gd name="T28" fmla="*/ 0 h 274"/>
                <a:gd name="T29" fmla="*/ 221 w 221"/>
                <a:gd name="T30" fmla="*/ 274 h 27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1" h="274">
                  <a:moveTo>
                    <a:pt x="76" y="2"/>
                  </a:moveTo>
                  <a:cubicBezTo>
                    <a:pt x="63" y="5"/>
                    <a:pt x="49" y="3"/>
                    <a:pt x="37" y="10"/>
                  </a:cubicBezTo>
                  <a:cubicBezTo>
                    <a:pt x="0" y="31"/>
                    <a:pt x="42" y="107"/>
                    <a:pt x="60" y="134"/>
                  </a:cubicBezTo>
                  <a:cubicBezTo>
                    <a:pt x="55" y="162"/>
                    <a:pt x="31" y="232"/>
                    <a:pt x="52" y="259"/>
                  </a:cubicBezTo>
                  <a:cubicBezTo>
                    <a:pt x="62" y="272"/>
                    <a:pt x="99" y="274"/>
                    <a:pt x="99" y="274"/>
                  </a:cubicBezTo>
                  <a:cubicBezTo>
                    <a:pt x="157" y="267"/>
                    <a:pt x="170" y="242"/>
                    <a:pt x="200" y="197"/>
                  </a:cubicBezTo>
                  <a:cubicBezTo>
                    <a:pt x="217" y="165"/>
                    <a:pt x="221" y="141"/>
                    <a:pt x="216" y="111"/>
                  </a:cubicBezTo>
                  <a:cubicBezTo>
                    <a:pt x="211" y="81"/>
                    <a:pt x="192" y="36"/>
                    <a:pt x="169" y="18"/>
                  </a:cubicBezTo>
                  <a:cubicBezTo>
                    <a:pt x="146" y="0"/>
                    <a:pt x="95" y="5"/>
                    <a:pt x="76" y="2"/>
                  </a:cubicBezTo>
                  <a:close/>
                </a:path>
              </a:pathLst>
            </a:custGeom>
            <a:pattFill prst="ltDnDiag">
              <a:fgClr>
                <a:schemeClr val="hlink"/>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0" name="Line 135"/>
            <p:cNvSpPr>
              <a:spLocks noChangeAspect="1" noChangeShapeType="1"/>
            </p:cNvSpPr>
            <p:nvPr/>
          </p:nvSpPr>
          <p:spPr bwMode="auto">
            <a:xfrm flipV="1">
              <a:off x="3690" y="2896"/>
              <a:ext cx="1264" cy="408"/>
            </a:xfrm>
            <a:prstGeom prst="line">
              <a:avLst/>
            </a:prstGeom>
            <a:noFill/>
            <a:ln w="28575">
              <a:solidFill>
                <a:srgbClr val="0000CC"/>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81" name="Freeform 136" descr="深色上对角线"/>
            <p:cNvSpPr>
              <a:spLocks noChangeAspect="1"/>
            </p:cNvSpPr>
            <p:nvPr/>
          </p:nvSpPr>
          <p:spPr bwMode="auto">
            <a:xfrm>
              <a:off x="4280" y="2937"/>
              <a:ext cx="68" cy="101"/>
            </a:xfrm>
            <a:custGeom>
              <a:avLst/>
              <a:gdLst>
                <a:gd name="T0" fmla="*/ 66 w 128"/>
                <a:gd name="T1" fmla="*/ 45 h 158"/>
                <a:gd name="T2" fmla="*/ 11 w 128"/>
                <a:gd name="T3" fmla="*/ 61 h 158"/>
                <a:gd name="T4" fmla="*/ 25 w 128"/>
                <a:gd name="T5" fmla="*/ 149 h 158"/>
                <a:gd name="T6" fmla="*/ 53 w 128"/>
                <a:gd name="T7" fmla="*/ 158 h 158"/>
                <a:gd name="T8" fmla="*/ 115 w 128"/>
                <a:gd name="T9" fmla="*/ 111 h 158"/>
                <a:gd name="T10" fmla="*/ 125 w 128"/>
                <a:gd name="T11" fmla="*/ 59 h 158"/>
                <a:gd name="T12" fmla="*/ 96 w 128"/>
                <a:gd name="T13" fmla="*/ 2 h 158"/>
                <a:gd name="T14" fmla="*/ 66 w 128"/>
                <a:gd name="T15" fmla="*/ 45 h 158"/>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158"/>
                <a:gd name="T26" fmla="*/ 128 w 128"/>
                <a:gd name="T27" fmla="*/ 158 h 1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chemeClr val="hlink"/>
              </a:fgClr>
              <a:bgClr>
                <a:srgbClr val="FFFFFF"/>
              </a:bgClr>
            </a:pattFill>
            <a:ln w="9525">
              <a:solidFill>
                <a:schemeClr val="hlink"/>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2" name="Freeform 137" descr="深色下对角线"/>
            <p:cNvSpPr>
              <a:spLocks noChangeAspect="1"/>
            </p:cNvSpPr>
            <p:nvPr/>
          </p:nvSpPr>
          <p:spPr bwMode="auto">
            <a:xfrm>
              <a:off x="3892" y="2265"/>
              <a:ext cx="99" cy="112"/>
            </a:xfrm>
            <a:custGeom>
              <a:avLst/>
              <a:gdLst>
                <a:gd name="T0" fmla="*/ 64 w 189"/>
                <a:gd name="T1" fmla="*/ 28 h 176"/>
                <a:gd name="T2" fmla="*/ 103 w 189"/>
                <a:gd name="T3" fmla="*/ 176 h 176"/>
                <a:gd name="T4" fmla="*/ 181 w 189"/>
                <a:gd name="T5" fmla="*/ 161 h 176"/>
                <a:gd name="T6" fmla="*/ 173 w 189"/>
                <a:gd name="T7" fmla="*/ 145 h 176"/>
                <a:gd name="T8" fmla="*/ 150 w 189"/>
                <a:gd name="T9" fmla="*/ 83 h 176"/>
                <a:gd name="T10" fmla="*/ 142 w 189"/>
                <a:gd name="T11" fmla="*/ 21 h 176"/>
                <a:gd name="T12" fmla="*/ 64 w 189"/>
                <a:gd name="T13" fmla="*/ 28 h 176"/>
                <a:gd name="T14" fmla="*/ 0 60000 65536"/>
                <a:gd name="T15" fmla="*/ 0 60000 65536"/>
                <a:gd name="T16" fmla="*/ 0 60000 65536"/>
                <a:gd name="T17" fmla="*/ 0 60000 65536"/>
                <a:gd name="T18" fmla="*/ 0 60000 65536"/>
                <a:gd name="T19" fmla="*/ 0 60000 65536"/>
                <a:gd name="T20" fmla="*/ 0 60000 65536"/>
                <a:gd name="T21" fmla="*/ 0 w 189"/>
                <a:gd name="T22" fmla="*/ 0 h 176"/>
                <a:gd name="T23" fmla="*/ 189 w 189"/>
                <a:gd name="T24" fmla="*/ 176 h 17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9" h="176">
                  <a:moveTo>
                    <a:pt x="64" y="28"/>
                  </a:moveTo>
                  <a:cubicBezTo>
                    <a:pt x="0" y="72"/>
                    <a:pt x="43" y="155"/>
                    <a:pt x="103" y="176"/>
                  </a:cubicBezTo>
                  <a:cubicBezTo>
                    <a:pt x="141" y="163"/>
                    <a:pt x="140" y="156"/>
                    <a:pt x="181" y="161"/>
                  </a:cubicBezTo>
                  <a:cubicBezTo>
                    <a:pt x="189" y="158"/>
                    <a:pt x="170" y="153"/>
                    <a:pt x="173" y="145"/>
                  </a:cubicBezTo>
                  <a:cubicBezTo>
                    <a:pt x="189" y="105"/>
                    <a:pt x="173" y="98"/>
                    <a:pt x="150" y="83"/>
                  </a:cubicBezTo>
                  <a:cubicBezTo>
                    <a:pt x="147" y="62"/>
                    <a:pt x="155" y="37"/>
                    <a:pt x="142" y="21"/>
                  </a:cubicBezTo>
                  <a:cubicBezTo>
                    <a:pt x="126" y="0"/>
                    <a:pt x="44" y="11"/>
                    <a:pt x="64" y="28"/>
                  </a:cubicBezTo>
                  <a:close/>
                </a:path>
              </a:pathLst>
            </a:custGeom>
            <a:pattFill prst="dkDnDiag">
              <a:fgClr>
                <a:srgbClr val="00CC00"/>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3" name="Freeform 138" descr="深色下对角线"/>
            <p:cNvSpPr>
              <a:spLocks noChangeAspect="1"/>
            </p:cNvSpPr>
            <p:nvPr/>
          </p:nvSpPr>
          <p:spPr bwMode="auto">
            <a:xfrm>
              <a:off x="4086" y="2407"/>
              <a:ext cx="82" cy="124"/>
            </a:xfrm>
            <a:custGeom>
              <a:avLst/>
              <a:gdLst>
                <a:gd name="T0" fmla="*/ 46 w 163"/>
                <a:gd name="T1" fmla="*/ 28 h 271"/>
                <a:gd name="T2" fmla="*/ 7 w 163"/>
                <a:gd name="T3" fmla="*/ 183 h 271"/>
                <a:gd name="T4" fmla="*/ 15 w 163"/>
                <a:gd name="T5" fmla="*/ 238 h 271"/>
                <a:gd name="T6" fmla="*/ 124 w 163"/>
                <a:gd name="T7" fmla="*/ 230 h 271"/>
                <a:gd name="T8" fmla="*/ 163 w 163"/>
                <a:gd name="T9" fmla="*/ 129 h 271"/>
                <a:gd name="T10" fmla="*/ 140 w 163"/>
                <a:gd name="T11" fmla="*/ 12 h 271"/>
                <a:gd name="T12" fmla="*/ 46 w 163"/>
                <a:gd name="T13" fmla="*/ 28 h 271"/>
                <a:gd name="T14" fmla="*/ 0 60000 65536"/>
                <a:gd name="T15" fmla="*/ 0 60000 65536"/>
                <a:gd name="T16" fmla="*/ 0 60000 65536"/>
                <a:gd name="T17" fmla="*/ 0 60000 65536"/>
                <a:gd name="T18" fmla="*/ 0 60000 65536"/>
                <a:gd name="T19" fmla="*/ 0 60000 65536"/>
                <a:gd name="T20" fmla="*/ 0 60000 65536"/>
                <a:gd name="T21" fmla="*/ 0 w 163"/>
                <a:gd name="T22" fmla="*/ 0 h 271"/>
                <a:gd name="T23" fmla="*/ 163 w 163"/>
                <a:gd name="T24" fmla="*/ 271 h 2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3" h="271">
                  <a:moveTo>
                    <a:pt x="46" y="28"/>
                  </a:moveTo>
                  <a:cubicBezTo>
                    <a:pt x="27" y="103"/>
                    <a:pt x="24" y="74"/>
                    <a:pt x="7" y="183"/>
                  </a:cubicBezTo>
                  <a:cubicBezTo>
                    <a:pt x="10" y="201"/>
                    <a:pt x="0" y="227"/>
                    <a:pt x="15" y="238"/>
                  </a:cubicBezTo>
                  <a:cubicBezTo>
                    <a:pt x="59" y="271"/>
                    <a:pt x="90" y="248"/>
                    <a:pt x="124" y="230"/>
                  </a:cubicBezTo>
                  <a:cubicBezTo>
                    <a:pt x="136" y="195"/>
                    <a:pt x="151" y="163"/>
                    <a:pt x="163" y="129"/>
                  </a:cubicBezTo>
                  <a:cubicBezTo>
                    <a:pt x="157" y="81"/>
                    <a:pt x="152" y="55"/>
                    <a:pt x="140" y="12"/>
                  </a:cubicBezTo>
                  <a:cubicBezTo>
                    <a:pt x="50" y="20"/>
                    <a:pt x="74" y="0"/>
                    <a:pt x="46" y="28"/>
                  </a:cubicBezTo>
                  <a:close/>
                </a:path>
              </a:pathLst>
            </a:custGeom>
            <a:pattFill prst="dkDnDiag">
              <a:fgClr>
                <a:srgbClr val="00CC00"/>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4" name="Line 139"/>
            <p:cNvSpPr>
              <a:spLocks noChangeAspect="1" noChangeShapeType="1"/>
            </p:cNvSpPr>
            <p:nvPr/>
          </p:nvSpPr>
          <p:spPr bwMode="auto">
            <a:xfrm flipH="1" flipV="1">
              <a:off x="3513" y="2684"/>
              <a:ext cx="177" cy="614"/>
            </a:xfrm>
            <a:prstGeom prst="line">
              <a:avLst/>
            </a:prstGeom>
            <a:noFill/>
            <a:ln w="28575">
              <a:solidFill>
                <a:srgbClr val="0000CC"/>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85" name="Freeform 140" descr="深色上对角线"/>
            <p:cNvSpPr>
              <a:spLocks noChangeAspect="1"/>
            </p:cNvSpPr>
            <p:nvPr/>
          </p:nvSpPr>
          <p:spPr bwMode="auto">
            <a:xfrm>
              <a:off x="4638" y="2267"/>
              <a:ext cx="74" cy="107"/>
            </a:xfrm>
            <a:custGeom>
              <a:avLst/>
              <a:gdLst>
                <a:gd name="T0" fmla="*/ 36 w 138"/>
                <a:gd name="T1" fmla="*/ 72 h 165"/>
                <a:gd name="T2" fmla="*/ 52 w 138"/>
                <a:gd name="T3" fmla="*/ 165 h 165"/>
                <a:gd name="T4" fmla="*/ 130 w 138"/>
                <a:gd name="T5" fmla="*/ 149 h 165"/>
                <a:gd name="T6" fmla="*/ 137 w 138"/>
                <a:gd name="T7" fmla="*/ 126 h 165"/>
                <a:gd name="T8" fmla="*/ 83 w 138"/>
                <a:gd name="T9" fmla="*/ 17 h 165"/>
                <a:gd name="T10" fmla="*/ 52 w 138"/>
                <a:gd name="T11" fmla="*/ 64 h 165"/>
                <a:gd name="T12" fmla="*/ 28 w 138"/>
                <a:gd name="T13" fmla="*/ 79 h 165"/>
                <a:gd name="T14" fmla="*/ 36 w 138"/>
                <a:gd name="T15" fmla="*/ 72 h 165"/>
                <a:gd name="T16" fmla="*/ 0 60000 65536"/>
                <a:gd name="T17" fmla="*/ 0 60000 65536"/>
                <a:gd name="T18" fmla="*/ 0 60000 65536"/>
                <a:gd name="T19" fmla="*/ 0 60000 65536"/>
                <a:gd name="T20" fmla="*/ 0 60000 65536"/>
                <a:gd name="T21" fmla="*/ 0 60000 65536"/>
                <a:gd name="T22" fmla="*/ 0 60000 65536"/>
                <a:gd name="T23" fmla="*/ 0 60000 65536"/>
                <a:gd name="T24" fmla="*/ 0 w 138"/>
                <a:gd name="T25" fmla="*/ 0 h 165"/>
                <a:gd name="T26" fmla="*/ 138 w 138"/>
                <a:gd name="T27" fmla="*/ 165 h 16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8" h="165">
                  <a:moveTo>
                    <a:pt x="36" y="72"/>
                  </a:moveTo>
                  <a:cubicBezTo>
                    <a:pt x="26" y="112"/>
                    <a:pt x="0" y="148"/>
                    <a:pt x="52" y="165"/>
                  </a:cubicBezTo>
                  <a:cubicBezTo>
                    <a:pt x="78" y="160"/>
                    <a:pt x="106" y="160"/>
                    <a:pt x="130" y="149"/>
                  </a:cubicBezTo>
                  <a:cubicBezTo>
                    <a:pt x="137" y="146"/>
                    <a:pt x="138" y="134"/>
                    <a:pt x="137" y="126"/>
                  </a:cubicBezTo>
                  <a:cubicBezTo>
                    <a:pt x="132" y="90"/>
                    <a:pt x="99" y="49"/>
                    <a:pt x="83" y="17"/>
                  </a:cubicBezTo>
                  <a:cubicBezTo>
                    <a:pt x="22" y="60"/>
                    <a:pt x="96" y="0"/>
                    <a:pt x="52" y="64"/>
                  </a:cubicBezTo>
                  <a:cubicBezTo>
                    <a:pt x="47" y="72"/>
                    <a:pt x="36" y="75"/>
                    <a:pt x="28" y="79"/>
                  </a:cubicBezTo>
                  <a:cubicBezTo>
                    <a:pt x="25" y="81"/>
                    <a:pt x="33" y="74"/>
                    <a:pt x="36" y="72"/>
                  </a:cubicBezTo>
                  <a:close/>
                </a:path>
              </a:pathLst>
            </a:custGeom>
            <a:pattFill prst="dkUpDiag">
              <a:fgClr>
                <a:srgbClr val="00CC00"/>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6" name="Freeform 141" descr="深色上对角线"/>
            <p:cNvSpPr>
              <a:spLocks noChangeAspect="1"/>
            </p:cNvSpPr>
            <p:nvPr/>
          </p:nvSpPr>
          <p:spPr bwMode="auto">
            <a:xfrm>
              <a:off x="4797" y="2486"/>
              <a:ext cx="107" cy="134"/>
            </a:xfrm>
            <a:custGeom>
              <a:avLst/>
              <a:gdLst>
                <a:gd name="T0" fmla="*/ 95 w 202"/>
                <a:gd name="T1" fmla="*/ 50 h 213"/>
                <a:gd name="T2" fmla="*/ 17 w 202"/>
                <a:gd name="T3" fmla="*/ 42 h 213"/>
                <a:gd name="T4" fmla="*/ 56 w 202"/>
                <a:gd name="T5" fmla="*/ 104 h 213"/>
                <a:gd name="T6" fmla="*/ 103 w 202"/>
                <a:gd name="T7" fmla="*/ 213 h 213"/>
                <a:gd name="T8" fmla="*/ 126 w 202"/>
                <a:gd name="T9" fmla="*/ 190 h 213"/>
                <a:gd name="T10" fmla="*/ 158 w 202"/>
                <a:gd name="T11" fmla="*/ 135 h 213"/>
                <a:gd name="T12" fmla="*/ 196 w 202"/>
                <a:gd name="T13" fmla="*/ 112 h 213"/>
                <a:gd name="T14" fmla="*/ 196 w 202"/>
                <a:gd name="T15" fmla="*/ 89 h 213"/>
                <a:gd name="T16" fmla="*/ 189 w 202"/>
                <a:gd name="T17" fmla="*/ 42 h 213"/>
                <a:gd name="T18" fmla="*/ 95 w 202"/>
                <a:gd name="T19" fmla="*/ 50 h 21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213"/>
                <a:gd name="T32" fmla="*/ 202 w 202"/>
                <a:gd name="T33" fmla="*/ 213 h 21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213">
                  <a:moveTo>
                    <a:pt x="95" y="50"/>
                  </a:moveTo>
                  <a:cubicBezTo>
                    <a:pt x="78" y="0"/>
                    <a:pt x="45" y="2"/>
                    <a:pt x="17" y="42"/>
                  </a:cubicBezTo>
                  <a:cubicBezTo>
                    <a:pt x="0" y="96"/>
                    <a:pt x="13" y="29"/>
                    <a:pt x="56" y="104"/>
                  </a:cubicBezTo>
                  <a:cubicBezTo>
                    <a:pt x="86" y="157"/>
                    <a:pt x="27" y="194"/>
                    <a:pt x="103" y="213"/>
                  </a:cubicBezTo>
                  <a:cubicBezTo>
                    <a:pt x="111" y="205"/>
                    <a:pt x="122" y="200"/>
                    <a:pt x="126" y="190"/>
                  </a:cubicBezTo>
                  <a:cubicBezTo>
                    <a:pt x="150" y="124"/>
                    <a:pt x="108" y="120"/>
                    <a:pt x="158" y="135"/>
                  </a:cubicBezTo>
                  <a:cubicBezTo>
                    <a:pt x="182" y="123"/>
                    <a:pt x="190" y="120"/>
                    <a:pt x="196" y="112"/>
                  </a:cubicBezTo>
                  <a:cubicBezTo>
                    <a:pt x="202" y="104"/>
                    <a:pt x="193" y="101"/>
                    <a:pt x="196" y="89"/>
                  </a:cubicBezTo>
                  <a:cubicBezTo>
                    <a:pt x="195" y="77"/>
                    <a:pt x="190" y="50"/>
                    <a:pt x="189" y="42"/>
                  </a:cubicBezTo>
                  <a:cubicBezTo>
                    <a:pt x="189" y="42"/>
                    <a:pt x="95" y="50"/>
                    <a:pt x="95" y="50"/>
                  </a:cubicBezTo>
                  <a:close/>
                </a:path>
              </a:pathLst>
            </a:custGeom>
            <a:pattFill prst="dkUpDiag">
              <a:fgClr>
                <a:schemeClr val="hlink"/>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7" name="Freeform 142" descr="深色上对角线"/>
            <p:cNvSpPr>
              <a:spLocks noChangeAspect="1"/>
            </p:cNvSpPr>
            <p:nvPr/>
          </p:nvSpPr>
          <p:spPr bwMode="auto">
            <a:xfrm>
              <a:off x="4649" y="2745"/>
              <a:ext cx="66" cy="110"/>
            </a:xfrm>
            <a:custGeom>
              <a:avLst/>
              <a:gdLst>
                <a:gd name="T0" fmla="*/ 0 w 127"/>
                <a:gd name="T1" fmla="*/ 0 h 174"/>
                <a:gd name="T2" fmla="*/ 23 w 127"/>
                <a:gd name="T3" fmla="*/ 102 h 174"/>
                <a:gd name="T4" fmla="*/ 39 w 127"/>
                <a:gd name="T5" fmla="*/ 148 h 174"/>
                <a:gd name="T6" fmla="*/ 47 w 127"/>
                <a:gd name="T7" fmla="*/ 172 h 174"/>
                <a:gd name="T8" fmla="*/ 109 w 127"/>
                <a:gd name="T9" fmla="*/ 164 h 174"/>
                <a:gd name="T10" fmla="*/ 109 w 127"/>
                <a:gd name="T11" fmla="*/ 86 h 174"/>
                <a:gd name="T12" fmla="*/ 0 w 127"/>
                <a:gd name="T13" fmla="*/ 0 h 174"/>
                <a:gd name="T14" fmla="*/ 0 60000 65536"/>
                <a:gd name="T15" fmla="*/ 0 60000 65536"/>
                <a:gd name="T16" fmla="*/ 0 60000 65536"/>
                <a:gd name="T17" fmla="*/ 0 60000 65536"/>
                <a:gd name="T18" fmla="*/ 0 60000 65536"/>
                <a:gd name="T19" fmla="*/ 0 60000 65536"/>
                <a:gd name="T20" fmla="*/ 0 60000 65536"/>
                <a:gd name="T21" fmla="*/ 0 w 127"/>
                <a:gd name="T22" fmla="*/ 0 h 174"/>
                <a:gd name="T23" fmla="*/ 127 w 127"/>
                <a:gd name="T24" fmla="*/ 174 h 17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7" h="174">
                  <a:moveTo>
                    <a:pt x="0" y="0"/>
                  </a:moveTo>
                  <a:cubicBezTo>
                    <a:pt x="11" y="34"/>
                    <a:pt x="12" y="68"/>
                    <a:pt x="23" y="102"/>
                  </a:cubicBezTo>
                  <a:cubicBezTo>
                    <a:pt x="28" y="117"/>
                    <a:pt x="34" y="133"/>
                    <a:pt x="39" y="148"/>
                  </a:cubicBezTo>
                  <a:cubicBezTo>
                    <a:pt x="42" y="156"/>
                    <a:pt x="47" y="172"/>
                    <a:pt x="47" y="172"/>
                  </a:cubicBezTo>
                  <a:cubicBezTo>
                    <a:pt x="68" y="169"/>
                    <a:pt x="91" y="174"/>
                    <a:pt x="109" y="164"/>
                  </a:cubicBezTo>
                  <a:cubicBezTo>
                    <a:pt x="127" y="154"/>
                    <a:pt x="110" y="89"/>
                    <a:pt x="109" y="86"/>
                  </a:cubicBezTo>
                  <a:cubicBezTo>
                    <a:pt x="96" y="45"/>
                    <a:pt x="43" y="0"/>
                    <a:pt x="0" y="0"/>
                  </a:cubicBezTo>
                  <a:close/>
                </a:path>
              </a:pathLst>
            </a:custGeom>
            <a:pattFill prst="dkUpDiag">
              <a:fgClr>
                <a:schemeClr val="accent2"/>
              </a:fgClr>
              <a:bgClr>
                <a:srgbClr val="FFFFFF"/>
              </a:bgClr>
            </a:pattFill>
            <a:ln w="9525">
              <a:solidFill>
                <a:schemeClr val="tx1"/>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8" name="Freeform 143" descr="深色上对角线"/>
            <p:cNvSpPr>
              <a:spLocks noChangeAspect="1"/>
            </p:cNvSpPr>
            <p:nvPr/>
          </p:nvSpPr>
          <p:spPr bwMode="auto">
            <a:xfrm>
              <a:off x="3583" y="2292"/>
              <a:ext cx="64" cy="109"/>
            </a:xfrm>
            <a:custGeom>
              <a:avLst/>
              <a:gdLst>
                <a:gd name="T0" fmla="*/ 22 w 123"/>
                <a:gd name="T1" fmla="*/ 0 h 171"/>
                <a:gd name="T2" fmla="*/ 53 w 123"/>
                <a:gd name="T3" fmla="*/ 171 h 171"/>
                <a:gd name="T4" fmla="*/ 100 w 123"/>
                <a:gd name="T5" fmla="*/ 70 h 171"/>
                <a:gd name="T6" fmla="*/ 115 w 123"/>
                <a:gd name="T7" fmla="*/ 47 h 171"/>
                <a:gd name="T8" fmla="*/ 22 w 123"/>
                <a:gd name="T9" fmla="*/ 0 h 171"/>
                <a:gd name="T10" fmla="*/ 0 60000 65536"/>
                <a:gd name="T11" fmla="*/ 0 60000 65536"/>
                <a:gd name="T12" fmla="*/ 0 60000 65536"/>
                <a:gd name="T13" fmla="*/ 0 60000 65536"/>
                <a:gd name="T14" fmla="*/ 0 60000 65536"/>
                <a:gd name="T15" fmla="*/ 0 w 123"/>
                <a:gd name="T16" fmla="*/ 0 h 171"/>
                <a:gd name="T17" fmla="*/ 123 w 123"/>
                <a:gd name="T18" fmla="*/ 171 h 171"/>
              </a:gdLst>
              <a:ahLst/>
              <a:cxnLst>
                <a:cxn ang="T10">
                  <a:pos x="T0" y="T1"/>
                </a:cxn>
                <a:cxn ang="T11">
                  <a:pos x="T2" y="T3"/>
                </a:cxn>
                <a:cxn ang="T12">
                  <a:pos x="T4" y="T5"/>
                </a:cxn>
                <a:cxn ang="T13">
                  <a:pos x="T6" y="T7"/>
                </a:cxn>
                <a:cxn ang="T14">
                  <a:pos x="T8" y="T9"/>
                </a:cxn>
              </a:cxnLst>
              <a:rect l="T15" t="T16" r="T17" b="T18"/>
              <a:pathLst>
                <a:path w="123" h="171">
                  <a:moveTo>
                    <a:pt x="22" y="0"/>
                  </a:moveTo>
                  <a:cubicBezTo>
                    <a:pt x="2" y="58"/>
                    <a:pt x="0" y="137"/>
                    <a:pt x="53" y="171"/>
                  </a:cubicBezTo>
                  <a:cubicBezTo>
                    <a:pt x="83" y="128"/>
                    <a:pt x="54" y="101"/>
                    <a:pt x="100" y="70"/>
                  </a:cubicBezTo>
                  <a:cubicBezTo>
                    <a:pt x="105" y="62"/>
                    <a:pt x="113" y="56"/>
                    <a:pt x="115" y="47"/>
                  </a:cubicBezTo>
                  <a:cubicBezTo>
                    <a:pt x="123" y="0"/>
                    <a:pt x="47" y="0"/>
                    <a:pt x="22" y="0"/>
                  </a:cubicBezTo>
                  <a:close/>
                </a:path>
              </a:pathLst>
            </a:custGeom>
            <a:pattFill prst="dkUpDiag">
              <a:fgClr>
                <a:srgbClr val="00CC00"/>
              </a:fgClr>
              <a:bgClr>
                <a:srgbClr val="FFFFFF"/>
              </a:bgClr>
            </a:pattFill>
            <a:ln w="9525">
              <a:solidFill>
                <a:schemeClr val="hlink"/>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89" name="Freeform 144" descr="浅色下对角线"/>
            <p:cNvSpPr>
              <a:spLocks noChangeAspect="1"/>
            </p:cNvSpPr>
            <p:nvPr/>
          </p:nvSpPr>
          <p:spPr bwMode="auto">
            <a:xfrm>
              <a:off x="4377" y="2160"/>
              <a:ext cx="86" cy="96"/>
            </a:xfrm>
            <a:custGeom>
              <a:avLst/>
              <a:gdLst>
                <a:gd name="T0" fmla="*/ 27 w 210"/>
                <a:gd name="T1" fmla="*/ 52 h 188"/>
                <a:gd name="T2" fmla="*/ 11 w 210"/>
                <a:gd name="T3" fmla="*/ 76 h 188"/>
                <a:gd name="T4" fmla="*/ 11 w 210"/>
                <a:gd name="T5" fmla="*/ 130 h 188"/>
                <a:gd name="T6" fmla="*/ 152 w 210"/>
                <a:gd name="T7" fmla="*/ 185 h 188"/>
                <a:gd name="T8" fmla="*/ 175 w 210"/>
                <a:gd name="T9" fmla="*/ 76 h 188"/>
                <a:gd name="T10" fmla="*/ 128 w 210"/>
                <a:gd name="T11" fmla="*/ 52 h 188"/>
                <a:gd name="T12" fmla="*/ 89 w 210"/>
                <a:gd name="T13" fmla="*/ 6 h 188"/>
                <a:gd name="T14" fmla="*/ 74 w 210"/>
                <a:gd name="T15" fmla="*/ 45 h 188"/>
                <a:gd name="T16" fmla="*/ 50 w 210"/>
                <a:gd name="T17" fmla="*/ 37 h 188"/>
                <a:gd name="T18" fmla="*/ 27 w 210"/>
                <a:gd name="T19" fmla="*/ 52 h 1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10"/>
                <a:gd name="T31" fmla="*/ 0 h 188"/>
                <a:gd name="T32" fmla="*/ 210 w 210"/>
                <a:gd name="T33" fmla="*/ 188 h 1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0" h="188">
                  <a:moveTo>
                    <a:pt x="27" y="52"/>
                  </a:moveTo>
                  <a:cubicBezTo>
                    <a:pt x="22" y="60"/>
                    <a:pt x="15" y="67"/>
                    <a:pt x="11" y="76"/>
                  </a:cubicBezTo>
                  <a:cubicBezTo>
                    <a:pt x="0" y="99"/>
                    <a:pt x="4" y="104"/>
                    <a:pt x="11" y="130"/>
                  </a:cubicBezTo>
                  <a:cubicBezTo>
                    <a:pt x="27" y="188"/>
                    <a:pt x="105" y="180"/>
                    <a:pt x="152" y="185"/>
                  </a:cubicBezTo>
                  <a:cubicBezTo>
                    <a:pt x="210" y="170"/>
                    <a:pt x="203" y="183"/>
                    <a:pt x="175" y="76"/>
                  </a:cubicBezTo>
                  <a:cubicBezTo>
                    <a:pt x="170" y="56"/>
                    <a:pt x="142" y="55"/>
                    <a:pt x="128" y="52"/>
                  </a:cubicBezTo>
                  <a:cubicBezTo>
                    <a:pt x="125" y="39"/>
                    <a:pt x="98" y="15"/>
                    <a:pt x="89" y="6"/>
                  </a:cubicBezTo>
                  <a:cubicBezTo>
                    <a:pt x="83" y="0"/>
                    <a:pt x="80" y="40"/>
                    <a:pt x="74" y="45"/>
                  </a:cubicBezTo>
                  <a:cubicBezTo>
                    <a:pt x="67" y="51"/>
                    <a:pt x="57" y="30"/>
                    <a:pt x="50" y="37"/>
                  </a:cubicBezTo>
                  <a:cubicBezTo>
                    <a:pt x="43" y="43"/>
                    <a:pt x="35" y="47"/>
                    <a:pt x="27" y="52"/>
                  </a:cubicBezTo>
                  <a:close/>
                </a:path>
              </a:pathLst>
            </a:custGeom>
            <a:pattFill prst="ltDnDiag">
              <a:fgClr>
                <a:srgbClr val="FF9900"/>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90" name="Freeform 145" descr="深色上对角线"/>
            <p:cNvSpPr>
              <a:spLocks noChangeAspect="1"/>
            </p:cNvSpPr>
            <p:nvPr/>
          </p:nvSpPr>
          <p:spPr bwMode="auto">
            <a:xfrm>
              <a:off x="4241" y="3140"/>
              <a:ext cx="82" cy="121"/>
            </a:xfrm>
            <a:custGeom>
              <a:avLst/>
              <a:gdLst>
                <a:gd name="T0" fmla="*/ 66 w 128"/>
                <a:gd name="T1" fmla="*/ 45 h 158"/>
                <a:gd name="T2" fmla="*/ 11 w 128"/>
                <a:gd name="T3" fmla="*/ 61 h 158"/>
                <a:gd name="T4" fmla="*/ 25 w 128"/>
                <a:gd name="T5" fmla="*/ 149 h 158"/>
                <a:gd name="T6" fmla="*/ 53 w 128"/>
                <a:gd name="T7" fmla="*/ 158 h 158"/>
                <a:gd name="T8" fmla="*/ 115 w 128"/>
                <a:gd name="T9" fmla="*/ 111 h 158"/>
                <a:gd name="T10" fmla="*/ 125 w 128"/>
                <a:gd name="T11" fmla="*/ 59 h 158"/>
                <a:gd name="T12" fmla="*/ 96 w 128"/>
                <a:gd name="T13" fmla="*/ 2 h 158"/>
                <a:gd name="T14" fmla="*/ 66 w 128"/>
                <a:gd name="T15" fmla="*/ 45 h 158"/>
                <a:gd name="T16" fmla="*/ 0 60000 65536"/>
                <a:gd name="T17" fmla="*/ 0 60000 65536"/>
                <a:gd name="T18" fmla="*/ 0 60000 65536"/>
                <a:gd name="T19" fmla="*/ 0 60000 65536"/>
                <a:gd name="T20" fmla="*/ 0 60000 65536"/>
                <a:gd name="T21" fmla="*/ 0 60000 65536"/>
                <a:gd name="T22" fmla="*/ 0 60000 65536"/>
                <a:gd name="T23" fmla="*/ 0 60000 65536"/>
                <a:gd name="T24" fmla="*/ 0 w 128"/>
                <a:gd name="T25" fmla="*/ 0 h 158"/>
                <a:gd name="T26" fmla="*/ 128 w 128"/>
                <a:gd name="T27" fmla="*/ 158 h 15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28" h="158">
                  <a:moveTo>
                    <a:pt x="66" y="45"/>
                  </a:moveTo>
                  <a:cubicBezTo>
                    <a:pt x="43" y="58"/>
                    <a:pt x="0" y="44"/>
                    <a:pt x="11" y="61"/>
                  </a:cubicBezTo>
                  <a:cubicBezTo>
                    <a:pt x="8" y="78"/>
                    <a:pt x="12" y="132"/>
                    <a:pt x="25" y="149"/>
                  </a:cubicBezTo>
                  <a:cubicBezTo>
                    <a:pt x="31" y="157"/>
                    <a:pt x="53" y="158"/>
                    <a:pt x="53" y="158"/>
                  </a:cubicBezTo>
                  <a:cubicBezTo>
                    <a:pt x="89" y="154"/>
                    <a:pt x="97" y="138"/>
                    <a:pt x="115" y="111"/>
                  </a:cubicBezTo>
                  <a:cubicBezTo>
                    <a:pt x="126" y="92"/>
                    <a:pt x="128" y="77"/>
                    <a:pt x="125" y="59"/>
                  </a:cubicBezTo>
                  <a:cubicBezTo>
                    <a:pt x="122" y="40"/>
                    <a:pt x="106" y="4"/>
                    <a:pt x="96" y="2"/>
                  </a:cubicBezTo>
                  <a:cubicBezTo>
                    <a:pt x="86" y="0"/>
                    <a:pt x="80" y="35"/>
                    <a:pt x="66" y="45"/>
                  </a:cubicBezTo>
                  <a:close/>
                </a:path>
              </a:pathLst>
            </a:custGeom>
            <a:pattFill prst="dkUpDiag">
              <a:fgClr>
                <a:schemeClr val="accent2"/>
              </a:fgClr>
              <a:bgClr>
                <a:srgbClr val="FFFFFF"/>
              </a:bgClr>
            </a:pattFill>
            <a:ln w="9525">
              <a:solidFill>
                <a:schemeClr val="tx1"/>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7423" name="Object 146"/>
            <p:cNvGraphicFramePr>
              <a:graphicFrameLocks noChangeAspect="1"/>
            </p:cNvGraphicFramePr>
            <p:nvPr/>
          </p:nvGraphicFramePr>
          <p:xfrm>
            <a:off x="3470" y="3612"/>
            <a:ext cx="164" cy="181"/>
          </p:xfrm>
          <a:graphic>
            <a:graphicData uri="http://schemas.openxmlformats.org/presentationml/2006/ole">
              <mc:AlternateContent xmlns:mc="http://schemas.openxmlformats.org/markup-compatibility/2006">
                <mc:Choice xmlns:v="urn:schemas-microsoft-com:vml" Requires="v">
                  <p:oleObj spid="_x0000_s20014" name="公式" r:id="rId36" imgW="126720" imgH="139680" progId="Equation.3">
                    <p:embed/>
                  </p:oleObj>
                </mc:Choice>
                <mc:Fallback>
                  <p:oleObj name="公式" r:id="rId36" imgW="126720" imgH="13968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470" y="3612"/>
                          <a:ext cx="164"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4" name="Object 147"/>
            <p:cNvGraphicFramePr>
              <a:graphicFrameLocks noChangeAspect="1"/>
            </p:cNvGraphicFramePr>
            <p:nvPr/>
          </p:nvGraphicFramePr>
          <p:xfrm>
            <a:off x="5193" y="3339"/>
            <a:ext cx="197" cy="233"/>
          </p:xfrm>
          <a:graphic>
            <a:graphicData uri="http://schemas.openxmlformats.org/presentationml/2006/ole">
              <mc:AlternateContent xmlns:mc="http://schemas.openxmlformats.org/markup-compatibility/2006">
                <mc:Choice xmlns:v="urn:schemas-microsoft-com:vml" Requires="v">
                  <p:oleObj spid="_x0000_s20015" name="公式" r:id="rId38" imgW="139680" imgH="164880" progId="Equation.3">
                    <p:embed/>
                  </p:oleObj>
                </mc:Choice>
                <mc:Fallback>
                  <p:oleObj name="公式" r:id="rId38" imgW="139680" imgH="16488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193" y="3339"/>
                          <a:ext cx="197"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5" name="Object 148"/>
            <p:cNvGraphicFramePr>
              <a:graphicFrameLocks noChangeAspect="1"/>
            </p:cNvGraphicFramePr>
            <p:nvPr/>
          </p:nvGraphicFramePr>
          <p:xfrm>
            <a:off x="3515" y="1843"/>
            <a:ext cx="176" cy="176"/>
          </p:xfrm>
          <a:graphic>
            <a:graphicData uri="http://schemas.openxmlformats.org/presentationml/2006/ole">
              <mc:AlternateContent xmlns:mc="http://schemas.openxmlformats.org/markup-compatibility/2006">
                <mc:Choice xmlns:v="urn:schemas-microsoft-com:vml" Requires="v">
                  <p:oleObj spid="_x0000_s20016" name="公式" r:id="rId40" imgW="126720" imgH="126720" progId="Equation.3">
                    <p:embed/>
                  </p:oleObj>
                </mc:Choice>
                <mc:Fallback>
                  <p:oleObj name="公式" r:id="rId40" imgW="126720" imgH="126720" progId="Equation.3">
                    <p:embed/>
                    <p:pic>
                      <p:nvPicPr>
                        <p:cNvPr id="0" name=""/>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515" y="1843"/>
                          <a:ext cx="17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6" name="Object 149"/>
            <p:cNvGraphicFramePr>
              <a:graphicFrameLocks noChangeAspect="1"/>
            </p:cNvGraphicFramePr>
            <p:nvPr/>
          </p:nvGraphicFramePr>
          <p:xfrm>
            <a:off x="3533" y="2569"/>
            <a:ext cx="173" cy="295"/>
          </p:xfrm>
          <a:graphic>
            <a:graphicData uri="http://schemas.openxmlformats.org/presentationml/2006/ole">
              <mc:AlternateContent xmlns:mc="http://schemas.openxmlformats.org/markup-compatibility/2006">
                <mc:Choice xmlns:v="urn:schemas-microsoft-com:vml" Requires="v">
                  <p:oleObj spid="_x0000_s20017" name="公式" r:id="rId42" imgW="126720" imgH="215640" progId="Equation.3">
                    <p:embed/>
                  </p:oleObj>
                </mc:Choice>
                <mc:Fallback>
                  <p:oleObj name="公式" r:id="rId42" imgW="126720" imgH="215640" progId="Equation.3">
                    <p:embed/>
                    <p:pic>
                      <p:nvPicPr>
                        <p:cNvPr id="0" name=""/>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533" y="2569"/>
                          <a:ext cx="173"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7" name="Object 150"/>
            <p:cNvGraphicFramePr>
              <a:graphicFrameLocks noChangeAspect="1"/>
            </p:cNvGraphicFramePr>
            <p:nvPr/>
          </p:nvGraphicFramePr>
          <p:xfrm>
            <a:off x="3968" y="2614"/>
            <a:ext cx="191" cy="344"/>
          </p:xfrm>
          <a:graphic>
            <a:graphicData uri="http://schemas.openxmlformats.org/presentationml/2006/ole">
              <mc:AlternateContent xmlns:mc="http://schemas.openxmlformats.org/markup-compatibility/2006">
                <mc:Choice xmlns:v="urn:schemas-microsoft-com:vml" Requires="v">
                  <p:oleObj spid="_x0000_s20018" name="公式" r:id="rId44" imgW="126720" imgH="228600" progId="Equation.3">
                    <p:embed/>
                  </p:oleObj>
                </mc:Choice>
                <mc:Fallback>
                  <p:oleObj name="公式" r:id="rId44" imgW="126720" imgH="228600" progId="Equation.3">
                    <p:embed/>
                    <p:pic>
                      <p:nvPicPr>
                        <p:cNvPr id="0" name=""/>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3968" y="2614"/>
                          <a:ext cx="19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8" name="Object 151"/>
            <p:cNvGraphicFramePr>
              <a:graphicFrameLocks noChangeAspect="1"/>
            </p:cNvGraphicFramePr>
            <p:nvPr/>
          </p:nvGraphicFramePr>
          <p:xfrm>
            <a:off x="4649" y="2931"/>
            <a:ext cx="190" cy="295"/>
          </p:xfrm>
          <a:graphic>
            <a:graphicData uri="http://schemas.openxmlformats.org/presentationml/2006/ole">
              <mc:AlternateContent xmlns:mc="http://schemas.openxmlformats.org/markup-compatibility/2006">
                <mc:Choice xmlns:v="urn:schemas-microsoft-com:vml" Requires="v">
                  <p:oleObj spid="_x0000_s20019" name="公式" r:id="rId46" imgW="139680" imgH="215640" progId="Equation.3">
                    <p:embed/>
                  </p:oleObj>
                </mc:Choice>
                <mc:Fallback>
                  <p:oleObj name="公式" r:id="rId46" imgW="139680" imgH="215640" progId="Equation.3">
                    <p:embed/>
                    <p:pic>
                      <p:nvPicPr>
                        <p:cNvPr id="0" name=""/>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649" y="2931"/>
                          <a:ext cx="19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91" name="Line 152"/>
            <p:cNvSpPr>
              <a:spLocks noChangeShapeType="1"/>
            </p:cNvSpPr>
            <p:nvPr/>
          </p:nvSpPr>
          <p:spPr bwMode="auto">
            <a:xfrm flipV="1">
              <a:off x="3515" y="1843"/>
              <a:ext cx="408" cy="816"/>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92" name="Freeform 153" descr="80%"/>
            <p:cNvSpPr>
              <a:spLocks noChangeAspect="1"/>
            </p:cNvSpPr>
            <p:nvPr/>
          </p:nvSpPr>
          <p:spPr bwMode="auto">
            <a:xfrm>
              <a:off x="3460" y="2614"/>
              <a:ext cx="107" cy="117"/>
            </a:xfrm>
            <a:custGeom>
              <a:avLst/>
              <a:gdLst>
                <a:gd name="T0" fmla="*/ 9 w 160"/>
                <a:gd name="T1" fmla="*/ 55 h 145"/>
                <a:gd name="T2" fmla="*/ 25 w 160"/>
                <a:gd name="T3" fmla="*/ 99 h 145"/>
                <a:gd name="T4" fmla="*/ 79 w 160"/>
                <a:gd name="T5" fmla="*/ 106 h 145"/>
                <a:gd name="T6" fmla="*/ 138 w 160"/>
                <a:gd name="T7" fmla="*/ 55 h 145"/>
                <a:gd name="T8" fmla="*/ 101 w 160"/>
                <a:gd name="T9" fmla="*/ 36 h 145"/>
                <a:gd name="T10" fmla="*/ 70 w 160"/>
                <a:gd name="T11" fmla="*/ 0 h 145"/>
                <a:gd name="T12" fmla="*/ 9 w 160"/>
                <a:gd name="T13" fmla="*/ 55 h 145"/>
                <a:gd name="T14" fmla="*/ 0 60000 65536"/>
                <a:gd name="T15" fmla="*/ 0 60000 65536"/>
                <a:gd name="T16" fmla="*/ 0 60000 65536"/>
                <a:gd name="T17" fmla="*/ 0 60000 65536"/>
                <a:gd name="T18" fmla="*/ 0 60000 65536"/>
                <a:gd name="T19" fmla="*/ 0 60000 65536"/>
                <a:gd name="T20" fmla="*/ 0 60000 65536"/>
                <a:gd name="T21" fmla="*/ 0 w 160"/>
                <a:gd name="T22" fmla="*/ 0 h 145"/>
                <a:gd name="T23" fmla="*/ 160 w 160"/>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 h="145">
                  <a:moveTo>
                    <a:pt x="9" y="55"/>
                  </a:moveTo>
                  <a:cubicBezTo>
                    <a:pt x="0" y="73"/>
                    <a:pt x="63" y="99"/>
                    <a:pt x="25" y="99"/>
                  </a:cubicBezTo>
                  <a:cubicBezTo>
                    <a:pt x="37" y="145"/>
                    <a:pt x="56" y="75"/>
                    <a:pt x="79" y="106"/>
                  </a:cubicBezTo>
                  <a:cubicBezTo>
                    <a:pt x="125" y="94"/>
                    <a:pt x="160" y="140"/>
                    <a:pt x="138" y="55"/>
                  </a:cubicBezTo>
                  <a:cubicBezTo>
                    <a:pt x="134" y="39"/>
                    <a:pt x="112" y="39"/>
                    <a:pt x="101" y="36"/>
                  </a:cubicBezTo>
                  <a:cubicBezTo>
                    <a:pt x="99" y="26"/>
                    <a:pt x="77" y="7"/>
                    <a:pt x="70" y="0"/>
                  </a:cubicBezTo>
                  <a:cubicBezTo>
                    <a:pt x="55" y="3"/>
                    <a:pt x="19" y="39"/>
                    <a:pt x="9" y="55"/>
                  </a:cubicBezTo>
                  <a:close/>
                </a:path>
              </a:pathLst>
            </a:custGeom>
            <a:pattFill prst="pct80">
              <a:fgClr>
                <a:schemeClr val="tx2"/>
              </a:fgClr>
              <a:bgClr>
                <a:srgbClr val="FFFFFF"/>
              </a:bgClr>
            </a:pattFill>
            <a:ln w="9525">
              <a:solidFill>
                <a:schemeClr val="tx1"/>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93" name="Line 154"/>
            <p:cNvSpPr>
              <a:spLocks noChangeShapeType="1"/>
            </p:cNvSpPr>
            <p:nvPr/>
          </p:nvSpPr>
          <p:spPr bwMode="auto">
            <a:xfrm flipH="1" flipV="1">
              <a:off x="4150" y="1752"/>
              <a:ext cx="272" cy="862"/>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94" name="Line 155"/>
            <p:cNvSpPr>
              <a:spLocks noChangeShapeType="1"/>
            </p:cNvSpPr>
            <p:nvPr/>
          </p:nvSpPr>
          <p:spPr bwMode="auto">
            <a:xfrm>
              <a:off x="5012" y="2931"/>
              <a:ext cx="363" cy="227"/>
            </a:xfrm>
            <a:prstGeom prst="line">
              <a:avLst/>
            </a:prstGeom>
            <a:noFill/>
            <a:ln w="38100">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17495" name="Freeform 156" descr="深色上对角线"/>
            <p:cNvSpPr>
              <a:spLocks noChangeAspect="1"/>
            </p:cNvSpPr>
            <p:nvPr/>
          </p:nvSpPr>
          <p:spPr bwMode="auto">
            <a:xfrm>
              <a:off x="4389" y="2585"/>
              <a:ext cx="86" cy="117"/>
            </a:xfrm>
            <a:custGeom>
              <a:avLst/>
              <a:gdLst>
                <a:gd name="T0" fmla="*/ 0 w 201"/>
                <a:gd name="T1" fmla="*/ 102 h 226"/>
                <a:gd name="T2" fmla="*/ 124 w 201"/>
                <a:gd name="T3" fmla="*/ 226 h 226"/>
                <a:gd name="T4" fmla="*/ 179 w 201"/>
                <a:gd name="T5" fmla="*/ 211 h 226"/>
                <a:gd name="T6" fmla="*/ 195 w 201"/>
                <a:gd name="T7" fmla="*/ 188 h 226"/>
                <a:gd name="T8" fmla="*/ 132 w 201"/>
                <a:gd name="T9" fmla="*/ 47 h 226"/>
                <a:gd name="T10" fmla="*/ 15 w 201"/>
                <a:gd name="T11" fmla="*/ 55 h 226"/>
                <a:gd name="T12" fmla="*/ 0 w 201"/>
                <a:gd name="T13" fmla="*/ 102 h 226"/>
                <a:gd name="T14" fmla="*/ 0 60000 65536"/>
                <a:gd name="T15" fmla="*/ 0 60000 65536"/>
                <a:gd name="T16" fmla="*/ 0 60000 65536"/>
                <a:gd name="T17" fmla="*/ 0 60000 65536"/>
                <a:gd name="T18" fmla="*/ 0 60000 65536"/>
                <a:gd name="T19" fmla="*/ 0 60000 65536"/>
                <a:gd name="T20" fmla="*/ 0 60000 65536"/>
                <a:gd name="T21" fmla="*/ 0 w 201"/>
                <a:gd name="T22" fmla="*/ 0 h 226"/>
                <a:gd name="T23" fmla="*/ 201 w 201"/>
                <a:gd name="T24" fmla="*/ 226 h 2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1" h="226">
                  <a:moveTo>
                    <a:pt x="0" y="102"/>
                  </a:moveTo>
                  <a:cubicBezTo>
                    <a:pt x="14" y="185"/>
                    <a:pt x="51" y="204"/>
                    <a:pt x="124" y="226"/>
                  </a:cubicBezTo>
                  <a:cubicBezTo>
                    <a:pt x="142" y="221"/>
                    <a:pt x="162" y="220"/>
                    <a:pt x="179" y="211"/>
                  </a:cubicBezTo>
                  <a:cubicBezTo>
                    <a:pt x="187" y="207"/>
                    <a:pt x="194" y="197"/>
                    <a:pt x="195" y="188"/>
                  </a:cubicBezTo>
                  <a:cubicBezTo>
                    <a:pt x="201" y="118"/>
                    <a:pt x="185" y="83"/>
                    <a:pt x="132" y="47"/>
                  </a:cubicBezTo>
                  <a:cubicBezTo>
                    <a:pt x="102" y="0"/>
                    <a:pt x="45" y="12"/>
                    <a:pt x="15" y="55"/>
                  </a:cubicBezTo>
                  <a:cubicBezTo>
                    <a:pt x="7" y="92"/>
                    <a:pt x="13" y="77"/>
                    <a:pt x="0" y="102"/>
                  </a:cubicBezTo>
                  <a:close/>
                </a:path>
              </a:pathLst>
            </a:custGeom>
            <a:pattFill prst="dkUpDiag">
              <a:fgClr>
                <a:schemeClr val="hlink"/>
              </a:fgClr>
              <a:bgClr>
                <a:srgbClr val="FFFFFF"/>
              </a:bgClr>
            </a:pattFill>
            <a:ln w="9525">
              <a:solidFill>
                <a:srgbClr val="006600"/>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96" name="Freeform 157" descr="深色上对角线"/>
            <p:cNvSpPr>
              <a:spLocks noChangeAspect="1"/>
            </p:cNvSpPr>
            <p:nvPr/>
          </p:nvSpPr>
          <p:spPr bwMode="auto">
            <a:xfrm>
              <a:off x="4925" y="2847"/>
              <a:ext cx="86" cy="113"/>
            </a:xfrm>
            <a:custGeom>
              <a:avLst/>
              <a:gdLst>
                <a:gd name="T0" fmla="*/ 18 w 182"/>
                <a:gd name="T1" fmla="*/ 12 h 202"/>
                <a:gd name="T2" fmla="*/ 3 w 182"/>
                <a:gd name="T3" fmla="*/ 36 h 202"/>
                <a:gd name="T4" fmla="*/ 26 w 182"/>
                <a:gd name="T5" fmla="*/ 184 h 202"/>
                <a:gd name="T6" fmla="*/ 49 w 182"/>
                <a:gd name="T7" fmla="*/ 191 h 202"/>
                <a:gd name="T8" fmla="*/ 182 w 182"/>
                <a:gd name="T9" fmla="*/ 137 h 202"/>
                <a:gd name="T10" fmla="*/ 73 w 182"/>
                <a:gd name="T11" fmla="*/ 67 h 202"/>
                <a:gd name="T12" fmla="*/ 49 w 182"/>
                <a:gd name="T13" fmla="*/ 59 h 202"/>
                <a:gd name="T14" fmla="*/ 42 w 182"/>
                <a:gd name="T15" fmla="*/ 20 h 202"/>
                <a:gd name="T16" fmla="*/ 18 w 182"/>
                <a:gd name="T17" fmla="*/ 12 h 20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
                <a:gd name="T28" fmla="*/ 0 h 202"/>
                <a:gd name="T29" fmla="*/ 182 w 182"/>
                <a:gd name="T30" fmla="*/ 202 h 20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 h="202">
                  <a:moveTo>
                    <a:pt x="18" y="12"/>
                  </a:moveTo>
                  <a:cubicBezTo>
                    <a:pt x="13" y="20"/>
                    <a:pt x="4" y="27"/>
                    <a:pt x="3" y="36"/>
                  </a:cubicBezTo>
                  <a:cubicBezTo>
                    <a:pt x="3" y="39"/>
                    <a:pt x="7" y="160"/>
                    <a:pt x="26" y="184"/>
                  </a:cubicBezTo>
                  <a:cubicBezTo>
                    <a:pt x="31" y="190"/>
                    <a:pt x="41" y="189"/>
                    <a:pt x="49" y="191"/>
                  </a:cubicBezTo>
                  <a:cubicBezTo>
                    <a:pt x="164" y="183"/>
                    <a:pt x="137" y="202"/>
                    <a:pt x="182" y="137"/>
                  </a:cubicBezTo>
                  <a:cubicBezTo>
                    <a:pt x="170" y="52"/>
                    <a:pt x="167" y="77"/>
                    <a:pt x="73" y="67"/>
                  </a:cubicBezTo>
                  <a:cubicBezTo>
                    <a:pt x="65" y="64"/>
                    <a:pt x="54" y="66"/>
                    <a:pt x="49" y="59"/>
                  </a:cubicBezTo>
                  <a:cubicBezTo>
                    <a:pt x="42" y="48"/>
                    <a:pt x="52" y="28"/>
                    <a:pt x="42" y="20"/>
                  </a:cubicBezTo>
                  <a:cubicBezTo>
                    <a:pt x="18" y="0"/>
                    <a:pt x="0" y="54"/>
                    <a:pt x="18" y="12"/>
                  </a:cubicBezTo>
                  <a:close/>
                </a:path>
              </a:pathLst>
            </a:custGeom>
            <a:pattFill prst="dkUpDiag">
              <a:fgClr>
                <a:schemeClr val="hlink"/>
              </a:fgClr>
              <a:bgClr>
                <a:srgbClr val="FFFFFF"/>
              </a:bgClr>
            </a:pattFill>
            <a:ln w="9525">
              <a:solidFill>
                <a:schemeClr val="hlink"/>
              </a:solidFill>
              <a:round/>
              <a:headEnd/>
              <a:tailEnd type="none" w="med" len="lg"/>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7429" name="Object 158"/>
            <p:cNvGraphicFramePr>
              <a:graphicFrameLocks noChangeAspect="1"/>
            </p:cNvGraphicFramePr>
            <p:nvPr/>
          </p:nvGraphicFramePr>
          <p:xfrm>
            <a:off x="3696" y="1616"/>
            <a:ext cx="216" cy="299"/>
          </p:xfrm>
          <a:graphic>
            <a:graphicData uri="http://schemas.openxmlformats.org/presentationml/2006/ole">
              <mc:AlternateContent xmlns:mc="http://schemas.openxmlformats.org/markup-compatibility/2006">
                <mc:Choice xmlns:v="urn:schemas-microsoft-com:vml" Requires="v">
                  <p:oleObj spid="_x0000_s20020" name="公式" r:id="rId48" imgW="164880" imgH="228600" progId="Equation.3">
                    <p:embed/>
                  </p:oleObj>
                </mc:Choice>
                <mc:Fallback>
                  <p:oleObj name="公式" r:id="rId48" imgW="164880" imgH="228600" progId="Equation.3">
                    <p:embed/>
                    <p:pic>
                      <p:nvPicPr>
                        <p:cNvPr id="0" name=""/>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3696" y="1616"/>
                          <a:ext cx="216"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0" name="Object 159"/>
            <p:cNvGraphicFramePr>
              <a:graphicFrameLocks noChangeAspect="1"/>
            </p:cNvGraphicFramePr>
            <p:nvPr/>
          </p:nvGraphicFramePr>
          <p:xfrm>
            <a:off x="5239" y="2795"/>
            <a:ext cx="233" cy="299"/>
          </p:xfrm>
          <a:graphic>
            <a:graphicData uri="http://schemas.openxmlformats.org/presentationml/2006/ole">
              <mc:AlternateContent xmlns:mc="http://schemas.openxmlformats.org/markup-compatibility/2006">
                <mc:Choice xmlns:v="urn:schemas-microsoft-com:vml" Requires="v">
                  <p:oleObj spid="_x0000_s20021" name="公式" r:id="rId50" imgW="177480" imgH="228600" progId="Equation.3">
                    <p:embed/>
                  </p:oleObj>
                </mc:Choice>
                <mc:Fallback>
                  <p:oleObj name="公式" r:id="rId50" imgW="177480" imgH="228600" progId="Equation.3">
                    <p:embed/>
                    <p:pic>
                      <p:nvPicPr>
                        <p:cNvPr id="0" name=""/>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5239" y="2795"/>
                          <a:ext cx="23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31" name="Object 160"/>
            <p:cNvGraphicFramePr>
              <a:graphicFrameLocks noChangeAspect="1"/>
            </p:cNvGraphicFramePr>
            <p:nvPr/>
          </p:nvGraphicFramePr>
          <p:xfrm>
            <a:off x="4195" y="1661"/>
            <a:ext cx="207" cy="303"/>
          </p:xfrm>
          <a:graphic>
            <a:graphicData uri="http://schemas.openxmlformats.org/presentationml/2006/ole">
              <mc:AlternateContent xmlns:mc="http://schemas.openxmlformats.org/markup-compatibility/2006">
                <mc:Choice xmlns:v="urn:schemas-microsoft-com:vml" Requires="v">
                  <p:oleObj spid="_x0000_s20022" name="公式" r:id="rId52" imgW="164880" imgH="241200" progId="Equation.3">
                    <p:embed/>
                  </p:oleObj>
                </mc:Choice>
                <mc:Fallback>
                  <p:oleObj name="公式" r:id="rId52" imgW="164880" imgH="241200" progId="Equation.3">
                    <p:embed/>
                    <p:pic>
                      <p:nvPicPr>
                        <p:cNvPr id="0" name=""/>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195" y="1661"/>
                          <a:ext cx="207"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65729" name="Object 161"/>
          <p:cNvGraphicFramePr>
            <a:graphicFrameLocks noChangeAspect="1"/>
          </p:cNvGraphicFramePr>
          <p:nvPr/>
        </p:nvGraphicFramePr>
        <p:xfrm>
          <a:off x="2519363" y="3752850"/>
          <a:ext cx="1944687" cy="563563"/>
        </p:xfrm>
        <a:graphic>
          <a:graphicData uri="http://schemas.openxmlformats.org/presentationml/2006/ole">
            <mc:AlternateContent xmlns:mc="http://schemas.openxmlformats.org/markup-compatibility/2006">
              <mc:Choice xmlns:v="urn:schemas-microsoft-com:vml" Requires="v">
                <p:oleObj spid="_x0000_s20023" name="公式" r:id="rId54" imgW="876240" imgH="253800" progId="Equation.3">
                  <p:embed/>
                </p:oleObj>
              </mc:Choice>
              <mc:Fallback>
                <p:oleObj name="公式" r:id="rId54" imgW="876240" imgH="253800" progId="Equation.3">
                  <p:embed/>
                  <p:pic>
                    <p:nvPicPr>
                      <p:cNvPr id="0" name=""/>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2519363" y="3752850"/>
                        <a:ext cx="1944687"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5731" name="Text Box 163"/>
          <p:cNvSpPr txBox="1">
            <a:spLocks noChangeArrowheads="1"/>
          </p:cNvSpPr>
          <p:nvPr/>
        </p:nvSpPr>
        <p:spPr bwMode="auto">
          <a:xfrm>
            <a:off x="234950" y="4308475"/>
            <a:ext cx="29321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系统内力矩</a:t>
            </a:r>
          </a:p>
        </p:txBody>
      </p:sp>
      <p:graphicFrame>
        <p:nvGraphicFramePr>
          <p:cNvPr id="365732" name="Object 164"/>
          <p:cNvGraphicFramePr>
            <a:graphicFrameLocks noChangeAspect="1"/>
          </p:cNvGraphicFramePr>
          <p:nvPr/>
        </p:nvGraphicFramePr>
        <p:xfrm>
          <a:off x="2051050" y="4365625"/>
          <a:ext cx="1296988" cy="663575"/>
        </p:xfrm>
        <a:graphic>
          <a:graphicData uri="http://schemas.openxmlformats.org/presentationml/2006/ole">
            <mc:AlternateContent xmlns:mc="http://schemas.openxmlformats.org/markup-compatibility/2006">
              <mc:Choice xmlns:v="urn:schemas-microsoft-com:vml" Requires="v">
                <p:oleObj spid="_x0000_s20024" name="公式" r:id="rId56" imgW="723600" imgH="342720" progId="Equation.3">
                  <p:embed/>
                </p:oleObj>
              </mc:Choice>
              <mc:Fallback>
                <p:oleObj name="公式" r:id="rId56" imgW="723600" imgH="342720" progId="Equation.3">
                  <p:embed/>
                  <p:pic>
                    <p:nvPicPr>
                      <p:cNvPr id="0" name=""/>
                      <p:cNvPicPr>
                        <a:picLocks noChangeAspect="1" noChangeArrowheads="1"/>
                      </p:cNvPicPr>
                      <p:nvPr/>
                    </p:nvPicPr>
                    <p:blipFill>
                      <a:blip r:embed="rId57">
                        <a:extLst>
                          <a:ext uri="{28A0092B-C50C-407E-A947-70E740481C1C}">
                            <a14:useLocalDpi xmlns:a14="http://schemas.microsoft.com/office/drawing/2010/main" val="0"/>
                          </a:ext>
                        </a:extLst>
                      </a:blip>
                      <a:srcRect/>
                      <a:stretch>
                        <a:fillRect/>
                      </a:stretch>
                    </p:blipFill>
                    <p:spPr bwMode="auto">
                      <a:xfrm>
                        <a:off x="2051050" y="4365625"/>
                        <a:ext cx="1296988" cy="663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92"/>
          <p:cNvGrpSpPr>
            <a:grpSpLocks/>
          </p:cNvGrpSpPr>
          <p:nvPr/>
        </p:nvGrpSpPr>
        <p:grpSpPr bwMode="auto">
          <a:xfrm>
            <a:off x="1835150" y="4833938"/>
            <a:ext cx="3273425" cy="1476375"/>
            <a:chOff x="1383" y="3090"/>
            <a:chExt cx="2062" cy="930"/>
          </a:xfrm>
        </p:grpSpPr>
        <p:sp>
          <p:nvSpPr>
            <p:cNvPr id="17457" name="Line 167"/>
            <p:cNvSpPr>
              <a:spLocks noChangeShapeType="1"/>
            </p:cNvSpPr>
            <p:nvPr/>
          </p:nvSpPr>
          <p:spPr bwMode="auto">
            <a:xfrm>
              <a:off x="1933" y="3498"/>
              <a:ext cx="0" cy="25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8" name="Line 168"/>
            <p:cNvSpPr>
              <a:spLocks noChangeShapeType="1"/>
            </p:cNvSpPr>
            <p:nvPr/>
          </p:nvSpPr>
          <p:spPr bwMode="auto">
            <a:xfrm flipV="1">
              <a:off x="1931" y="3493"/>
              <a:ext cx="1003" cy="295"/>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59" name="Line 169"/>
            <p:cNvSpPr>
              <a:spLocks noChangeShapeType="1"/>
            </p:cNvSpPr>
            <p:nvPr/>
          </p:nvSpPr>
          <p:spPr bwMode="auto">
            <a:xfrm flipV="1">
              <a:off x="2934" y="3351"/>
              <a:ext cx="415" cy="142"/>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0" name="Line 170"/>
            <p:cNvSpPr>
              <a:spLocks noChangeShapeType="1"/>
            </p:cNvSpPr>
            <p:nvPr/>
          </p:nvSpPr>
          <p:spPr bwMode="auto">
            <a:xfrm flipH="1">
              <a:off x="1507" y="3788"/>
              <a:ext cx="424" cy="137"/>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1" name="Line 171"/>
            <p:cNvSpPr>
              <a:spLocks noChangeShapeType="1"/>
            </p:cNvSpPr>
            <p:nvPr/>
          </p:nvSpPr>
          <p:spPr bwMode="auto">
            <a:xfrm>
              <a:off x="2894" y="3493"/>
              <a:ext cx="361"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2" name="Line 172"/>
            <p:cNvSpPr>
              <a:spLocks noChangeShapeType="1"/>
            </p:cNvSpPr>
            <p:nvPr/>
          </p:nvSpPr>
          <p:spPr bwMode="auto">
            <a:xfrm>
              <a:off x="1931" y="3756"/>
              <a:ext cx="0" cy="229"/>
            </a:xfrm>
            <a:prstGeom prst="line">
              <a:avLst/>
            </a:prstGeom>
            <a:noFill/>
            <a:ln w="19050">
              <a:solidFill>
                <a:srgbClr val="0000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3" name="Freeform 173"/>
            <p:cNvSpPr>
              <a:spLocks/>
            </p:cNvSpPr>
            <p:nvPr/>
          </p:nvSpPr>
          <p:spPr bwMode="auto">
            <a:xfrm>
              <a:off x="1864" y="3816"/>
              <a:ext cx="68" cy="36"/>
            </a:xfrm>
            <a:custGeom>
              <a:avLst/>
              <a:gdLst>
                <a:gd name="T0" fmla="*/ 0 w 78"/>
                <a:gd name="T1" fmla="*/ 0 h 45"/>
                <a:gd name="T2" fmla="*/ 78 w 78"/>
                <a:gd name="T3" fmla="*/ 41 h 45"/>
                <a:gd name="T4" fmla="*/ 0 60000 65536"/>
                <a:gd name="T5" fmla="*/ 0 60000 65536"/>
                <a:gd name="T6" fmla="*/ 0 w 78"/>
                <a:gd name="T7" fmla="*/ 0 h 45"/>
                <a:gd name="T8" fmla="*/ 78 w 78"/>
                <a:gd name="T9" fmla="*/ 45 h 45"/>
              </a:gdLst>
              <a:ahLst/>
              <a:cxnLst>
                <a:cxn ang="T4">
                  <a:pos x="T0" y="T1"/>
                </a:cxn>
                <a:cxn ang="T5">
                  <a:pos x="T2" y="T3"/>
                </a:cxn>
              </a:cxnLst>
              <a:rect l="T6" t="T7" r="T8" b="T9"/>
              <a:pathLst>
                <a:path w="78" h="45">
                  <a:moveTo>
                    <a:pt x="0" y="0"/>
                  </a:moveTo>
                  <a:cubicBezTo>
                    <a:pt x="27" y="45"/>
                    <a:pt x="16" y="41"/>
                    <a:pt x="78" y="41"/>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64" name="Freeform 174"/>
            <p:cNvSpPr>
              <a:spLocks/>
            </p:cNvSpPr>
            <p:nvPr/>
          </p:nvSpPr>
          <p:spPr bwMode="auto">
            <a:xfrm>
              <a:off x="3083" y="3439"/>
              <a:ext cx="29" cy="62"/>
            </a:xfrm>
            <a:custGeom>
              <a:avLst/>
              <a:gdLst>
                <a:gd name="T0" fmla="*/ 0 w 34"/>
                <a:gd name="T1" fmla="*/ 0 h 89"/>
                <a:gd name="T2" fmla="*/ 34 w 34"/>
                <a:gd name="T3" fmla="*/ 89 h 89"/>
                <a:gd name="T4" fmla="*/ 0 60000 65536"/>
                <a:gd name="T5" fmla="*/ 0 60000 65536"/>
                <a:gd name="T6" fmla="*/ 0 w 34"/>
                <a:gd name="T7" fmla="*/ 0 h 89"/>
                <a:gd name="T8" fmla="*/ 34 w 34"/>
                <a:gd name="T9" fmla="*/ 89 h 89"/>
              </a:gdLst>
              <a:ahLst/>
              <a:cxnLst>
                <a:cxn ang="T4">
                  <a:pos x="T0" y="T1"/>
                </a:cxn>
                <a:cxn ang="T5">
                  <a:pos x="T2" y="T3"/>
                </a:cxn>
              </a:cxnLst>
              <a:rect l="T6" t="T7" r="T8" b="T9"/>
              <a:pathLst>
                <a:path w="34" h="89">
                  <a:moveTo>
                    <a:pt x="0" y="0"/>
                  </a:moveTo>
                  <a:cubicBezTo>
                    <a:pt x="30" y="29"/>
                    <a:pt x="34" y="48"/>
                    <a:pt x="34" y="89"/>
                  </a:cubicBezTo>
                </a:path>
              </a:pathLst>
            </a:cu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65" name="Oval 175"/>
            <p:cNvSpPr>
              <a:spLocks noChangeArrowheads="1"/>
            </p:cNvSpPr>
            <p:nvPr/>
          </p:nvSpPr>
          <p:spPr bwMode="auto">
            <a:xfrm>
              <a:off x="1931" y="3756"/>
              <a:ext cx="40" cy="32"/>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66" name="Line 176"/>
            <p:cNvSpPr>
              <a:spLocks noChangeShapeType="1"/>
            </p:cNvSpPr>
            <p:nvPr/>
          </p:nvSpPr>
          <p:spPr bwMode="auto">
            <a:xfrm>
              <a:off x="1931" y="3493"/>
              <a:ext cx="931" cy="5"/>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67" name="Line 177"/>
            <p:cNvSpPr>
              <a:spLocks noChangeShapeType="1"/>
            </p:cNvSpPr>
            <p:nvPr/>
          </p:nvSpPr>
          <p:spPr bwMode="auto">
            <a:xfrm>
              <a:off x="1931" y="3480"/>
              <a:ext cx="161" cy="263"/>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7413" name="Object 178"/>
            <p:cNvGraphicFramePr>
              <a:graphicFrameLocks noChangeAspect="1"/>
            </p:cNvGraphicFramePr>
            <p:nvPr/>
          </p:nvGraphicFramePr>
          <p:xfrm>
            <a:off x="1774" y="3816"/>
            <a:ext cx="161" cy="204"/>
          </p:xfrm>
          <a:graphic>
            <a:graphicData uri="http://schemas.openxmlformats.org/presentationml/2006/ole">
              <mc:AlternateContent xmlns:mc="http://schemas.openxmlformats.org/markup-compatibility/2006">
                <mc:Choice xmlns:v="urn:schemas-microsoft-com:vml" Requires="v">
                  <p:oleObj spid="_x0000_s20025" name="公式" r:id="rId58" imgW="152280" imgH="215640" progId="Equation.3">
                    <p:embed/>
                  </p:oleObj>
                </mc:Choice>
                <mc:Fallback>
                  <p:oleObj name="公式" r:id="rId58" imgW="152280" imgH="215640" progId="Equation.3">
                    <p:embed/>
                    <p:pic>
                      <p:nvPicPr>
                        <p:cNvPr id="0" name=""/>
                        <p:cNvPicPr>
                          <a:picLocks noChangeAspect="1" noChangeArrowheads="1"/>
                        </p:cNvPicPr>
                        <p:nvPr/>
                      </p:nvPicPr>
                      <p:blipFill>
                        <a:blip r:embed="rId59">
                          <a:extLst>
                            <a:ext uri="{28A0092B-C50C-407E-A947-70E740481C1C}">
                              <a14:useLocalDpi xmlns:a14="http://schemas.microsoft.com/office/drawing/2010/main" val="0"/>
                            </a:ext>
                          </a:extLst>
                        </a:blip>
                        <a:srcRect/>
                        <a:stretch>
                          <a:fillRect/>
                        </a:stretch>
                      </p:blipFill>
                      <p:spPr bwMode="auto">
                        <a:xfrm>
                          <a:off x="1774" y="3816"/>
                          <a:ext cx="161"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4" name="Object 179"/>
            <p:cNvGraphicFramePr>
              <a:graphicFrameLocks noChangeAspect="1"/>
            </p:cNvGraphicFramePr>
            <p:nvPr/>
          </p:nvGraphicFramePr>
          <p:xfrm>
            <a:off x="3214" y="3351"/>
            <a:ext cx="231" cy="230"/>
          </p:xfrm>
          <a:graphic>
            <a:graphicData uri="http://schemas.openxmlformats.org/presentationml/2006/ole">
              <mc:AlternateContent xmlns:mc="http://schemas.openxmlformats.org/markup-compatibility/2006">
                <mc:Choice xmlns:v="urn:schemas-microsoft-com:vml" Requires="v">
                  <p:oleObj spid="_x0000_s20026" name="公式" r:id="rId60" imgW="177480" imgH="215640" progId="Equation.3">
                    <p:embed/>
                  </p:oleObj>
                </mc:Choice>
                <mc:Fallback>
                  <p:oleObj name="公式" r:id="rId60" imgW="177480" imgH="215640" progId="Equation.3">
                    <p:embed/>
                    <p:pic>
                      <p:nvPicPr>
                        <p:cNvPr id="0" name=""/>
                        <p:cNvPicPr>
                          <a:picLocks noChangeAspect="1" noChangeArrowheads="1"/>
                        </p:cNvPicPr>
                        <p:nvPr/>
                      </p:nvPicPr>
                      <p:blipFill>
                        <a:blip r:embed="rId61">
                          <a:extLst>
                            <a:ext uri="{28A0092B-C50C-407E-A947-70E740481C1C}">
                              <a14:useLocalDpi xmlns:a14="http://schemas.microsoft.com/office/drawing/2010/main" val="0"/>
                            </a:ext>
                          </a:extLst>
                        </a:blip>
                        <a:srcRect/>
                        <a:stretch>
                          <a:fillRect/>
                        </a:stretch>
                      </p:blipFill>
                      <p:spPr bwMode="auto">
                        <a:xfrm>
                          <a:off x="3214" y="3351"/>
                          <a:ext cx="231"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180"/>
            <p:cNvGraphicFramePr>
              <a:graphicFrameLocks noChangeAspect="1"/>
            </p:cNvGraphicFramePr>
            <p:nvPr/>
          </p:nvGraphicFramePr>
          <p:xfrm>
            <a:off x="1383" y="3632"/>
            <a:ext cx="287" cy="247"/>
          </p:xfrm>
          <a:graphic>
            <a:graphicData uri="http://schemas.openxmlformats.org/presentationml/2006/ole">
              <mc:AlternateContent xmlns:mc="http://schemas.openxmlformats.org/markup-compatibility/2006">
                <mc:Choice xmlns:v="urn:schemas-microsoft-com:vml" Requires="v">
                  <p:oleObj spid="_x0000_s20027" name="公式" r:id="rId62" imgW="215640" imgH="228600" progId="Equation.3">
                    <p:embed/>
                  </p:oleObj>
                </mc:Choice>
                <mc:Fallback>
                  <p:oleObj name="公式" r:id="rId62" imgW="215640" imgH="228600" progId="Equation.3">
                    <p:embed/>
                    <p:pic>
                      <p:nvPicPr>
                        <p:cNvPr id="0" name=""/>
                        <p:cNvPicPr>
                          <a:picLocks noChangeAspect="1" noChangeArrowheads="1"/>
                        </p:cNvPicPr>
                        <p:nvPr/>
                      </p:nvPicPr>
                      <p:blipFill>
                        <a:blip r:embed="rId63">
                          <a:extLst>
                            <a:ext uri="{28A0092B-C50C-407E-A947-70E740481C1C}">
                              <a14:useLocalDpi xmlns:a14="http://schemas.microsoft.com/office/drawing/2010/main" val="0"/>
                            </a:ext>
                          </a:extLst>
                        </a:blip>
                        <a:srcRect/>
                        <a:stretch>
                          <a:fillRect/>
                        </a:stretch>
                      </p:blipFill>
                      <p:spPr bwMode="auto">
                        <a:xfrm>
                          <a:off x="1383" y="3632"/>
                          <a:ext cx="287"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181"/>
            <p:cNvGraphicFramePr>
              <a:graphicFrameLocks noChangeAspect="1"/>
            </p:cNvGraphicFramePr>
            <p:nvPr/>
          </p:nvGraphicFramePr>
          <p:xfrm>
            <a:off x="3107" y="3090"/>
            <a:ext cx="289" cy="249"/>
          </p:xfrm>
          <a:graphic>
            <a:graphicData uri="http://schemas.openxmlformats.org/presentationml/2006/ole">
              <mc:AlternateContent xmlns:mc="http://schemas.openxmlformats.org/markup-compatibility/2006">
                <mc:Choice xmlns:v="urn:schemas-microsoft-com:vml" Requires="v">
                  <p:oleObj spid="_x0000_s20028" name="公式" r:id="rId64" imgW="215640" imgH="228600" progId="Equation.3">
                    <p:embed/>
                  </p:oleObj>
                </mc:Choice>
                <mc:Fallback>
                  <p:oleObj name="公式" r:id="rId64" imgW="215640" imgH="228600" progId="Equation.3">
                    <p:embed/>
                    <p:pic>
                      <p:nvPicPr>
                        <p:cNvPr id="0" name=""/>
                        <p:cNvPicPr>
                          <a:picLocks noChangeAspect="1" noChangeArrowheads="1"/>
                        </p:cNvPicPr>
                        <p:nvPr/>
                      </p:nvPicPr>
                      <p:blipFill>
                        <a:blip r:embed="rId65">
                          <a:extLst>
                            <a:ext uri="{28A0092B-C50C-407E-A947-70E740481C1C}">
                              <a14:useLocalDpi xmlns:a14="http://schemas.microsoft.com/office/drawing/2010/main" val="0"/>
                            </a:ext>
                          </a:extLst>
                        </a:blip>
                        <a:srcRect/>
                        <a:stretch>
                          <a:fillRect/>
                        </a:stretch>
                      </p:blipFill>
                      <p:spPr bwMode="auto">
                        <a:xfrm>
                          <a:off x="3107" y="3090"/>
                          <a:ext cx="28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182"/>
            <p:cNvGraphicFramePr>
              <a:graphicFrameLocks noChangeAspect="1"/>
            </p:cNvGraphicFramePr>
            <p:nvPr/>
          </p:nvGraphicFramePr>
          <p:xfrm>
            <a:off x="1968" y="3734"/>
            <a:ext cx="257" cy="237"/>
          </p:xfrm>
          <a:graphic>
            <a:graphicData uri="http://schemas.openxmlformats.org/presentationml/2006/ole">
              <mc:AlternateContent xmlns:mc="http://schemas.openxmlformats.org/markup-compatibility/2006">
                <mc:Choice xmlns:v="urn:schemas-microsoft-com:vml" Requires="v">
                  <p:oleObj spid="_x0000_s20029" name="公式" r:id="rId66" imgW="190440" imgH="215640" progId="Equation.3">
                    <p:embed/>
                  </p:oleObj>
                </mc:Choice>
                <mc:Fallback>
                  <p:oleObj name="公式" r:id="rId66" imgW="190440" imgH="215640" progId="Equation.3">
                    <p:embed/>
                    <p:pic>
                      <p:nvPicPr>
                        <p:cNvPr id="0" name=""/>
                        <p:cNvPicPr>
                          <a:picLocks noChangeAspect="1" noChangeArrowheads="1"/>
                        </p:cNvPicPr>
                        <p:nvPr/>
                      </p:nvPicPr>
                      <p:blipFill>
                        <a:blip r:embed="rId67">
                          <a:extLst>
                            <a:ext uri="{28A0092B-C50C-407E-A947-70E740481C1C}">
                              <a14:useLocalDpi xmlns:a14="http://schemas.microsoft.com/office/drawing/2010/main" val="0"/>
                            </a:ext>
                          </a:extLst>
                        </a:blip>
                        <a:srcRect/>
                        <a:stretch>
                          <a:fillRect/>
                        </a:stretch>
                      </p:blipFill>
                      <p:spPr bwMode="auto">
                        <a:xfrm>
                          <a:off x="1968" y="3734"/>
                          <a:ext cx="257" cy="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183"/>
            <p:cNvGraphicFramePr>
              <a:graphicFrameLocks noChangeAspect="1"/>
            </p:cNvGraphicFramePr>
            <p:nvPr/>
          </p:nvGraphicFramePr>
          <p:xfrm>
            <a:off x="2794" y="3498"/>
            <a:ext cx="251" cy="219"/>
          </p:xfrm>
          <a:graphic>
            <a:graphicData uri="http://schemas.openxmlformats.org/presentationml/2006/ole">
              <mc:AlternateContent xmlns:mc="http://schemas.openxmlformats.org/markup-compatibility/2006">
                <mc:Choice xmlns:v="urn:schemas-microsoft-com:vml" Requires="v">
                  <p:oleObj spid="_x0000_s20030" name="公式" r:id="rId68" imgW="203040" imgH="215640" progId="Equation.3">
                    <p:embed/>
                  </p:oleObj>
                </mc:Choice>
                <mc:Fallback>
                  <p:oleObj name="公式" r:id="rId68" imgW="203040" imgH="215640" progId="Equation.3">
                    <p:embed/>
                    <p:pic>
                      <p:nvPicPr>
                        <p:cNvPr id="0" name=""/>
                        <p:cNvPicPr>
                          <a:picLocks noChangeAspect="1" noChangeArrowheads="1"/>
                        </p:cNvPicPr>
                        <p:nvPr/>
                      </p:nvPicPr>
                      <p:blipFill>
                        <a:blip r:embed="rId69">
                          <a:extLst>
                            <a:ext uri="{28A0092B-C50C-407E-A947-70E740481C1C}">
                              <a14:useLocalDpi xmlns:a14="http://schemas.microsoft.com/office/drawing/2010/main" val="0"/>
                            </a:ext>
                          </a:extLst>
                        </a:blip>
                        <a:srcRect/>
                        <a:stretch>
                          <a:fillRect/>
                        </a:stretch>
                      </p:blipFill>
                      <p:spPr bwMode="auto">
                        <a:xfrm>
                          <a:off x="2794" y="3498"/>
                          <a:ext cx="251" cy="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184"/>
            <p:cNvGraphicFramePr>
              <a:graphicFrameLocks noChangeAspect="1"/>
            </p:cNvGraphicFramePr>
            <p:nvPr/>
          </p:nvGraphicFramePr>
          <p:xfrm>
            <a:off x="1751" y="3521"/>
            <a:ext cx="179" cy="250"/>
          </p:xfrm>
          <a:graphic>
            <a:graphicData uri="http://schemas.openxmlformats.org/presentationml/2006/ole">
              <mc:AlternateContent xmlns:mc="http://schemas.openxmlformats.org/markup-compatibility/2006">
                <mc:Choice xmlns:v="urn:schemas-microsoft-com:vml" Requires="v">
                  <p:oleObj spid="_x0000_s20031" name="公式" r:id="rId70" imgW="126720" imgH="215640" progId="Equation.3">
                    <p:embed/>
                  </p:oleObj>
                </mc:Choice>
                <mc:Fallback>
                  <p:oleObj name="公式" r:id="rId70" imgW="126720" imgH="215640" progId="Equation.3">
                    <p:embed/>
                    <p:pic>
                      <p:nvPicPr>
                        <p:cNvPr id="0" name=""/>
                        <p:cNvPicPr>
                          <a:picLocks noChangeAspect="1" noChangeArrowheads="1"/>
                        </p:cNvPicPr>
                        <p:nvPr/>
                      </p:nvPicPr>
                      <p:blipFill>
                        <a:blip r:embed="rId71">
                          <a:extLst>
                            <a:ext uri="{28A0092B-C50C-407E-A947-70E740481C1C}">
                              <a14:useLocalDpi xmlns:a14="http://schemas.microsoft.com/office/drawing/2010/main" val="0"/>
                            </a:ext>
                          </a:extLst>
                        </a:blip>
                        <a:srcRect/>
                        <a:stretch>
                          <a:fillRect/>
                        </a:stretch>
                      </p:blipFill>
                      <p:spPr bwMode="auto">
                        <a:xfrm>
                          <a:off x="1751" y="3521"/>
                          <a:ext cx="179"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185"/>
            <p:cNvGraphicFramePr>
              <a:graphicFrameLocks noChangeAspect="1"/>
            </p:cNvGraphicFramePr>
            <p:nvPr/>
          </p:nvGraphicFramePr>
          <p:xfrm>
            <a:off x="2120" y="3236"/>
            <a:ext cx="197" cy="250"/>
          </p:xfrm>
          <a:graphic>
            <a:graphicData uri="http://schemas.openxmlformats.org/presentationml/2006/ole">
              <mc:AlternateContent xmlns:mc="http://schemas.openxmlformats.org/markup-compatibility/2006">
                <mc:Choice xmlns:v="urn:schemas-microsoft-com:vml" Requires="v">
                  <p:oleObj spid="_x0000_s20032" name="公式" r:id="rId72" imgW="139680" imgH="215640" progId="Equation.3">
                    <p:embed/>
                  </p:oleObj>
                </mc:Choice>
                <mc:Fallback>
                  <p:oleObj name="公式" r:id="rId72" imgW="139680" imgH="215640" progId="Equation.3">
                    <p:embed/>
                    <p:pic>
                      <p:nvPicPr>
                        <p:cNvPr id="0" name=""/>
                        <p:cNvPicPr>
                          <a:picLocks noChangeAspect="1" noChangeArrowheads="1"/>
                        </p:cNvPicPr>
                        <p:nvPr/>
                      </p:nvPicPr>
                      <p:blipFill>
                        <a:blip r:embed="rId73">
                          <a:extLst>
                            <a:ext uri="{28A0092B-C50C-407E-A947-70E740481C1C}">
                              <a14:useLocalDpi xmlns:a14="http://schemas.microsoft.com/office/drawing/2010/main" val="0"/>
                            </a:ext>
                          </a:extLst>
                        </a:blip>
                        <a:srcRect/>
                        <a:stretch>
                          <a:fillRect/>
                        </a:stretch>
                      </p:blipFill>
                      <p:spPr bwMode="auto">
                        <a:xfrm>
                          <a:off x="2120" y="3236"/>
                          <a:ext cx="197"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1" name="Object 186"/>
            <p:cNvGraphicFramePr>
              <a:graphicFrameLocks noChangeAspect="1"/>
            </p:cNvGraphicFramePr>
            <p:nvPr/>
          </p:nvGraphicFramePr>
          <p:xfrm>
            <a:off x="2010" y="3504"/>
            <a:ext cx="159" cy="164"/>
          </p:xfrm>
          <a:graphic>
            <a:graphicData uri="http://schemas.openxmlformats.org/presentationml/2006/ole">
              <mc:AlternateContent xmlns:mc="http://schemas.openxmlformats.org/markup-compatibility/2006">
                <mc:Choice xmlns:v="urn:schemas-microsoft-com:vml" Requires="v">
                  <p:oleObj spid="_x0000_s20033" name="公式" r:id="rId74" imgW="139680" imgH="177480" progId="Equation.3">
                    <p:embed/>
                  </p:oleObj>
                </mc:Choice>
                <mc:Fallback>
                  <p:oleObj name="公式" r:id="rId74" imgW="139680" imgH="177480" progId="Equation.3">
                    <p:embed/>
                    <p:pic>
                      <p:nvPicPr>
                        <p:cNvPr id="0" name=""/>
                        <p:cNvPicPr>
                          <a:picLocks noChangeAspect="1" noChangeArrowheads="1"/>
                        </p:cNvPicPr>
                        <p:nvPr/>
                      </p:nvPicPr>
                      <p:blipFill>
                        <a:blip r:embed="rId75">
                          <a:extLst>
                            <a:ext uri="{28A0092B-C50C-407E-A947-70E740481C1C}">
                              <a14:useLocalDpi xmlns:a14="http://schemas.microsoft.com/office/drawing/2010/main" val="0"/>
                            </a:ext>
                          </a:extLst>
                        </a:blip>
                        <a:srcRect/>
                        <a:stretch>
                          <a:fillRect/>
                        </a:stretch>
                      </p:blipFill>
                      <p:spPr bwMode="auto">
                        <a:xfrm>
                          <a:off x="2010" y="3504"/>
                          <a:ext cx="159" cy="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68" name="Oval 187"/>
            <p:cNvSpPr>
              <a:spLocks noChangeArrowheads="1"/>
            </p:cNvSpPr>
            <p:nvPr/>
          </p:nvSpPr>
          <p:spPr bwMode="auto">
            <a:xfrm>
              <a:off x="1916" y="3466"/>
              <a:ext cx="42" cy="38"/>
            </a:xfrm>
            <a:prstGeom prst="ellipse">
              <a:avLst/>
            </a:prstGeom>
            <a:solidFill>
              <a:schemeClr val="tx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69" name="Text Box 188"/>
            <p:cNvSpPr txBox="1">
              <a:spLocks noChangeArrowheads="1"/>
            </p:cNvSpPr>
            <p:nvPr/>
          </p:nvSpPr>
          <p:spPr bwMode="auto">
            <a:xfrm>
              <a:off x="1751" y="3249"/>
              <a:ext cx="29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fontAlgn="ctr">
                <a:spcBef>
                  <a:spcPct val="50000"/>
                </a:spcBef>
              </a:pPr>
              <a:r>
                <a:rPr kumimoji="1" lang="en-US" altLang="zh-CN" sz="2400" i="1"/>
                <a:t>O</a:t>
              </a:r>
            </a:p>
          </p:txBody>
        </p:sp>
        <p:sp>
          <p:nvSpPr>
            <p:cNvPr id="17470" name="Oval 189"/>
            <p:cNvSpPr>
              <a:spLocks noChangeArrowheads="1"/>
            </p:cNvSpPr>
            <p:nvPr/>
          </p:nvSpPr>
          <p:spPr bwMode="auto">
            <a:xfrm>
              <a:off x="2862" y="3476"/>
              <a:ext cx="68" cy="68"/>
            </a:xfrm>
            <a:prstGeom prst="ellipse">
              <a:avLst/>
            </a:prstGeom>
            <a:gradFill rotWithShape="0">
              <a:gsLst>
                <a:gs pos="0">
                  <a:srgbClr val="66CCFF"/>
                </a:gs>
                <a:gs pos="100000">
                  <a:srgbClr val="4487A9"/>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71" name="Oval 190"/>
            <p:cNvSpPr>
              <a:spLocks noChangeArrowheads="1"/>
            </p:cNvSpPr>
            <p:nvPr/>
          </p:nvSpPr>
          <p:spPr bwMode="auto">
            <a:xfrm>
              <a:off x="1887" y="3748"/>
              <a:ext cx="75" cy="69"/>
            </a:xfrm>
            <a:prstGeom prst="ellipse">
              <a:avLst/>
            </a:prstGeom>
            <a:gradFill rotWithShape="0">
              <a:gsLst>
                <a:gs pos="0">
                  <a:srgbClr val="66CCFF"/>
                </a:gs>
                <a:gs pos="100000">
                  <a:srgbClr val="2F5E76"/>
                </a:gs>
              </a:gsLst>
              <a:path path="shape">
                <a:fillToRect l="50000" t="50000" r="50000" b="50000"/>
              </a:path>
            </a:gradFill>
            <a:ln w="9525">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7472" name="Freeform 191"/>
            <p:cNvSpPr>
              <a:spLocks/>
            </p:cNvSpPr>
            <p:nvPr/>
          </p:nvSpPr>
          <p:spPr bwMode="auto">
            <a:xfrm>
              <a:off x="2052" y="3665"/>
              <a:ext cx="108" cy="54"/>
            </a:xfrm>
            <a:custGeom>
              <a:avLst/>
              <a:gdLst>
                <a:gd name="T0" fmla="*/ 0 w 124"/>
                <a:gd name="T1" fmla="*/ 38 h 68"/>
                <a:gd name="T2" fmla="*/ 89 w 124"/>
                <a:gd name="T3" fmla="*/ 0 h 68"/>
                <a:gd name="T4" fmla="*/ 124 w 124"/>
                <a:gd name="T5" fmla="*/ 68 h 68"/>
                <a:gd name="T6" fmla="*/ 0 60000 65536"/>
                <a:gd name="T7" fmla="*/ 0 60000 65536"/>
                <a:gd name="T8" fmla="*/ 0 60000 65536"/>
                <a:gd name="T9" fmla="*/ 0 w 124"/>
                <a:gd name="T10" fmla="*/ 0 h 68"/>
                <a:gd name="T11" fmla="*/ 124 w 124"/>
                <a:gd name="T12" fmla="*/ 68 h 68"/>
              </a:gdLst>
              <a:ahLst/>
              <a:cxnLst>
                <a:cxn ang="T6">
                  <a:pos x="T0" y="T1"/>
                </a:cxn>
                <a:cxn ang="T7">
                  <a:pos x="T2" y="T3"/>
                </a:cxn>
                <a:cxn ang="T8">
                  <a:pos x="T4" y="T5"/>
                </a:cxn>
              </a:cxnLst>
              <a:rect l="T9" t="T10" r="T11" b="T12"/>
              <a:pathLst>
                <a:path w="124" h="68">
                  <a:moveTo>
                    <a:pt x="0" y="38"/>
                  </a:moveTo>
                  <a:lnTo>
                    <a:pt x="89" y="0"/>
                  </a:lnTo>
                  <a:lnTo>
                    <a:pt x="124" y="68"/>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Tree>
    <p:extLst>
      <p:ext uri="{BB962C8B-B14F-4D97-AF65-F5344CB8AC3E}">
        <p14:creationId xmlns:p14="http://schemas.microsoft.com/office/powerpoint/2010/main" val="261582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8" fill="hold" nodeType="afterEffect">
                                  <p:stCondLst>
                                    <p:cond delay="0"/>
                                  </p:stCondLst>
                                  <p:childTnLst>
                                    <p:set>
                                      <p:cBhvr>
                                        <p:cTn id="9" dur="1" fill="hold">
                                          <p:stCondLst>
                                            <p:cond delay="0"/>
                                          </p:stCondLst>
                                        </p:cTn>
                                        <p:tgtEl>
                                          <p:spTgt spid="365573"/>
                                        </p:tgtEl>
                                        <p:attrNameLst>
                                          <p:attrName>style.visibility</p:attrName>
                                        </p:attrNameLst>
                                      </p:cBhvr>
                                      <p:to>
                                        <p:strVal val="visible"/>
                                      </p:to>
                                    </p:set>
                                    <p:animEffect transition="in" filter="wipe(left)">
                                      <p:cBhvr>
                                        <p:cTn id="10" dur="1000"/>
                                        <p:tgtEl>
                                          <p:spTgt spid="365573"/>
                                        </p:tgtEl>
                                      </p:cBhvr>
                                    </p:animEffect>
                                  </p:childTnLst>
                                </p:cTn>
                              </p:par>
                            </p:childTnLst>
                          </p:cTn>
                        </p:par>
                        <p:par>
                          <p:cTn id="11" fill="hold" nodeType="afterGroup">
                            <p:stCondLst>
                              <p:cond delay="10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1000"/>
                                        <p:tgtEl>
                                          <p:spTgt spid="4"/>
                                        </p:tgtEl>
                                      </p:cBhvr>
                                    </p:animEffect>
                                  </p:child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65693"/>
                                        </p:tgtEl>
                                        <p:attrNameLst>
                                          <p:attrName>style.visibility</p:attrName>
                                        </p:attrNameLst>
                                      </p:cBhvr>
                                      <p:to>
                                        <p:strVal val="visible"/>
                                      </p:to>
                                    </p:set>
                                  </p:childTnLst>
                                </p:cTn>
                              </p:par>
                            </p:childTnLst>
                          </p:cTn>
                        </p:par>
                        <p:par>
                          <p:cTn id="30" fill="hold" nodeType="afterGroup">
                            <p:stCondLst>
                              <p:cond delay="0"/>
                            </p:stCondLst>
                            <p:childTnLst>
                              <p:par>
                                <p:cTn id="31" presetID="1" presetClass="entr" presetSubtype="0" fill="hold" nodeType="after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65729"/>
                                        </p:tgtEl>
                                        <p:attrNameLst>
                                          <p:attrName>style.visibility</p:attrName>
                                        </p:attrNameLst>
                                      </p:cBhvr>
                                      <p:to>
                                        <p:strVal val="visible"/>
                                      </p:to>
                                    </p:set>
                                    <p:animEffect transition="in" filter="wipe(left)">
                                      <p:cBhvr>
                                        <p:cTn id="37" dur="500"/>
                                        <p:tgtEl>
                                          <p:spTgt spid="36572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65731"/>
                                        </p:tgtEl>
                                        <p:attrNameLst>
                                          <p:attrName>style.visibility</p:attrName>
                                        </p:attrNameLst>
                                      </p:cBhvr>
                                      <p:to>
                                        <p:strVal val="visible"/>
                                      </p:to>
                                    </p:set>
                                  </p:childTnLst>
                                </p:cTn>
                              </p:par>
                            </p:childTnLst>
                          </p:cTn>
                        </p:par>
                        <p:par>
                          <p:cTn id="42" fill="hold" nodeType="afterGroup">
                            <p:stCondLst>
                              <p:cond delay="0"/>
                            </p:stCondLst>
                            <p:childTnLst>
                              <p:par>
                                <p:cTn id="43" presetID="1" presetClass="entr" presetSubtype="0" fill="hold" nodeType="afterEffect">
                                  <p:stCondLst>
                                    <p:cond delay="0"/>
                                  </p:stCondLst>
                                  <p:childTnLst>
                                    <p:set>
                                      <p:cBhvr>
                                        <p:cTn id="44" dur="1" fill="hold">
                                          <p:stCondLst>
                                            <p:cond delay="0"/>
                                          </p:stCondLst>
                                        </p:cTn>
                                        <p:tgtEl>
                                          <p:spTgt spid="36573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693" grpId="0"/>
      <p:bldP spid="3657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110" name="Text Box 46"/>
          <p:cNvSpPr txBox="1">
            <a:spLocks noChangeArrowheads="1"/>
          </p:cNvSpPr>
          <p:nvPr/>
        </p:nvSpPr>
        <p:spPr bwMode="auto">
          <a:xfrm>
            <a:off x="250825" y="1196975"/>
            <a:ext cx="37433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cs typeface="Times New Roman" pitchFamily="18" charset="0"/>
              </a:rPr>
              <a:t>力对轴的力矩</a:t>
            </a:r>
            <a:r>
              <a:rPr kumimoji="1" lang="en-US" altLang="zh-CN">
                <a:solidFill>
                  <a:srgbClr val="0000CC"/>
                </a:solidFill>
                <a:cs typeface="Times New Roman" pitchFamily="18" charset="0"/>
              </a:rPr>
              <a:t>:</a:t>
            </a:r>
          </a:p>
        </p:txBody>
      </p:sp>
      <p:graphicFrame>
        <p:nvGraphicFramePr>
          <p:cNvPr id="472138" name="Object 74" descr="栎木"/>
          <p:cNvGraphicFramePr>
            <a:graphicFrameLocks noChangeAspect="1"/>
          </p:cNvGraphicFramePr>
          <p:nvPr/>
        </p:nvGraphicFramePr>
        <p:xfrm>
          <a:off x="2592388" y="1196975"/>
          <a:ext cx="1655762" cy="496888"/>
        </p:xfrm>
        <a:graphic>
          <a:graphicData uri="http://schemas.openxmlformats.org/presentationml/2006/ole">
            <mc:AlternateContent xmlns:mc="http://schemas.openxmlformats.org/markup-compatibility/2006">
              <mc:Choice xmlns:v="urn:schemas-microsoft-com:vml" Requires="v">
                <p:oleObj spid="_x0000_s20804" name="公式" r:id="rId3" imgW="761760" imgH="228600" progId="Equation.3">
                  <p:embed/>
                </p:oleObj>
              </mc:Choice>
              <mc:Fallback>
                <p:oleObj name="公式" r:id="rId3" imgW="7617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2388" y="1196975"/>
                        <a:ext cx="1655762" cy="496888"/>
                      </a:xfrm>
                      <a:prstGeom prst="rect">
                        <a:avLst/>
                      </a:prstGeom>
                      <a:noFill/>
                      <a:ln w="28575">
                        <a:solidFill>
                          <a:srgbClr val="CC0000"/>
                        </a:solidFill>
                        <a:miter lim="800000"/>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18458" name="Text Box 78"/>
          <p:cNvSpPr txBox="1">
            <a:spLocks noChangeArrowheads="1"/>
          </p:cNvSpPr>
          <p:nvPr/>
        </p:nvSpPr>
        <p:spPr bwMode="auto">
          <a:xfrm>
            <a:off x="250825" y="404813"/>
            <a:ext cx="6769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cs typeface="Times New Roman" pitchFamily="18" charset="0"/>
              </a:rPr>
              <a:t>对于刚体</a:t>
            </a:r>
            <a:r>
              <a:rPr kumimoji="1" lang="en-US" altLang="zh-CN">
                <a:cs typeface="Times New Roman" pitchFamily="18" charset="0"/>
              </a:rPr>
              <a:t>:</a:t>
            </a:r>
          </a:p>
        </p:txBody>
      </p:sp>
      <p:grpSp>
        <p:nvGrpSpPr>
          <p:cNvPr id="2" name="Group 83"/>
          <p:cNvGrpSpPr>
            <a:grpSpLocks/>
          </p:cNvGrpSpPr>
          <p:nvPr/>
        </p:nvGrpSpPr>
        <p:grpSpPr bwMode="auto">
          <a:xfrm>
            <a:off x="287338" y="1808163"/>
            <a:ext cx="5364162" cy="927100"/>
            <a:chOff x="204" y="1321"/>
            <a:chExt cx="3379" cy="584"/>
          </a:xfrm>
        </p:grpSpPr>
        <p:sp>
          <p:nvSpPr>
            <p:cNvPr id="18505" name="Text Box 80"/>
            <p:cNvSpPr txBox="1">
              <a:spLocks noChangeArrowheads="1"/>
            </p:cNvSpPr>
            <p:nvPr/>
          </p:nvSpPr>
          <p:spPr bwMode="auto">
            <a:xfrm>
              <a:off x="204" y="1321"/>
              <a:ext cx="3379"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t>    在垂直于转轴的平面内</a:t>
              </a:r>
              <a:r>
                <a:rPr kumimoji="1" lang="en-US" altLang="zh-CN">
                  <a:latin typeface="宋体" charset="-122"/>
                  <a:ea typeface="宋体" charset="-122"/>
                </a:rPr>
                <a:t>,</a:t>
              </a:r>
              <a:r>
                <a:rPr kumimoji="1" lang="zh-CN" altLang="en-US"/>
                <a:t>外力     与力臂 </a:t>
              </a:r>
              <a:r>
                <a:rPr kumimoji="1" lang="en-US" altLang="zh-CN" i="1"/>
                <a:t>d </a:t>
              </a:r>
              <a:r>
                <a:rPr kumimoji="1" lang="zh-CN" altLang="en-US"/>
                <a:t>的乘积</a:t>
              </a:r>
              <a:endParaRPr kumimoji="1" lang="zh-CN" altLang="en-US">
                <a:latin typeface="宋体" charset="-122"/>
                <a:ea typeface="宋体" charset="-122"/>
              </a:endParaRPr>
            </a:p>
          </p:txBody>
        </p:sp>
        <p:graphicFrame>
          <p:nvGraphicFramePr>
            <p:cNvPr id="18456" name="Object 81"/>
            <p:cNvGraphicFramePr>
              <a:graphicFrameLocks noChangeAspect="1"/>
            </p:cNvGraphicFramePr>
            <p:nvPr/>
          </p:nvGraphicFramePr>
          <p:xfrm>
            <a:off x="3039" y="1366"/>
            <a:ext cx="272" cy="272"/>
          </p:xfrm>
          <a:graphic>
            <a:graphicData uri="http://schemas.openxmlformats.org/presentationml/2006/ole">
              <mc:AlternateContent xmlns:mc="http://schemas.openxmlformats.org/markup-compatibility/2006">
                <mc:Choice xmlns:v="urn:schemas-microsoft-com:vml" Requires="v">
                  <p:oleObj spid="_x0000_s20805" name="公式" r:id="rId5" imgW="203040" imgH="228600" progId="Equation.3">
                    <p:embed/>
                  </p:oleObj>
                </mc:Choice>
                <mc:Fallback>
                  <p:oleObj name="公式" r:id="rId5" imgW="20304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39" y="136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8398" dir="1593903" algn="ctr" rotWithShape="0">
                                  <a:srgbClr val="808080"/>
                                </a:outerShdw>
                              </a:effectLst>
                            </a14:hiddenEffects>
                          </a:ext>
                        </a:extLst>
                      </p:spPr>
                    </p:pic>
                  </p:oleObj>
                </mc:Fallback>
              </mc:AlternateContent>
            </a:graphicData>
          </a:graphic>
        </p:graphicFrame>
      </p:grpSp>
      <p:graphicFrame>
        <p:nvGraphicFramePr>
          <p:cNvPr id="18435" name="Object 82"/>
          <p:cNvGraphicFramePr>
            <a:graphicFrameLocks noChangeAspect="1"/>
          </p:cNvGraphicFramePr>
          <p:nvPr/>
        </p:nvGraphicFramePr>
        <p:xfrm>
          <a:off x="2124075" y="260350"/>
          <a:ext cx="2046288" cy="850900"/>
        </p:xfrm>
        <a:graphic>
          <a:graphicData uri="http://schemas.openxmlformats.org/presentationml/2006/ole">
            <mc:AlternateContent xmlns:mc="http://schemas.openxmlformats.org/markup-compatibility/2006">
              <mc:Choice xmlns:v="urn:schemas-microsoft-com:vml" Requires="v">
                <p:oleObj spid="_x0000_s20806" name="公式" r:id="rId7" imgW="1054080" imgH="406080" progId="Equation.3">
                  <p:embed/>
                </p:oleObj>
              </mc:Choice>
              <mc:Fallback>
                <p:oleObj name="公式" r:id="rId7" imgW="1054080" imgH="40608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4075" y="260350"/>
                        <a:ext cx="2046288"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60" name="Group 112"/>
          <p:cNvGrpSpPr>
            <a:grpSpLocks/>
          </p:cNvGrpSpPr>
          <p:nvPr/>
        </p:nvGrpSpPr>
        <p:grpSpPr bwMode="auto">
          <a:xfrm>
            <a:off x="5867400" y="512763"/>
            <a:ext cx="2513013" cy="2159000"/>
            <a:chOff x="3651" y="2614"/>
            <a:chExt cx="1583" cy="1360"/>
          </a:xfrm>
        </p:grpSpPr>
        <p:sp>
          <p:nvSpPr>
            <p:cNvPr id="18493" name="AutoShape 85"/>
            <p:cNvSpPr>
              <a:spLocks noChangeArrowheads="1"/>
            </p:cNvSpPr>
            <p:nvPr/>
          </p:nvSpPr>
          <p:spPr bwMode="auto">
            <a:xfrm>
              <a:off x="4189" y="3348"/>
              <a:ext cx="47" cy="626"/>
            </a:xfrm>
            <a:prstGeom prst="roundRect">
              <a:avLst>
                <a:gd name="adj" fmla="val 16667"/>
              </a:avLst>
            </a:prstGeom>
            <a:gradFill rotWithShape="1">
              <a:gsLst>
                <a:gs pos="0">
                  <a:srgbClr val="A6B4C3"/>
                </a:gs>
                <a:gs pos="100000">
                  <a:srgbClr val="D9ECFF"/>
                </a:gs>
              </a:gsLst>
              <a:lin ang="0" scaled="1"/>
            </a:gradFill>
            <a:ln w="9525">
              <a:solidFill>
                <a:srgbClr val="00000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8451" name="Object 86"/>
            <p:cNvGraphicFramePr>
              <a:graphicFrameLocks noChangeAspect="1"/>
            </p:cNvGraphicFramePr>
            <p:nvPr/>
          </p:nvGraphicFramePr>
          <p:xfrm>
            <a:off x="5057" y="2614"/>
            <a:ext cx="177" cy="205"/>
          </p:xfrm>
          <a:graphic>
            <a:graphicData uri="http://schemas.openxmlformats.org/presentationml/2006/ole">
              <mc:AlternateContent xmlns:mc="http://schemas.openxmlformats.org/markup-compatibility/2006">
                <mc:Choice xmlns:v="urn:schemas-microsoft-com:vml" Requires="v">
                  <p:oleObj spid="_x0000_s20807" name="公式" r:id="rId9" imgW="164880" imgH="190440" progId="Equation.3">
                    <p:embed/>
                  </p:oleObj>
                </mc:Choice>
                <mc:Fallback>
                  <p:oleObj name="公式" r:id="rId9" imgW="164880" imgH="1904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7" y="2614"/>
                          <a:ext cx="177"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8494" name="Group 87"/>
            <p:cNvGrpSpPr>
              <a:grpSpLocks/>
            </p:cNvGrpSpPr>
            <p:nvPr/>
          </p:nvGrpSpPr>
          <p:grpSpPr bwMode="auto">
            <a:xfrm>
              <a:off x="3651" y="3018"/>
              <a:ext cx="1537" cy="826"/>
              <a:chOff x="5777" y="9867"/>
              <a:chExt cx="2031" cy="1151"/>
            </a:xfrm>
          </p:grpSpPr>
          <p:sp>
            <p:nvSpPr>
              <p:cNvPr id="472152" name="Freeform 88"/>
              <p:cNvSpPr>
                <a:spLocks/>
              </p:cNvSpPr>
              <p:nvPr/>
            </p:nvSpPr>
            <p:spPr bwMode="auto">
              <a:xfrm>
                <a:off x="5779" y="9879"/>
                <a:ext cx="2016" cy="1139"/>
              </a:xfrm>
              <a:custGeom>
                <a:avLst/>
                <a:gdLst/>
                <a:ahLst/>
                <a:cxnLst>
                  <a:cxn ang="0">
                    <a:pos x="182" y="455"/>
                  </a:cxn>
                  <a:cxn ang="0">
                    <a:pos x="502" y="151"/>
                  </a:cxn>
                  <a:cxn ang="0">
                    <a:pos x="1206" y="7"/>
                  </a:cxn>
                  <a:cxn ang="0">
                    <a:pos x="1605" y="106"/>
                  </a:cxn>
                  <a:cxn ang="0">
                    <a:pos x="1947" y="381"/>
                  </a:cxn>
                  <a:cxn ang="0">
                    <a:pos x="1947" y="932"/>
                  </a:cxn>
                  <a:cxn ang="0">
                    <a:pos x="1341" y="1124"/>
                  </a:cxn>
                  <a:cxn ang="0">
                    <a:pos x="922" y="1021"/>
                  </a:cxn>
                  <a:cxn ang="0">
                    <a:pos x="487" y="1101"/>
                  </a:cxn>
                  <a:cxn ang="0">
                    <a:pos x="146" y="989"/>
                  </a:cxn>
                  <a:cxn ang="0">
                    <a:pos x="6" y="615"/>
                  </a:cxn>
                  <a:cxn ang="0">
                    <a:pos x="182" y="455"/>
                  </a:cxn>
                </a:cxnLst>
                <a:rect l="0" t="0" r="r" b="b"/>
                <a:pathLst>
                  <a:path w="2048" h="1139">
                    <a:moveTo>
                      <a:pt x="182" y="455"/>
                    </a:moveTo>
                    <a:cubicBezTo>
                      <a:pt x="265" y="378"/>
                      <a:pt x="331" y="226"/>
                      <a:pt x="502" y="151"/>
                    </a:cubicBezTo>
                    <a:cubicBezTo>
                      <a:pt x="673" y="76"/>
                      <a:pt x="1022" y="14"/>
                      <a:pt x="1206" y="7"/>
                    </a:cubicBezTo>
                    <a:cubicBezTo>
                      <a:pt x="1390" y="0"/>
                      <a:pt x="1481" y="44"/>
                      <a:pt x="1605" y="106"/>
                    </a:cubicBezTo>
                    <a:cubicBezTo>
                      <a:pt x="1729" y="168"/>
                      <a:pt x="1890" y="243"/>
                      <a:pt x="1947" y="381"/>
                    </a:cubicBezTo>
                    <a:cubicBezTo>
                      <a:pt x="2004" y="519"/>
                      <a:pt x="2048" y="808"/>
                      <a:pt x="1947" y="932"/>
                    </a:cubicBezTo>
                    <a:cubicBezTo>
                      <a:pt x="1846" y="1055"/>
                      <a:pt x="1512" y="1110"/>
                      <a:pt x="1341" y="1124"/>
                    </a:cubicBezTo>
                    <a:cubicBezTo>
                      <a:pt x="1171" y="1139"/>
                      <a:pt x="1065" y="1025"/>
                      <a:pt x="922" y="1021"/>
                    </a:cubicBezTo>
                    <a:cubicBezTo>
                      <a:pt x="779" y="1017"/>
                      <a:pt x="616" y="1106"/>
                      <a:pt x="487" y="1101"/>
                    </a:cubicBezTo>
                    <a:cubicBezTo>
                      <a:pt x="358" y="1096"/>
                      <a:pt x="226" y="1070"/>
                      <a:pt x="146" y="989"/>
                    </a:cubicBezTo>
                    <a:cubicBezTo>
                      <a:pt x="66" y="908"/>
                      <a:pt x="0" y="704"/>
                      <a:pt x="6" y="615"/>
                    </a:cubicBezTo>
                    <a:cubicBezTo>
                      <a:pt x="12" y="526"/>
                      <a:pt x="145" y="488"/>
                      <a:pt x="182" y="455"/>
                    </a:cubicBezTo>
                    <a:close/>
                  </a:path>
                </a:pathLst>
              </a:custGeom>
              <a:gradFill rotWithShape="1">
                <a:gsLst>
                  <a:gs pos="0">
                    <a:srgbClr val="81C0FF">
                      <a:gamma/>
                      <a:shade val="36078"/>
                      <a:invGamma/>
                      <a:alpha val="92000"/>
                    </a:srgbClr>
                  </a:gs>
                  <a:gs pos="50000">
                    <a:srgbClr val="81C0FF">
                      <a:alpha val="87000"/>
                    </a:srgbClr>
                  </a:gs>
                  <a:gs pos="100000">
                    <a:srgbClr val="81C0FF">
                      <a:gamma/>
                      <a:shade val="36078"/>
                      <a:invGamma/>
                      <a:alpha val="92000"/>
                    </a:srgbClr>
                  </a:gs>
                </a:gsLst>
                <a:lin ang="0" scaled="1"/>
              </a:gradFill>
              <a:ln w="9525">
                <a:noFill/>
                <a:round/>
                <a:headEnd/>
                <a:tailEnd/>
              </a:ln>
            </p:spPr>
            <p:txBody>
              <a:bodyPr/>
              <a:lstStyle/>
              <a:p>
                <a:pPr>
                  <a:defRPr/>
                </a:pPr>
                <a:endParaRPr lang="zh-CN" altLang="en-US"/>
              </a:p>
            </p:txBody>
          </p:sp>
          <p:sp>
            <p:nvSpPr>
              <p:cNvPr id="18504" name="Freeform 89"/>
              <p:cNvSpPr>
                <a:spLocks/>
              </p:cNvSpPr>
              <p:nvPr/>
            </p:nvSpPr>
            <p:spPr bwMode="auto">
              <a:xfrm>
                <a:off x="5777" y="9867"/>
                <a:ext cx="2031" cy="1082"/>
              </a:xfrm>
              <a:custGeom>
                <a:avLst/>
                <a:gdLst>
                  <a:gd name="T0" fmla="*/ 215 w 2031"/>
                  <a:gd name="T1" fmla="*/ 421 h 1082"/>
                  <a:gd name="T2" fmla="*/ 504 w 2031"/>
                  <a:gd name="T3" fmla="*/ 140 h 1082"/>
                  <a:gd name="T4" fmla="*/ 1208 w 2031"/>
                  <a:gd name="T5" fmla="*/ 4 h 1082"/>
                  <a:gd name="T6" fmla="*/ 1592 w 2031"/>
                  <a:gd name="T7" fmla="*/ 117 h 1082"/>
                  <a:gd name="T8" fmla="*/ 1910 w 2031"/>
                  <a:gd name="T9" fmla="*/ 370 h 1082"/>
                  <a:gd name="T10" fmla="*/ 1933 w 2031"/>
                  <a:gd name="T11" fmla="*/ 884 h 1082"/>
                  <a:gd name="T12" fmla="*/ 1324 w 2031"/>
                  <a:gd name="T13" fmla="*/ 1068 h 1082"/>
                  <a:gd name="T14" fmla="*/ 902 w 2031"/>
                  <a:gd name="T15" fmla="*/ 970 h 1082"/>
                  <a:gd name="T16" fmla="*/ 465 w 2031"/>
                  <a:gd name="T17" fmla="*/ 1045 h 1082"/>
                  <a:gd name="T18" fmla="*/ 122 w 2031"/>
                  <a:gd name="T19" fmla="*/ 938 h 1082"/>
                  <a:gd name="T20" fmla="*/ 15 w 2031"/>
                  <a:gd name="T21" fmla="*/ 613 h 1082"/>
                  <a:gd name="T22" fmla="*/ 215 w 2031"/>
                  <a:gd name="T23" fmla="*/ 421 h 10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031"/>
                  <a:gd name="T37" fmla="*/ 0 h 1082"/>
                  <a:gd name="T38" fmla="*/ 2031 w 2031"/>
                  <a:gd name="T39" fmla="*/ 1082 h 10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031" h="1082">
                    <a:moveTo>
                      <a:pt x="215" y="421"/>
                    </a:moveTo>
                    <a:cubicBezTo>
                      <a:pt x="301" y="344"/>
                      <a:pt x="339" y="209"/>
                      <a:pt x="504" y="140"/>
                    </a:cubicBezTo>
                    <a:cubicBezTo>
                      <a:pt x="669" y="71"/>
                      <a:pt x="1027" y="8"/>
                      <a:pt x="1208" y="4"/>
                    </a:cubicBezTo>
                    <a:cubicBezTo>
                      <a:pt x="1389" y="0"/>
                      <a:pt x="1475" y="56"/>
                      <a:pt x="1592" y="117"/>
                    </a:cubicBezTo>
                    <a:cubicBezTo>
                      <a:pt x="1709" y="178"/>
                      <a:pt x="1854" y="242"/>
                      <a:pt x="1910" y="370"/>
                    </a:cubicBezTo>
                    <a:cubicBezTo>
                      <a:pt x="1967" y="497"/>
                      <a:pt x="2031" y="768"/>
                      <a:pt x="1933" y="884"/>
                    </a:cubicBezTo>
                    <a:cubicBezTo>
                      <a:pt x="1835" y="1000"/>
                      <a:pt x="1496" y="1053"/>
                      <a:pt x="1324" y="1068"/>
                    </a:cubicBezTo>
                    <a:cubicBezTo>
                      <a:pt x="1152" y="1082"/>
                      <a:pt x="1046" y="973"/>
                      <a:pt x="902" y="970"/>
                    </a:cubicBezTo>
                    <a:cubicBezTo>
                      <a:pt x="759" y="966"/>
                      <a:pt x="596" y="1050"/>
                      <a:pt x="465" y="1045"/>
                    </a:cubicBezTo>
                    <a:cubicBezTo>
                      <a:pt x="336" y="1041"/>
                      <a:pt x="197" y="1010"/>
                      <a:pt x="122" y="938"/>
                    </a:cubicBezTo>
                    <a:cubicBezTo>
                      <a:pt x="47" y="866"/>
                      <a:pt x="0" y="699"/>
                      <a:pt x="15" y="613"/>
                    </a:cubicBezTo>
                    <a:cubicBezTo>
                      <a:pt x="30" y="527"/>
                      <a:pt x="173" y="461"/>
                      <a:pt x="215" y="421"/>
                    </a:cubicBezTo>
                    <a:close/>
                  </a:path>
                </a:pathLst>
              </a:custGeom>
              <a:gradFill rotWithShape="1">
                <a:gsLst>
                  <a:gs pos="0">
                    <a:srgbClr val="B9DCFF">
                      <a:alpha val="68999"/>
                    </a:srgbClr>
                  </a:gs>
                  <a:gs pos="100000">
                    <a:srgbClr val="CBE5FF">
                      <a:alpha val="90999"/>
                    </a:srgbClr>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
          <p:nvSpPr>
            <p:cNvPr id="18495" name="AutoShape 90"/>
            <p:cNvSpPr>
              <a:spLocks noChangeArrowheads="1"/>
            </p:cNvSpPr>
            <p:nvPr/>
          </p:nvSpPr>
          <p:spPr bwMode="auto">
            <a:xfrm>
              <a:off x="4187" y="2837"/>
              <a:ext cx="46" cy="582"/>
            </a:xfrm>
            <a:prstGeom prst="roundRect">
              <a:avLst>
                <a:gd name="adj" fmla="val 16667"/>
              </a:avLst>
            </a:prstGeom>
            <a:gradFill rotWithShape="1">
              <a:gsLst>
                <a:gs pos="0">
                  <a:srgbClr val="A6B4C3"/>
                </a:gs>
                <a:gs pos="100000">
                  <a:srgbClr val="D9ECFF"/>
                </a:gs>
              </a:gsLst>
              <a:lin ang="0" scaled="1"/>
            </a:gradFill>
            <a:ln w="9525">
              <a:solidFill>
                <a:srgbClr val="00000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96" name="Line 92"/>
            <p:cNvSpPr>
              <a:spLocks noChangeShapeType="1"/>
            </p:cNvSpPr>
            <p:nvPr/>
          </p:nvSpPr>
          <p:spPr bwMode="auto">
            <a:xfrm>
              <a:off x="4207" y="3419"/>
              <a:ext cx="539" cy="104"/>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97" name="Line 93"/>
            <p:cNvSpPr>
              <a:spLocks noChangeShapeType="1"/>
            </p:cNvSpPr>
            <p:nvPr/>
          </p:nvSpPr>
          <p:spPr bwMode="auto">
            <a:xfrm flipV="1">
              <a:off x="4746" y="2795"/>
              <a:ext cx="311" cy="697"/>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52" name="Object 99"/>
            <p:cNvGraphicFramePr>
              <a:graphicFrameLocks noChangeAspect="1"/>
            </p:cNvGraphicFramePr>
            <p:nvPr/>
          </p:nvGraphicFramePr>
          <p:xfrm>
            <a:off x="4003" y="3348"/>
            <a:ext cx="170" cy="209"/>
          </p:xfrm>
          <a:graphic>
            <a:graphicData uri="http://schemas.openxmlformats.org/presentationml/2006/ole">
              <mc:AlternateContent xmlns:mc="http://schemas.openxmlformats.org/markup-compatibility/2006">
                <mc:Choice xmlns:v="urn:schemas-microsoft-com:vml" Requires="v">
                  <p:oleObj spid="_x0000_s20808" name="公式" r:id="rId11" imgW="152280" imgH="177480" progId="Equation.3">
                    <p:embed/>
                  </p:oleObj>
                </mc:Choice>
                <mc:Fallback>
                  <p:oleObj name="公式" r:id="rId11" imgW="152280" imgH="177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03" y="3348"/>
                          <a:ext cx="170"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3" name="Object 100"/>
            <p:cNvGraphicFramePr>
              <a:graphicFrameLocks noChangeAspect="1"/>
            </p:cNvGraphicFramePr>
            <p:nvPr/>
          </p:nvGraphicFramePr>
          <p:xfrm>
            <a:off x="4637" y="3547"/>
            <a:ext cx="155" cy="161"/>
          </p:xfrm>
          <a:graphic>
            <a:graphicData uri="http://schemas.openxmlformats.org/presentationml/2006/ole">
              <mc:AlternateContent xmlns:mc="http://schemas.openxmlformats.org/markup-compatibility/2006">
                <mc:Choice xmlns:v="urn:schemas-microsoft-com:vml" Requires="v">
                  <p:oleObj spid="_x0000_s20809" name="公式" r:id="rId13" imgW="152280" imgH="152280" progId="Equation.3">
                    <p:embed/>
                  </p:oleObj>
                </mc:Choice>
                <mc:Fallback>
                  <p:oleObj name="公式" r:id="rId13" imgW="152280" imgH="1522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37" y="3547"/>
                          <a:ext cx="155"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4" name="Object 105"/>
            <p:cNvGraphicFramePr>
              <a:graphicFrameLocks noChangeAspect="1"/>
            </p:cNvGraphicFramePr>
            <p:nvPr/>
          </p:nvGraphicFramePr>
          <p:xfrm>
            <a:off x="4422" y="3294"/>
            <a:ext cx="128" cy="160"/>
          </p:xfrm>
          <a:graphic>
            <a:graphicData uri="http://schemas.openxmlformats.org/presentationml/2006/ole">
              <mc:AlternateContent xmlns:mc="http://schemas.openxmlformats.org/markup-compatibility/2006">
                <mc:Choice xmlns:v="urn:schemas-microsoft-com:vml" Requires="v">
                  <p:oleObj spid="_x0000_s20810" name="公式" r:id="rId15" imgW="126720" imgH="152280" progId="Equation.3">
                    <p:embed/>
                  </p:oleObj>
                </mc:Choice>
                <mc:Fallback>
                  <p:oleObj name="公式" r:id="rId15" imgW="126720" imgH="1522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422" y="3294"/>
                          <a:ext cx="128"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55" name="Object 106"/>
            <p:cNvGraphicFramePr>
              <a:graphicFrameLocks noChangeAspect="1"/>
            </p:cNvGraphicFramePr>
            <p:nvPr/>
          </p:nvGraphicFramePr>
          <p:xfrm>
            <a:off x="4241" y="2614"/>
            <a:ext cx="159" cy="184"/>
          </p:xfrm>
          <a:graphic>
            <a:graphicData uri="http://schemas.openxmlformats.org/presentationml/2006/ole">
              <mc:AlternateContent xmlns:mc="http://schemas.openxmlformats.org/markup-compatibility/2006">
                <mc:Choice xmlns:v="urn:schemas-microsoft-com:vml" Requires="v">
                  <p:oleObj spid="_x0000_s20811" name="公式" r:id="rId17" imgW="152280" imgH="164880" progId="Equation.3">
                    <p:embed/>
                  </p:oleObj>
                </mc:Choice>
                <mc:Fallback>
                  <p:oleObj name="公式" r:id="rId17" imgW="152280" imgH="1648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41" y="2614"/>
                          <a:ext cx="159"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98" name="Arc 107"/>
            <p:cNvSpPr>
              <a:spLocks/>
            </p:cNvSpPr>
            <p:nvPr/>
          </p:nvSpPr>
          <p:spPr bwMode="auto">
            <a:xfrm flipH="1">
              <a:off x="4059" y="2911"/>
              <a:ext cx="307" cy="142"/>
            </a:xfrm>
            <a:custGeom>
              <a:avLst/>
              <a:gdLst>
                <a:gd name="T0" fmla="*/ 248 w 43200"/>
                <a:gd name="T1" fmla="*/ 8 h 40935"/>
                <a:gd name="T2" fmla="*/ 85 w 43200"/>
                <a:gd name="T3" fmla="*/ 0 h 40935"/>
                <a:gd name="T4" fmla="*/ 154 w 43200"/>
                <a:gd name="T5" fmla="*/ 67 h 40935"/>
                <a:gd name="T6" fmla="*/ 0 60000 65536"/>
                <a:gd name="T7" fmla="*/ 0 60000 65536"/>
                <a:gd name="T8" fmla="*/ 0 60000 65536"/>
                <a:gd name="T9" fmla="*/ 0 w 43200"/>
                <a:gd name="T10" fmla="*/ 0 h 40935"/>
                <a:gd name="T11" fmla="*/ 43200 w 43200"/>
                <a:gd name="T12" fmla="*/ 40935 h 40935"/>
              </a:gdLst>
              <a:ahLst/>
              <a:cxnLst>
                <a:cxn ang="T6">
                  <a:pos x="T0" y="T1"/>
                </a:cxn>
                <a:cxn ang="T7">
                  <a:pos x="T2" y="T3"/>
                </a:cxn>
                <a:cxn ang="T8">
                  <a:pos x="T4" y="T5"/>
                </a:cxn>
              </a:cxnLst>
              <a:rect l="T9" t="T10" r="T11" b="T12"/>
              <a:pathLst>
                <a:path w="43200" h="40935" fill="none"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path>
                <a:path w="43200" h="40935" stroke="0"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lnTo>
                    <a:pt x="21600" y="19335"/>
                  </a:lnTo>
                  <a:close/>
                </a:path>
              </a:pathLst>
            </a:custGeom>
            <a:noFill/>
            <a:ln w="28575">
              <a:solidFill>
                <a:srgbClr val="CC0000"/>
              </a:solidFill>
              <a:round/>
              <a:headEnd/>
              <a:tailEnd type="stealth" w="sm" len="med"/>
            </a:ln>
            <a:extLst>
              <a:ext uri="{909E8E84-426E-40DD-AFC4-6F175D3DCCD1}">
                <a14:hiddenFill xmlns:a14="http://schemas.microsoft.com/office/drawing/2010/main">
                  <a:solidFill>
                    <a:srgbClr val="FFFFFF"/>
                  </a:solidFill>
                </a14:hiddenFill>
              </a:ext>
            </a:extLst>
          </p:spPr>
          <p:txBody>
            <a:bodyPr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99" name="Line 108"/>
            <p:cNvSpPr>
              <a:spLocks noChangeShapeType="1"/>
            </p:cNvSpPr>
            <p:nvPr/>
          </p:nvSpPr>
          <p:spPr bwMode="auto">
            <a:xfrm rot="-5400000">
              <a:off x="3935" y="2914"/>
              <a:ext cx="555" cy="0"/>
            </a:xfrm>
            <a:prstGeom prst="line">
              <a:avLst/>
            </a:prstGeom>
            <a:noFill/>
            <a:ln w="2857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18500" name="Oval 111"/>
            <p:cNvSpPr>
              <a:spLocks noChangeArrowheads="1"/>
            </p:cNvSpPr>
            <p:nvPr/>
          </p:nvSpPr>
          <p:spPr bwMode="auto">
            <a:xfrm>
              <a:off x="4717" y="3497"/>
              <a:ext cx="45" cy="46"/>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5" name="Group 110"/>
          <p:cNvGrpSpPr>
            <a:grpSpLocks/>
          </p:cNvGrpSpPr>
          <p:nvPr/>
        </p:nvGrpSpPr>
        <p:grpSpPr bwMode="auto">
          <a:xfrm>
            <a:off x="7334250" y="692150"/>
            <a:ext cx="1125538" cy="1384300"/>
            <a:chOff x="4575" y="2728"/>
            <a:chExt cx="709" cy="872"/>
          </a:xfrm>
        </p:grpSpPr>
        <p:sp>
          <p:nvSpPr>
            <p:cNvPr id="18486" name="Line 91"/>
            <p:cNvSpPr>
              <a:spLocks noChangeShapeType="1"/>
            </p:cNvSpPr>
            <p:nvPr/>
          </p:nvSpPr>
          <p:spPr bwMode="auto">
            <a:xfrm>
              <a:off x="4730" y="3531"/>
              <a:ext cx="379" cy="67"/>
            </a:xfrm>
            <a:prstGeom prst="line">
              <a:avLst/>
            </a:prstGeom>
            <a:noFill/>
            <a:ln w="9525">
              <a:solidFill>
                <a:srgbClr val="3366FF"/>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87" name="Oval 94"/>
            <p:cNvSpPr>
              <a:spLocks noChangeArrowheads="1"/>
            </p:cNvSpPr>
            <p:nvPr/>
          </p:nvSpPr>
          <p:spPr bwMode="auto">
            <a:xfrm>
              <a:off x="4726" y="3506"/>
              <a:ext cx="26" cy="27"/>
            </a:xfrm>
            <a:prstGeom prst="ellipse">
              <a:avLst/>
            </a:prstGeom>
            <a:gradFill rotWithShape="1">
              <a:gsLst>
                <a:gs pos="0">
                  <a:srgbClr val="3366FF"/>
                </a:gs>
                <a:gs pos="100000">
                  <a:srgbClr val="182F76"/>
                </a:gs>
              </a:gsLst>
              <a:path path="rect">
                <a:fillToRect r="100000" b="100000"/>
              </a:path>
            </a:gradFill>
            <a:ln w="9525">
              <a:solidFill>
                <a:srgbClr val="00000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88" name="Line 95"/>
            <p:cNvSpPr>
              <a:spLocks noChangeShapeType="1"/>
            </p:cNvSpPr>
            <p:nvPr/>
          </p:nvSpPr>
          <p:spPr bwMode="auto">
            <a:xfrm rot="-5400000">
              <a:off x="4458" y="3227"/>
              <a:ext cx="555" cy="0"/>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89" name="Line 96"/>
            <p:cNvSpPr>
              <a:spLocks noChangeShapeType="1"/>
            </p:cNvSpPr>
            <p:nvPr/>
          </p:nvSpPr>
          <p:spPr bwMode="auto">
            <a:xfrm flipV="1">
              <a:off x="4752" y="3382"/>
              <a:ext cx="299" cy="139"/>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8490" name="Line 97"/>
            <p:cNvSpPr>
              <a:spLocks noChangeShapeType="1"/>
            </p:cNvSpPr>
            <p:nvPr/>
          </p:nvSpPr>
          <p:spPr bwMode="auto">
            <a:xfrm flipV="1">
              <a:off x="4744" y="2815"/>
              <a:ext cx="301" cy="140"/>
            </a:xfrm>
            <a:prstGeom prst="line">
              <a:avLst/>
            </a:prstGeom>
            <a:noFill/>
            <a:ln w="6350">
              <a:solidFill>
                <a:srgbClr val="0000FF"/>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sp>
          <p:nvSpPr>
            <p:cNvPr id="18491" name="Line 98"/>
            <p:cNvSpPr>
              <a:spLocks noChangeShapeType="1"/>
            </p:cNvSpPr>
            <p:nvPr/>
          </p:nvSpPr>
          <p:spPr bwMode="auto">
            <a:xfrm rot="-5400000">
              <a:off x="4787" y="3097"/>
              <a:ext cx="555" cy="0"/>
            </a:xfrm>
            <a:prstGeom prst="line">
              <a:avLst/>
            </a:prstGeom>
            <a:noFill/>
            <a:ln w="6350">
              <a:solidFill>
                <a:srgbClr val="0000FF"/>
              </a:solidFill>
              <a:prstDash val="dash"/>
              <a:round/>
              <a:headEnd/>
              <a:tailEnd type="none" w="sm"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8" name="Object 101"/>
            <p:cNvGraphicFramePr>
              <a:graphicFrameLocks noChangeAspect="1"/>
            </p:cNvGraphicFramePr>
            <p:nvPr/>
          </p:nvGraphicFramePr>
          <p:xfrm>
            <a:off x="5083" y="3262"/>
            <a:ext cx="201" cy="226"/>
          </p:xfrm>
          <a:graphic>
            <a:graphicData uri="http://schemas.openxmlformats.org/presentationml/2006/ole">
              <mc:AlternateContent xmlns:mc="http://schemas.openxmlformats.org/markup-compatibility/2006">
                <mc:Choice xmlns:v="urn:schemas-microsoft-com:vml" Requires="v">
                  <p:oleObj spid="_x0000_s20812" name="公式" r:id="rId19" imgW="203040" imgH="215640" progId="Equation.3">
                    <p:embed/>
                  </p:oleObj>
                </mc:Choice>
                <mc:Fallback>
                  <p:oleObj name="公式" r:id="rId19" imgW="20304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83" y="3262"/>
                          <a:ext cx="201" cy="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9" name="Object 102"/>
            <p:cNvGraphicFramePr>
              <a:graphicFrameLocks noChangeAspect="1"/>
            </p:cNvGraphicFramePr>
            <p:nvPr/>
          </p:nvGraphicFramePr>
          <p:xfrm>
            <a:off x="4575" y="2728"/>
            <a:ext cx="201" cy="239"/>
          </p:xfrm>
          <a:graphic>
            <a:graphicData uri="http://schemas.openxmlformats.org/presentationml/2006/ole">
              <mc:AlternateContent xmlns:mc="http://schemas.openxmlformats.org/markup-compatibility/2006">
                <mc:Choice xmlns:v="urn:schemas-microsoft-com:vml" Requires="v">
                  <p:oleObj spid="_x0000_s20813" name="公式" r:id="rId21" imgW="190440" imgH="228600" progId="Equation.3">
                    <p:embed/>
                  </p:oleObj>
                </mc:Choice>
                <mc:Fallback>
                  <p:oleObj name="公式" r:id="rId21" imgW="19044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575" y="2728"/>
                          <a:ext cx="201"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92" name="Freeform 103"/>
            <p:cNvSpPr>
              <a:spLocks/>
            </p:cNvSpPr>
            <p:nvPr/>
          </p:nvSpPr>
          <p:spPr bwMode="auto">
            <a:xfrm>
              <a:off x="4846" y="3482"/>
              <a:ext cx="28" cy="73"/>
            </a:xfrm>
            <a:custGeom>
              <a:avLst/>
              <a:gdLst>
                <a:gd name="T0" fmla="*/ 24 w 36"/>
                <a:gd name="T1" fmla="*/ 0 h 90"/>
                <a:gd name="T2" fmla="*/ 32 w 36"/>
                <a:gd name="T3" fmla="*/ 48 h 90"/>
                <a:gd name="T4" fmla="*/ 0 w 36"/>
                <a:gd name="T5" fmla="*/ 90 h 90"/>
                <a:gd name="T6" fmla="*/ 0 60000 65536"/>
                <a:gd name="T7" fmla="*/ 0 60000 65536"/>
                <a:gd name="T8" fmla="*/ 0 60000 65536"/>
                <a:gd name="T9" fmla="*/ 0 w 36"/>
                <a:gd name="T10" fmla="*/ 0 h 90"/>
                <a:gd name="T11" fmla="*/ 36 w 36"/>
                <a:gd name="T12" fmla="*/ 90 h 90"/>
              </a:gdLst>
              <a:ahLst/>
              <a:cxnLst>
                <a:cxn ang="T6">
                  <a:pos x="T0" y="T1"/>
                </a:cxn>
                <a:cxn ang="T7">
                  <a:pos x="T2" y="T3"/>
                </a:cxn>
                <a:cxn ang="T8">
                  <a:pos x="T4" y="T5"/>
                </a:cxn>
              </a:cxnLst>
              <a:rect l="T9" t="T10" r="T11" b="T12"/>
              <a:pathLst>
                <a:path w="36" h="90">
                  <a:moveTo>
                    <a:pt x="24" y="0"/>
                  </a:moveTo>
                  <a:cubicBezTo>
                    <a:pt x="30" y="16"/>
                    <a:pt x="36" y="33"/>
                    <a:pt x="32" y="48"/>
                  </a:cubicBezTo>
                  <a:cubicBezTo>
                    <a:pt x="28" y="63"/>
                    <a:pt x="9" y="81"/>
                    <a:pt x="0" y="9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8450" name="Object 104"/>
            <p:cNvGraphicFramePr>
              <a:graphicFrameLocks noChangeAspect="1"/>
            </p:cNvGraphicFramePr>
            <p:nvPr/>
          </p:nvGraphicFramePr>
          <p:xfrm>
            <a:off x="4894" y="3425"/>
            <a:ext cx="141" cy="175"/>
          </p:xfrm>
          <a:graphic>
            <a:graphicData uri="http://schemas.openxmlformats.org/presentationml/2006/ole">
              <mc:AlternateContent xmlns:mc="http://schemas.openxmlformats.org/markup-compatibility/2006">
                <mc:Choice xmlns:v="urn:schemas-microsoft-com:vml" Requires="v">
                  <p:oleObj spid="_x0000_s20814" name="公式" r:id="rId23" imgW="139680" imgH="164880" progId="Equation.3">
                    <p:embed/>
                  </p:oleObj>
                </mc:Choice>
                <mc:Fallback>
                  <p:oleObj name="公式" r:id="rId23" imgW="139680" imgH="1648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894" y="3425"/>
                          <a:ext cx="14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116"/>
          <p:cNvGrpSpPr>
            <a:grpSpLocks/>
          </p:cNvGrpSpPr>
          <p:nvPr/>
        </p:nvGrpSpPr>
        <p:grpSpPr bwMode="auto">
          <a:xfrm>
            <a:off x="6623050" y="1771650"/>
            <a:ext cx="1081088" cy="468313"/>
            <a:chOff x="4127" y="3407"/>
            <a:chExt cx="681" cy="295"/>
          </a:xfrm>
        </p:grpSpPr>
        <p:sp>
          <p:nvSpPr>
            <p:cNvPr id="18484" name="Line 113"/>
            <p:cNvSpPr>
              <a:spLocks noChangeShapeType="1"/>
            </p:cNvSpPr>
            <p:nvPr/>
          </p:nvSpPr>
          <p:spPr bwMode="auto">
            <a:xfrm flipH="1">
              <a:off x="4263" y="3498"/>
              <a:ext cx="545" cy="204"/>
            </a:xfrm>
            <a:prstGeom prst="line">
              <a:avLst/>
            </a:prstGeom>
            <a:noFill/>
            <a:ln w="1270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85" name="Line 114"/>
            <p:cNvSpPr>
              <a:spLocks noChangeShapeType="1"/>
            </p:cNvSpPr>
            <p:nvPr/>
          </p:nvSpPr>
          <p:spPr bwMode="auto">
            <a:xfrm>
              <a:off x="4218" y="3407"/>
              <a:ext cx="159" cy="250"/>
            </a:xfrm>
            <a:prstGeom prst="line">
              <a:avLst/>
            </a:prstGeom>
            <a:noFill/>
            <a:ln w="12700">
              <a:solidFill>
                <a:srgbClr val="0000CC"/>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8447" name="Object 115"/>
            <p:cNvGraphicFramePr>
              <a:graphicFrameLocks noChangeAspect="1"/>
            </p:cNvGraphicFramePr>
            <p:nvPr/>
          </p:nvGraphicFramePr>
          <p:xfrm>
            <a:off x="4127" y="3475"/>
            <a:ext cx="152" cy="192"/>
          </p:xfrm>
          <a:graphic>
            <a:graphicData uri="http://schemas.openxmlformats.org/presentationml/2006/ole">
              <mc:AlternateContent xmlns:mc="http://schemas.openxmlformats.org/markup-compatibility/2006">
                <mc:Choice xmlns:v="urn:schemas-microsoft-com:vml" Requires="v">
                  <p:oleObj spid="_x0000_s20815" name="公式" r:id="rId25" imgW="139680" imgH="177480" progId="Equation.3">
                    <p:embed/>
                  </p:oleObj>
                </mc:Choice>
                <mc:Fallback>
                  <p:oleObj name="公式" r:id="rId25" imgW="139680" imgH="17748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127" y="3475"/>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2181" name="Object 117" descr="栎木"/>
          <p:cNvGraphicFramePr>
            <a:graphicFrameLocks noChangeAspect="1"/>
          </p:cNvGraphicFramePr>
          <p:nvPr/>
        </p:nvGraphicFramePr>
        <p:xfrm>
          <a:off x="2411413" y="2276475"/>
          <a:ext cx="2703512" cy="468313"/>
        </p:xfrm>
        <a:graphic>
          <a:graphicData uri="http://schemas.openxmlformats.org/presentationml/2006/ole">
            <mc:AlternateContent xmlns:mc="http://schemas.openxmlformats.org/markup-compatibility/2006">
              <mc:Choice xmlns:v="urn:schemas-microsoft-com:vml" Requires="v">
                <p:oleObj spid="_x0000_s20816" name="公式" r:id="rId27" imgW="1244520" imgH="215640" progId="Equation.3">
                  <p:embed/>
                </p:oleObj>
              </mc:Choice>
              <mc:Fallback>
                <p:oleObj name="公式" r:id="rId27" imgW="124452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411413" y="2276475"/>
                        <a:ext cx="2703512" cy="468313"/>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28575">
                            <a:solidFill>
                              <a:srgbClr val="CC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7" name="Group 150"/>
          <p:cNvGrpSpPr>
            <a:grpSpLocks/>
          </p:cNvGrpSpPr>
          <p:nvPr/>
        </p:nvGrpSpPr>
        <p:grpSpPr bwMode="auto">
          <a:xfrm>
            <a:off x="250825" y="2803525"/>
            <a:ext cx="7742238" cy="1525588"/>
            <a:chOff x="158" y="2001"/>
            <a:chExt cx="4877" cy="961"/>
          </a:xfrm>
        </p:grpSpPr>
        <p:sp>
          <p:nvSpPr>
            <p:cNvPr id="18481" name="Text Box 118"/>
            <p:cNvSpPr txBox="1">
              <a:spLocks noChangeArrowheads="1"/>
            </p:cNvSpPr>
            <p:nvPr/>
          </p:nvSpPr>
          <p:spPr bwMode="auto">
            <a:xfrm>
              <a:off x="158" y="2001"/>
              <a:ext cx="4877"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rPr>
                <a:t>注意</a:t>
              </a:r>
              <a:r>
                <a:rPr kumimoji="1" lang="en-US" altLang="zh-CN">
                  <a:solidFill>
                    <a:srgbClr val="0000CC"/>
                  </a:solidFill>
                </a:rPr>
                <a:t>: </a:t>
              </a:r>
              <a:r>
                <a:rPr kumimoji="1" lang="en-US" altLang="zh-CN"/>
                <a:t>1) </a:t>
              </a:r>
              <a:r>
                <a:rPr kumimoji="1" lang="zh-CN" altLang="en-US"/>
                <a:t>力矩求和只能对同一参考点</a:t>
              </a:r>
              <a:r>
                <a:rPr kumimoji="1" lang="en-US" altLang="zh-CN"/>
                <a:t>(</a:t>
              </a:r>
              <a:r>
                <a:rPr kumimoji="1" lang="zh-CN" altLang="en-US"/>
                <a:t>或轴</a:t>
              </a:r>
              <a:r>
                <a:rPr kumimoji="1" lang="en-US" altLang="zh-CN"/>
                <a:t>)</a:t>
              </a:r>
              <a:r>
                <a:rPr kumimoji="1" lang="zh-CN" altLang="en-US"/>
                <a:t>进行</a:t>
              </a:r>
              <a:endParaRPr kumimoji="1" lang="en-US" altLang="zh-CN"/>
            </a:p>
          </p:txBody>
        </p:sp>
        <p:graphicFrame>
          <p:nvGraphicFramePr>
            <p:cNvPr id="18445" name="Object 121"/>
            <p:cNvGraphicFramePr>
              <a:graphicFrameLocks noChangeAspect="1"/>
            </p:cNvGraphicFramePr>
            <p:nvPr/>
          </p:nvGraphicFramePr>
          <p:xfrm>
            <a:off x="930" y="2305"/>
            <a:ext cx="1981" cy="344"/>
          </p:xfrm>
          <a:graphic>
            <a:graphicData uri="http://schemas.openxmlformats.org/presentationml/2006/ole">
              <mc:AlternateContent xmlns:mc="http://schemas.openxmlformats.org/markup-compatibility/2006">
                <mc:Choice xmlns:v="urn:schemas-microsoft-com:vml" Requires="v">
                  <p:oleObj spid="_x0000_s20817" name="公式" r:id="rId29" imgW="1384200" imgH="241200" progId="Equation.3">
                    <p:embed/>
                  </p:oleObj>
                </mc:Choice>
                <mc:Fallback>
                  <p:oleObj name="公式" r:id="rId29" imgW="1384200" imgH="2412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930" y="2305"/>
                          <a:ext cx="1981" cy="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122"/>
            <p:cNvGraphicFramePr>
              <a:graphicFrameLocks noChangeAspect="1"/>
            </p:cNvGraphicFramePr>
            <p:nvPr/>
          </p:nvGraphicFramePr>
          <p:xfrm>
            <a:off x="936" y="2632"/>
            <a:ext cx="2016" cy="330"/>
          </p:xfrm>
          <a:graphic>
            <a:graphicData uri="http://schemas.openxmlformats.org/presentationml/2006/ole">
              <mc:AlternateContent xmlns:mc="http://schemas.openxmlformats.org/markup-compatibility/2006">
                <mc:Choice xmlns:v="urn:schemas-microsoft-com:vml" Requires="v">
                  <p:oleObj spid="_x0000_s20818" name="公式" r:id="rId31" imgW="1307880" imgH="215640" progId="Equation.3">
                    <p:embed/>
                  </p:oleObj>
                </mc:Choice>
                <mc:Fallback>
                  <p:oleObj name="公式" r:id="rId31" imgW="1307880" imgH="2156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936" y="2632"/>
                          <a:ext cx="2016" cy="3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82" name="Text Box 123"/>
            <p:cNvSpPr txBox="1">
              <a:spLocks noChangeArrowheads="1"/>
            </p:cNvSpPr>
            <p:nvPr/>
          </p:nvSpPr>
          <p:spPr bwMode="auto">
            <a:xfrm>
              <a:off x="2952" y="2296"/>
              <a:ext cx="96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矢量和</a:t>
              </a:r>
            </a:p>
          </p:txBody>
        </p:sp>
        <p:sp>
          <p:nvSpPr>
            <p:cNvPr id="18483" name="Text Box 124"/>
            <p:cNvSpPr txBox="1">
              <a:spLocks noChangeArrowheads="1"/>
            </p:cNvSpPr>
            <p:nvPr/>
          </p:nvSpPr>
          <p:spPr bwMode="auto">
            <a:xfrm>
              <a:off x="2952" y="2632"/>
              <a:ext cx="86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代数和</a:t>
              </a:r>
            </a:p>
          </p:txBody>
        </p:sp>
      </p:grpSp>
      <p:grpSp>
        <p:nvGrpSpPr>
          <p:cNvPr id="8" name="Group 125"/>
          <p:cNvGrpSpPr>
            <a:grpSpLocks/>
          </p:cNvGrpSpPr>
          <p:nvPr/>
        </p:nvGrpSpPr>
        <p:grpSpPr bwMode="auto">
          <a:xfrm>
            <a:off x="250825" y="4221163"/>
            <a:ext cx="8077200" cy="2057400"/>
            <a:chOff x="295" y="1706"/>
            <a:chExt cx="5088" cy="1296"/>
          </a:xfrm>
        </p:grpSpPr>
        <p:graphicFrame>
          <p:nvGraphicFramePr>
            <p:cNvPr id="18437" name="Object 126"/>
            <p:cNvGraphicFramePr>
              <a:graphicFrameLocks noChangeAspect="1"/>
            </p:cNvGraphicFramePr>
            <p:nvPr/>
          </p:nvGraphicFramePr>
          <p:xfrm>
            <a:off x="2071" y="2042"/>
            <a:ext cx="816" cy="712"/>
          </p:xfrm>
          <a:graphic>
            <a:graphicData uri="http://schemas.openxmlformats.org/presentationml/2006/ole">
              <mc:AlternateContent xmlns:mc="http://schemas.openxmlformats.org/markup-compatibility/2006">
                <mc:Choice xmlns:v="urn:schemas-microsoft-com:vml" Requires="v">
                  <p:oleObj spid="_x0000_s20819" name="公式" r:id="rId33" imgW="609480" imgH="533160" progId="Equation.3">
                    <p:embed/>
                  </p:oleObj>
                </mc:Choice>
                <mc:Fallback>
                  <p:oleObj name="公式" r:id="rId33" imgW="609480" imgH="53316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071" y="2042"/>
                          <a:ext cx="816" cy="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8" name="Object 127"/>
            <p:cNvGraphicFramePr>
              <a:graphicFrameLocks noChangeAspect="1"/>
            </p:cNvGraphicFramePr>
            <p:nvPr/>
          </p:nvGraphicFramePr>
          <p:xfrm>
            <a:off x="4615" y="2096"/>
            <a:ext cx="768" cy="670"/>
          </p:xfrm>
          <a:graphic>
            <a:graphicData uri="http://schemas.openxmlformats.org/presentationml/2006/ole">
              <mc:AlternateContent xmlns:mc="http://schemas.openxmlformats.org/markup-compatibility/2006">
                <mc:Choice xmlns:v="urn:schemas-microsoft-com:vml" Requires="v">
                  <p:oleObj spid="_x0000_s20820" name="公式" r:id="rId35" imgW="609480" imgH="533160" progId="Equation.3">
                    <p:embed/>
                  </p:oleObj>
                </mc:Choice>
                <mc:Fallback>
                  <p:oleObj name="公式" r:id="rId35" imgW="609480" imgH="53316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15" y="2096"/>
                          <a:ext cx="768" cy="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5" name="Rectangle 128"/>
            <p:cNvSpPr>
              <a:spLocks noChangeArrowheads="1"/>
            </p:cNvSpPr>
            <p:nvPr/>
          </p:nvSpPr>
          <p:spPr bwMode="auto">
            <a:xfrm>
              <a:off x="679" y="1898"/>
              <a:ext cx="1344" cy="1104"/>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66" name="Oval 129"/>
            <p:cNvSpPr>
              <a:spLocks noChangeArrowheads="1"/>
            </p:cNvSpPr>
            <p:nvPr/>
          </p:nvSpPr>
          <p:spPr bwMode="auto">
            <a:xfrm>
              <a:off x="964" y="2068"/>
              <a:ext cx="815" cy="807"/>
            </a:xfrm>
            <a:prstGeom prst="ellipse">
              <a:avLst/>
            </a:prstGeom>
            <a:solidFill>
              <a:srgbClr val="FFFF99"/>
            </a:solidFill>
            <a:ln w="28575">
              <a:solidFill>
                <a:srgbClr val="996633"/>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67" name="Line 130"/>
            <p:cNvSpPr>
              <a:spLocks noChangeShapeType="1"/>
            </p:cNvSpPr>
            <p:nvPr/>
          </p:nvSpPr>
          <p:spPr bwMode="auto">
            <a:xfrm>
              <a:off x="1371" y="2323"/>
              <a:ext cx="326" cy="0"/>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131"/>
            <p:cNvSpPr>
              <a:spLocks noChangeShapeType="1"/>
            </p:cNvSpPr>
            <p:nvPr/>
          </p:nvSpPr>
          <p:spPr bwMode="auto">
            <a:xfrm flipH="1">
              <a:off x="1046" y="2662"/>
              <a:ext cx="325" cy="0"/>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39" name="Object 132"/>
            <p:cNvGraphicFramePr>
              <a:graphicFrameLocks noChangeAspect="1"/>
            </p:cNvGraphicFramePr>
            <p:nvPr/>
          </p:nvGraphicFramePr>
          <p:xfrm>
            <a:off x="1697" y="2118"/>
            <a:ext cx="198" cy="239"/>
          </p:xfrm>
          <a:graphic>
            <a:graphicData uri="http://schemas.openxmlformats.org/presentationml/2006/ole">
              <mc:AlternateContent xmlns:mc="http://schemas.openxmlformats.org/markup-compatibility/2006">
                <mc:Choice xmlns:v="urn:schemas-microsoft-com:vml" Requires="v">
                  <p:oleObj spid="_x0000_s20821" name="公式" r:id="rId37" imgW="164880" imgH="190440" progId="Equation.3">
                    <p:embed/>
                  </p:oleObj>
                </mc:Choice>
                <mc:Fallback>
                  <p:oleObj name="公式" r:id="rId37" imgW="164880" imgH="19044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697" y="2118"/>
                          <a:ext cx="19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33"/>
            <p:cNvGraphicFramePr>
              <a:graphicFrameLocks noChangeAspect="1"/>
            </p:cNvGraphicFramePr>
            <p:nvPr/>
          </p:nvGraphicFramePr>
          <p:xfrm>
            <a:off x="801" y="2500"/>
            <a:ext cx="198" cy="239"/>
          </p:xfrm>
          <a:graphic>
            <a:graphicData uri="http://schemas.openxmlformats.org/presentationml/2006/ole">
              <mc:AlternateContent xmlns:mc="http://schemas.openxmlformats.org/markup-compatibility/2006">
                <mc:Choice xmlns:v="urn:schemas-microsoft-com:vml" Requires="v">
                  <p:oleObj spid="_x0000_s20822" name="公式" r:id="rId39" imgW="164880" imgH="190440" progId="Equation.3">
                    <p:embed/>
                  </p:oleObj>
                </mc:Choice>
                <mc:Fallback>
                  <p:oleObj name="公式" r:id="rId39" imgW="164880" imgH="190440"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801" y="2500"/>
                          <a:ext cx="19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69" name="Line 134"/>
            <p:cNvSpPr>
              <a:spLocks noChangeShapeType="1"/>
            </p:cNvSpPr>
            <p:nvPr/>
          </p:nvSpPr>
          <p:spPr bwMode="auto">
            <a:xfrm>
              <a:off x="1371" y="2492"/>
              <a:ext cx="4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135"/>
            <p:cNvSpPr>
              <a:spLocks noChangeShapeType="1"/>
            </p:cNvSpPr>
            <p:nvPr/>
          </p:nvSpPr>
          <p:spPr bwMode="auto">
            <a:xfrm flipV="1">
              <a:off x="1371" y="2323"/>
              <a:ext cx="0" cy="33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Rectangle 136"/>
            <p:cNvSpPr>
              <a:spLocks noChangeArrowheads="1"/>
            </p:cNvSpPr>
            <p:nvPr/>
          </p:nvSpPr>
          <p:spPr bwMode="auto">
            <a:xfrm>
              <a:off x="3175" y="1898"/>
              <a:ext cx="1392" cy="1104"/>
            </a:xfrm>
            <a:prstGeom prst="rect">
              <a:avLst/>
            </a:prstGeom>
            <a:noFill/>
            <a:ln w="1905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72" name="Rectangle 137" descr="宽下对角线"/>
            <p:cNvSpPr>
              <a:spLocks noChangeArrowheads="1"/>
            </p:cNvSpPr>
            <p:nvPr/>
          </p:nvSpPr>
          <p:spPr bwMode="auto">
            <a:xfrm>
              <a:off x="3428" y="2100"/>
              <a:ext cx="901" cy="85"/>
            </a:xfrm>
            <a:prstGeom prst="rect">
              <a:avLst/>
            </a:prstGeom>
            <a:pattFill prst="wdDnDiag">
              <a:fgClr>
                <a:srgbClr val="000000"/>
              </a:fgClr>
              <a:bgClr>
                <a:srgbClr val="FFFFFF"/>
              </a:bgClr>
            </a:patt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73" name="Oval 138"/>
            <p:cNvSpPr>
              <a:spLocks noChangeArrowheads="1"/>
            </p:cNvSpPr>
            <p:nvPr/>
          </p:nvSpPr>
          <p:spPr bwMode="auto">
            <a:xfrm>
              <a:off x="3643" y="2270"/>
              <a:ext cx="558" cy="570"/>
            </a:xfrm>
            <a:prstGeom prst="ellipse">
              <a:avLst/>
            </a:prstGeom>
            <a:solidFill>
              <a:srgbClr val="FFFF99"/>
            </a:solidFill>
            <a:ln w="28575">
              <a:solidFill>
                <a:srgbClr val="996633"/>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74" name="Line 139"/>
            <p:cNvSpPr>
              <a:spLocks noChangeShapeType="1"/>
            </p:cNvSpPr>
            <p:nvPr/>
          </p:nvSpPr>
          <p:spPr bwMode="auto">
            <a:xfrm>
              <a:off x="3923" y="2185"/>
              <a:ext cx="0" cy="33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1" name="Object 140"/>
            <p:cNvGraphicFramePr>
              <a:graphicFrameLocks noChangeAspect="1"/>
            </p:cNvGraphicFramePr>
            <p:nvPr/>
          </p:nvGraphicFramePr>
          <p:xfrm>
            <a:off x="3943" y="2426"/>
            <a:ext cx="175" cy="204"/>
          </p:xfrm>
          <a:graphic>
            <a:graphicData uri="http://schemas.openxmlformats.org/presentationml/2006/ole">
              <mc:AlternateContent xmlns:mc="http://schemas.openxmlformats.org/markup-compatibility/2006">
                <mc:Choice xmlns:v="urn:schemas-microsoft-com:vml" Requires="v">
                  <p:oleObj spid="_x0000_s20823" name="Equation" r:id="rId41" imgW="152280" imgH="177480" progId="Equation.3">
                    <p:embed/>
                  </p:oleObj>
                </mc:Choice>
                <mc:Fallback>
                  <p:oleObj name="Equation" r:id="rId41" imgW="15228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943" y="2426"/>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2" name="Object 141"/>
            <p:cNvGraphicFramePr>
              <a:graphicFrameLocks noChangeAspect="1"/>
            </p:cNvGraphicFramePr>
            <p:nvPr/>
          </p:nvGraphicFramePr>
          <p:xfrm>
            <a:off x="3385" y="2671"/>
            <a:ext cx="208" cy="239"/>
          </p:xfrm>
          <a:graphic>
            <a:graphicData uri="http://schemas.openxmlformats.org/presentationml/2006/ole">
              <mc:AlternateContent xmlns:mc="http://schemas.openxmlformats.org/markup-compatibility/2006">
                <mc:Choice xmlns:v="urn:schemas-microsoft-com:vml" Requires="v">
                  <p:oleObj spid="_x0000_s20824" name="公式" r:id="rId43" imgW="164880" imgH="190440" progId="Equation.3">
                    <p:embed/>
                  </p:oleObj>
                </mc:Choice>
                <mc:Fallback>
                  <p:oleObj name="公式" r:id="rId43" imgW="164880" imgH="190440" progId="Equation.3">
                    <p:embed/>
                    <p:pic>
                      <p:nvPicPr>
                        <p:cNvPr id="0" name=""/>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3385" y="2671"/>
                          <a:ext cx="20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142"/>
            <p:cNvGraphicFramePr>
              <a:graphicFrameLocks noChangeAspect="1"/>
            </p:cNvGraphicFramePr>
            <p:nvPr/>
          </p:nvGraphicFramePr>
          <p:xfrm>
            <a:off x="4244" y="2713"/>
            <a:ext cx="208" cy="239"/>
          </p:xfrm>
          <a:graphic>
            <a:graphicData uri="http://schemas.openxmlformats.org/presentationml/2006/ole">
              <mc:AlternateContent xmlns:mc="http://schemas.openxmlformats.org/markup-compatibility/2006">
                <mc:Choice xmlns:v="urn:schemas-microsoft-com:vml" Requires="v">
                  <p:oleObj spid="_x0000_s20825" name="公式" r:id="rId45" imgW="164880" imgH="190440" progId="Equation.3">
                    <p:embed/>
                  </p:oleObj>
                </mc:Choice>
                <mc:Fallback>
                  <p:oleObj name="公式" r:id="rId45" imgW="164880" imgH="190440" progId="Equation.3">
                    <p:embed/>
                    <p:pic>
                      <p:nvPicPr>
                        <p:cNvPr id="0" name=""/>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4244" y="2713"/>
                          <a:ext cx="20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75" name="Line 143"/>
            <p:cNvSpPr>
              <a:spLocks noChangeShapeType="1"/>
            </p:cNvSpPr>
            <p:nvPr/>
          </p:nvSpPr>
          <p:spPr bwMode="auto">
            <a:xfrm>
              <a:off x="4206" y="2540"/>
              <a:ext cx="0" cy="393"/>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6" name="Line 144"/>
            <p:cNvSpPr>
              <a:spLocks noChangeShapeType="1"/>
            </p:cNvSpPr>
            <p:nvPr/>
          </p:nvSpPr>
          <p:spPr bwMode="auto">
            <a:xfrm>
              <a:off x="3642" y="2522"/>
              <a:ext cx="0" cy="393"/>
            </a:xfrm>
            <a:prstGeom prst="line">
              <a:avLst/>
            </a:prstGeom>
            <a:noFill/>
            <a:ln w="38100">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7" name="Text Box 145"/>
            <p:cNvSpPr txBox="1">
              <a:spLocks noChangeArrowheads="1"/>
            </p:cNvSpPr>
            <p:nvPr/>
          </p:nvSpPr>
          <p:spPr bwMode="auto">
            <a:xfrm>
              <a:off x="295" y="1706"/>
              <a:ext cx="3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a:t>2)</a:t>
              </a:r>
            </a:p>
          </p:txBody>
        </p:sp>
        <p:sp>
          <p:nvSpPr>
            <p:cNvPr id="18478" name="Oval 146"/>
            <p:cNvSpPr>
              <a:spLocks noChangeArrowheads="1"/>
            </p:cNvSpPr>
            <p:nvPr/>
          </p:nvSpPr>
          <p:spPr bwMode="auto">
            <a:xfrm>
              <a:off x="3895" y="2522"/>
              <a:ext cx="48" cy="48"/>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79" name="Oval 147"/>
            <p:cNvSpPr>
              <a:spLocks noChangeArrowheads="1"/>
            </p:cNvSpPr>
            <p:nvPr/>
          </p:nvSpPr>
          <p:spPr bwMode="auto">
            <a:xfrm>
              <a:off x="1351" y="2474"/>
              <a:ext cx="48" cy="48"/>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8480" name="Line 148"/>
            <p:cNvSpPr>
              <a:spLocks noChangeShapeType="1"/>
            </p:cNvSpPr>
            <p:nvPr/>
          </p:nvSpPr>
          <p:spPr bwMode="auto">
            <a:xfrm>
              <a:off x="3919" y="2282"/>
              <a:ext cx="0" cy="480"/>
            </a:xfrm>
            <a:prstGeom prst="line">
              <a:avLst/>
            </a:prstGeom>
            <a:noFill/>
            <a:ln w="28575">
              <a:solidFill>
                <a:srgbClr val="FF33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8444" name="Object 149"/>
            <p:cNvGraphicFramePr>
              <a:graphicFrameLocks noChangeAspect="1"/>
            </p:cNvGraphicFramePr>
            <p:nvPr/>
          </p:nvGraphicFramePr>
          <p:xfrm>
            <a:off x="1399" y="2426"/>
            <a:ext cx="175" cy="204"/>
          </p:xfrm>
          <a:graphic>
            <a:graphicData uri="http://schemas.openxmlformats.org/presentationml/2006/ole">
              <mc:AlternateContent xmlns:mc="http://schemas.openxmlformats.org/markup-compatibility/2006">
                <mc:Choice xmlns:v="urn:schemas-microsoft-com:vml" Requires="v">
                  <p:oleObj spid="_x0000_s20826" name="Equation" r:id="rId47" imgW="152280" imgH="177480" progId="Equation.3">
                    <p:embed/>
                  </p:oleObj>
                </mc:Choice>
                <mc:Fallback>
                  <p:oleObj name="Equation" r:id="rId47" imgW="152280" imgH="177480" progId="Equation.3">
                    <p:embed/>
                    <p:pic>
                      <p:nvPicPr>
                        <p:cNvPr id="0" name=""/>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1399" y="2426"/>
                          <a:ext cx="175"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2441722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2110"/>
                                        </p:tgtEl>
                                        <p:attrNameLst>
                                          <p:attrName>style.visibility</p:attrName>
                                        </p:attrNameLst>
                                      </p:cBhvr>
                                      <p:to>
                                        <p:strVal val="visible"/>
                                      </p:to>
                                    </p:set>
                                  </p:childTnLst>
                                </p:cTn>
                              </p:par>
                            </p:childTnLst>
                          </p:cTn>
                        </p:par>
                        <p:par>
                          <p:cTn id="11" fill="hold" nodeType="afterGroup">
                            <p:stCondLst>
                              <p:cond delay="0"/>
                            </p:stCondLst>
                            <p:childTnLst>
                              <p:par>
                                <p:cTn id="12" presetID="18" presetClass="entr" presetSubtype="3" fill="hold" nodeType="afterEffect">
                                  <p:stCondLst>
                                    <p:cond delay="0"/>
                                  </p:stCondLst>
                                  <p:childTnLst>
                                    <p:set>
                                      <p:cBhvr>
                                        <p:cTn id="13" dur="1" fill="hold">
                                          <p:stCondLst>
                                            <p:cond delay="0"/>
                                          </p:stCondLst>
                                        </p:cTn>
                                        <p:tgtEl>
                                          <p:spTgt spid="472138"/>
                                        </p:tgtEl>
                                        <p:attrNameLst>
                                          <p:attrName>style.visibility</p:attrName>
                                        </p:attrNameLst>
                                      </p:cBhvr>
                                      <p:to>
                                        <p:strVal val="visible"/>
                                      </p:to>
                                    </p:set>
                                    <p:animEffect transition="in" filter="strips(upRight)">
                                      <p:cBhvr>
                                        <p:cTn id="14" dur="500"/>
                                        <p:tgtEl>
                                          <p:spTgt spid="47213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par>
                          <p:cTn id="23" fill="hold" nodeType="afterGroup">
                            <p:stCondLst>
                              <p:cond delay="0"/>
                            </p:stCondLst>
                            <p:childTnLst>
                              <p:par>
                                <p:cTn id="24" presetID="18" presetClass="entr" presetSubtype="3" fill="hold" nodeType="afterEffect">
                                  <p:stCondLst>
                                    <p:cond delay="0"/>
                                  </p:stCondLst>
                                  <p:childTnLst>
                                    <p:set>
                                      <p:cBhvr>
                                        <p:cTn id="25" dur="1" fill="hold">
                                          <p:stCondLst>
                                            <p:cond delay="0"/>
                                          </p:stCondLst>
                                        </p:cTn>
                                        <p:tgtEl>
                                          <p:spTgt spid="472181"/>
                                        </p:tgtEl>
                                        <p:attrNameLst>
                                          <p:attrName>style.visibility</p:attrName>
                                        </p:attrNameLst>
                                      </p:cBhvr>
                                      <p:to>
                                        <p:strVal val="visible"/>
                                      </p:to>
                                    </p:set>
                                    <p:animEffect transition="in" filter="strips(upRight)">
                                      <p:cBhvr>
                                        <p:cTn id="26" dur="500"/>
                                        <p:tgtEl>
                                          <p:spTgt spid="47218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1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68" name="Group 2"/>
          <p:cNvGrpSpPr>
            <a:grpSpLocks/>
          </p:cNvGrpSpPr>
          <p:nvPr/>
        </p:nvGrpSpPr>
        <p:grpSpPr bwMode="auto">
          <a:xfrm>
            <a:off x="5364163" y="1628775"/>
            <a:ext cx="3452812" cy="2457450"/>
            <a:chOff x="3472" y="1390"/>
            <a:chExt cx="2175" cy="1548"/>
          </a:xfrm>
        </p:grpSpPr>
        <p:sp>
          <p:nvSpPr>
            <p:cNvPr id="19476" name="AutoShape 3" descr="画布"/>
            <p:cNvSpPr>
              <a:spLocks noChangeArrowheads="1"/>
            </p:cNvSpPr>
            <p:nvPr/>
          </p:nvSpPr>
          <p:spPr bwMode="auto">
            <a:xfrm>
              <a:off x="3472" y="1822"/>
              <a:ext cx="2175" cy="960"/>
            </a:xfrm>
            <a:prstGeom prst="parallelogram">
              <a:avLst>
                <a:gd name="adj" fmla="val 60459"/>
              </a:avLst>
            </a:prstGeom>
            <a:blipFill dpi="0" rotWithShape="1">
              <a:blip r:embed="rId4"/>
              <a:srcRect/>
              <a:tile tx="0" ty="0" sx="100000" sy="100000" flip="none" algn="tl"/>
            </a:blip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9477" name="Oval 4"/>
            <p:cNvSpPr>
              <a:spLocks noChangeArrowheads="1"/>
            </p:cNvSpPr>
            <p:nvPr/>
          </p:nvSpPr>
          <p:spPr bwMode="auto">
            <a:xfrm rot="-84828">
              <a:off x="4048" y="1966"/>
              <a:ext cx="1056" cy="625"/>
            </a:xfrm>
            <a:prstGeom prst="ellipse">
              <a:avLst/>
            </a:prstGeom>
            <a:solidFill>
              <a:srgbClr val="CCFFFF"/>
            </a:solidFill>
            <a:ln w="19050">
              <a:solidFill>
                <a:srgbClr val="000000"/>
              </a:solidFill>
              <a:prstDash val="dash"/>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9478" name="Rectangle 5"/>
            <p:cNvSpPr>
              <a:spLocks noChangeArrowheads="1"/>
            </p:cNvSpPr>
            <p:nvPr/>
          </p:nvSpPr>
          <p:spPr bwMode="auto">
            <a:xfrm rot="-937115">
              <a:off x="4094" y="2298"/>
              <a:ext cx="494" cy="51"/>
            </a:xfrm>
            <a:prstGeom prst="rect">
              <a:avLst/>
            </a:prstGeom>
            <a:gradFill rotWithShape="0">
              <a:gsLst>
                <a:gs pos="0">
                  <a:srgbClr val="5E4700"/>
                </a:gs>
                <a:gs pos="100000">
                  <a:srgbClr val="CC9900"/>
                </a:gs>
              </a:gsLst>
              <a:lin ang="540000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9465" name="Object 6"/>
            <p:cNvGraphicFramePr>
              <a:graphicFrameLocks noChangeAspect="1"/>
            </p:cNvGraphicFramePr>
            <p:nvPr/>
          </p:nvGraphicFramePr>
          <p:xfrm>
            <a:off x="4593" y="2129"/>
            <a:ext cx="197" cy="218"/>
          </p:xfrm>
          <a:graphic>
            <a:graphicData uri="http://schemas.openxmlformats.org/presentationml/2006/ole">
              <mc:AlternateContent xmlns:mc="http://schemas.openxmlformats.org/markup-compatibility/2006">
                <mc:Choice xmlns:v="urn:schemas-microsoft-com:vml" Requires="v">
                  <p:oleObj spid="_x0000_s21656" name="公式" r:id="rId5" imgW="152280" imgH="177480" progId="Equation.3">
                    <p:embed/>
                  </p:oleObj>
                </mc:Choice>
                <mc:Fallback>
                  <p:oleObj name="公式" r:id="rId5" imgW="1522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93" y="2129"/>
                          <a:ext cx="19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9" name="Line 7"/>
            <p:cNvSpPr>
              <a:spLocks noChangeShapeType="1"/>
            </p:cNvSpPr>
            <p:nvPr/>
          </p:nvSpPr>
          <p:spPr bwMode="auto">
            <a:xfrm flipH="1" flipV="1">
              <a:off x="4573" y="1753"/>
              <a:ext cx="3" cy="5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AutoShape 8"/>
            <p:cNvSpPr>
              <a:spLocks noChangeArrowheads="1"/>
            </p:cNvSpPr>
            <p:nvPr/>
          </p:nvSpPr>
          <p:spPr bwMode="auto">
            <a:xfrm>
              <a:off x="4377" y="1616"/>
              <a:ext cx="296" cy="160"/>
            </a:xfrm>
            <a:prstGeom prst="curvedRightArrow">
              <a:avLst>
                <a:gd name="adj1" fmla="val 20000"/>
                <a:gd name="adj2" fmla="val 40000"/>
                <a:gd name="adj3" fmla="val 56879"/>
              </a:avLst>
            </a:prstGeom>
            <a:solidFill>
              <a:srgbClr val="66FFFF"/>
            </a:solidFill>
            <a:ln w="9525">
              <a:solidFill>
                <a:srgbClr val="FF66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19481" name="Line 9"/>
            <p:cNvSpPr>
              <a:spLocks noChangeShapeType="1"/>
            </p:cNvSpPr>
            <p:nvPr/>
          </p:nvSpPr>
          <p:spPr bwMode="auto">
            <a:xfrm>
              <a:off x="4572" y="222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6" name="Object 10"/>
            <p:cNvGraphicFramePr>
              <a:graphicFrameLocks noChangeAspect="1"/>
            </p:cNvGraphicFramePr>
            <p:nvPr/>
          </p:nvGraphicFramePr>
          <p:xfrm>
            <a:off x="4604" y="1390"/>
            <a:ext cx="240" cy="225"/>
          </p:xfrm>
          <a:graphic>
            <a:graphicData uri="http://schemas.openxmlformats.org/presentationml/2006/ole">
              <mc:AlternateContent xmlns:mc="http://schemas.openxmlformats.org/markup-compatibility/2006">
                <mc:Choice xmlns:v="urn:schemas-microsoft-com:vml" Requires="v">
                  <p:oleObj spid="_x0000_s21657" name="公式" r:id="rId7" imgW="126720" imgH="126720" progId="Equation.3">
                    <p:embed/>
                  </p:oleObj>
                </mc:Choice>
                <mc:Fallback>
                  <p:oleObj name="公式" r:id="rId7" imgW="126720" imgH="126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4" y="1390"/>
                          <a:ext cx="24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2" name="Freeform 11"/>
            <p:cNvSpPr>
              <a:spLocks/>
            </p:cNvSpPr>
            <p:nvPr/>
          </p:nvSpPr>
          <p:spPr bwMode="auto">
            <a:xfrm>
              <a:off x="4576" y="2778"/>
              <a:ext cx="1" cy="160"/>
            </a:xfrm>
            <a:custGeom>
              <a:avLst/>
              <a:gdLst>
                <a:gd name="T0" fmla="*/ 0 w 1"/>
                <a:gd name="T1" fmla="*/ 0 h 160"/>
                <a:gd name="T2" fmla="*/ 0 w 1"/>
                <a:gd name="T3" fmla="*/ 160 h 160"/>
                <a:gd name="T4" fmla="*/ 0 60000 65536"/>
                <a:gd name="T5" fmla="*/ 0 60000 65536"/>
                <a:gd name="T6" fmla="*/ 0 w 1"/>
                <a:gd name="T7" fmla="*/ 0 h 160"/>
                <a:gd name="T8" fmla="*/ 1 w 1"/>
                <a:gd name="T9" fmla="*/ 160 h 160"/>
              </a:gdLst>
              <a:ahLst/>
              <a:cxnLst>
                <a:cxn ang="T4">
                  <a:pos x="T0" y="T1"/>
                </a:cxn>
                <a:cxn ang="T5">
                  <a:pos x="T2" y="T3"/>
                </a:cxn>
              </a:cxnLst>
              <a:rect l="T6" t="T7" r="T8" b="T9"/>
              <a:pathLst>
                <a:path w="1" h="160">
                  <a:moveTo>
                    <a:pt x="0" y="0"/>
                  </a:moveTo>
                  <a:lnTo>
                    <a:pt x="0" y="1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19467" name="Object 12"/>
            <p:cNvGraphicFramePr>
              <a:graphicFrameLocks noChangeAspect="1"/>
            </p:cNvGraphicFramePr>
            <p:nvPr/>
          </p:nvGraphicFramePr>
          <p:xfrm>
            <a:off x="4649" y="1616"/>
            <a:ext cx="275" cy="252"/>
          </p:xfrm>
          <a:graphic>
            <a:graphicData uri="http://schemas.openxmlformats.org/presentationml/2006/ole">
              <mc:AlternateContent xmlns:mc="http://schemas.openxmlformats.org/markup-compatibility/2006">
                <mc:Choice xmlns:v="urn:schemas-microsoft-com:vml" Requires="v">
                  <p:oleObj spid="_x0000_s21658" name="公式" r:id="rId9" imgW="152280" imgH="139680" progId="Equation.3">
                    <p:embed/>
                  </p:oleObj>
                </mc:Choice>
                <mc:Fallback>
                  <p:oleObj name="公式" r:id="rId9" imgW="152280" imgH="13968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9" y="1616"/>
                          <a:ext cx="27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3" name="Freeform 13"/>
            <p:cNvSpPr>
              <a:spLocks/>
            </p:cNvSpPr>
            <p:nvPr/>
          </p:nvSpPr>
          <p:spPr bwMode="auto">
            <a:xfrm>
              <a:off x="4576" y="1435"/>
              <a:ext cx="1" cy="253"/>
            </a:xfrm>
            <a:custGeom>
              <a:avLst/>
              <a:gdLst>
                <a:gd name="T0" fmla="*/ 0 w 1"/>
                <a:gd name="T1" fmla="*/ 253 h 253"/>
                <a:gd name="T2" fmla="*/ 1 w 1"/>
                <a:gd name="T3" fmla="*/ 0 h 253"/>
                <a:gd name="T4" fmla="*/ 0 60000 65536"/>
                <a:gd name="T5" fmla="*/ 0 60000 65536"/>
                <a:gd name="T6" fmla="*/ 0 w 1"/>
                <a:gd name="T7" fmla="*/ 0 h 253"/>
                <a:gd name="T8" fmla="*/ 1 w 1"/>
                <a:gd name="T9" fmla="*/ 253 h 253"/>
              </a:gdLst>
              <a:ahLst/>
              <a:cxnLst>
                <a:cxn ang="T4">
                  <a:pos x="T0" y="T1"/>
                </a:cxn>
                <a:cxn ang="T5">
                  <a:pos x="T2" y="T3"/>
                </a:cxn>
              </a:cxnLst>
              <a:rect l="T6" t="T7" r="T8" b="T9"/>
              <a:pathLst>
                <a:path w="1" h="253">
                  <a:moveTo>
                    <a:pt x="0" y="253"/>
                  </a:moveTo>
                  <a:lnTo>
                    <a:pt x="1" y="0"/>
                  </a:lnTo>
                </a:path>
              </a:pathLst>
            </a:custGeom>
            <a:noFill/>
            <a:ln w="28575">
              <a:solidFill>
                <a:srgbClr val="00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
        <p:nvSpPr>
          <p:cNvPr id="475150" name="Text Box 14"/>
          <p:cNvSpPr txBox="1">
            <a:spLocks noChangeArrowheads="1"/>
          </p:cNvSpPr>
          <p:nvPr/>
        </p:nvSpPr>
        <p:spPr bwMode="auto">
          <a:xfrm>
            <a:off x="250825" y="404813"/>
            <a:ext cx="8640763" cy="1791260"/>
          </a:xfrm>
          <a:prstGeom prst="rect">
            <a:avLst/>
          </a:prstGeom>
          <a:noFill/>
          <a:ln w="9525">
            <a:noFill/>
            <a:miter lim="800000"/>
            <a:headEnd/>
            <a:tailEnd/>
          </a:ln>
          <a:effectLst/>
        </p:spPr>
        <p:txBody>
          <a:bodyPr>
            <a:spAutoFit/>
          </a:bodyPr>
          <a:lstStyle/>
          <a:p>
            <a:pPr>
              <a:lnSpc>
                <a:spcPct val="105000"/>
              </a:lnSpc>
              <a:spcAft>
                <a:spcPct val="20000"/>
              </a:spcAft>
              <a:defRPr/>
            </a:pPr>
            <a:r>
              <a:rPr kumimoji="1" lang="zh-CN" altLang="en-US" sz="2400" b="1" dirty="0">
                <a:solidFill>
                  <a:srgbClr val="0000CC"/>
                </a:solidFill>
                <a:effectLst>
                  <a:outerShdw blurRad="38100" dist="38100" dir="2700000" algn="tl">
                    <a:srgbClr val="C0C0C0"/>
                  </a:outerShdw>
                </a:effectLst>
                <a:latin typeface="+mn-ea"/>
              </a:rPr>
              <a:t>例</a:t>
            </a:r>
            <a:r>
              <a:rPr kumimoji="1" lang="en-US" altLang="zh-CN" sz="2400" b="1" dirty="0">
                <a:solidFill>
                  <a:srgbClr val="0000CC"/>
                </a:solidFill>
                <a:effectLst>
                  <a:outerShdw blurRad="38100" dist="38100" dir="2700000" algn="tl">
                    <a:srgbClr val="C0C0C0"/>
                  </a:outerShdw>
                </a:effectLst>
                <a:latin typeface="+mn-ea"/>
              </a:rPr>
              <a:t>3-4</a:t>
            </a:r>
            <a:r>
              <a:rPr kumimoji="1" lang="en-US" altLang="zh-CN" sz="2400" b="1" dirty="0">
                <a:solidFill>
                  <a:srgbClr val="FF0000"/>
                </a:solidFill>
                <a:effectLst>
                  <a:outerShdw blurRad="38100" dist="38100" dir="2700000" algn="tl">
                    <a:srgbClr val="C0C0C0"/>
                  </a:outerShdw>
                </a:effectLst>
                <a:latin typeface="+mn-ea"/>
              </a:rPr>
              <a:t> </a:t>
            </a:r>
            <a:r>
              <a:rPr kumimoji="1" lang="en-US" altLang="zh-CN" sz="2400" b="1" dirty="0">
                <a:solidFill>
                  <a:srgbClr val="FF0000"/>
                </a:solidFill>
                <a:latin typeface="+mn-ea"/>
              </a:rPr>
              <a:t> </a:t>
            </a:r>
            <a:r>
              <a:rPr kumimoji="1" lang="zh-CN" altLang="en-US" sz="2400" b="1" dirty="0">
                <a:latin typeface="+mn-ea"/>
              </a:rPr>
              <a:t>质量为</a:t>
            </a:r>
            <a:r>
              <a:rPr kumimoji="1" lang="en-US" altLang="zh-CN" sz="2400" b="1" i="1" dirty="0">
                <a:latin typeface="+mn-ea"/>
              </a:rPr>
              <a:t>m</a:t>
            </a:r>
            <a:r>
              <a:rPr kumimoji="1" lang="zh-CN" altLang="en-US" sz="2400" b="1" dirty="0">
                <a:latin typeface="+mn-ea"/>
              </a:rPr>
              <a:t>、长为</a:t>
            </a:r>
            <a:r>
              <a:rPr kumimoji="1" lang="en-US" altLang="zh-CN" sz="2400" b="1" i="1" dirty="0">
                <a:latin typeface="+mn-ea"/>
              </a:rPr>
              <a:t>L</a:t>
            </a:r>
            <a:r>
              <a:rPr kumimoji="1" lang="zh-CN" altLang="en-US" sz="2400" b="1" dirty="0">
                <a:latin typeface="+mn-ea"/>
              </a:rPr>
              <a:t>的细杆在水平粗糙桌面上绕过其一端的</a:t>
            </a:r>
            <a:r>
              <a:rPr kumimoji="1" lang="en-US" altLang="zh-CN" sz="2400" b="1" i="1" dirty="0">
                <a:latin typeface="+mn-ea"/>
              </a:rPr>
              <a:t>O</a:t>
            </a:r>
            <a:r>
              <a:rPr kumimoji="1" lang="zh-CN" altLang="en-US" sz="2400" b="1" dirty="0">
                <a:latin typeface="+mn-ea"/>
              </a:rPr>
              <a:t>点旋转</a:t>
            </a:r>
            <a:r>
              <a:rPr kumimoji="1" lang="en-US" altLang="zh-CN" sz="2400" b="1" dirty="0">
                <a:latin typeface="+mn-ea"/>
              </a:rPr>
              <a:t>,</a:t>
            </a:r>
            <a:r>
              <a:rPr kumimoji="1" lang="zh-CN" altLang="en-US" sz="2400" b="1" dirty="0">
                <a:latin typeface="+mn-ea"/>
              </a:rPr>
              <a:t>杆与桌面间的摩擦系数为</a:t>
            </a:r>
            <a:r>
              <a:rPr kumimoji="1" lang="zh-CN" altLang="en-US" sz="2400" b="1" i="1" dirty="0">
                <a:latin typeface="+mn-ea"/>
                <a:sym typeface="Symbol" pitchFamily="18" charset="2"/>
              </a:rPr>
              <a:t></a:t>
            </a:r>
            <a:r>
              <a:rPr kumimoji="1" lang="en-US" altLang="zh-CN" sz="2400" b="1" dirty="0">
                <a:latin typeface="+mn-ea"/>
              </a:rPr>
              <a:t>,</a:t>
            </a:r>
            <a:r>
              <a:rPr kumimoji="1" lang="zh-CN" altLang="en-US" sz="2400" b="1" dirty="0">
                <a:latin typeface="+mn-ea"/>
              </a:rPr>
              <a:t>求下列情况的摩擦力矩</a:t>
            </a:r>
            <a:r>
              <a:rPr kumimoji="1" lang="en-US" altLang="zh-CN" sz="2400" b="1" dirty="0">
                <a:latin typeface="+mn-ea"/>
                <a:cs typeface="Times New Roman" pitchFamily="18" charset="0"/>
              </a:rPr>
              <a:t>.</a:t>
            </a:r>
          </a:p>
          <a:p>
            <a:pPr>
              <a:lnSpc>
                <a:spcPct val="105000"/>
              </a:lnSpc>
              <a:spcAft>
                <a:spcPct val="20000"/>
              </a:spcAft>
              <a:defRPr/>
            </a:pPr>
            <a:r>
              <a:rPr kumimoji="1" lang="en-US" altLang="zh-CN" sz="2400" b="1" dirty="0">
                <a:latin typeface="+mn-ea"/>
              </a:rPr>
              <a:t>    (1) </a:t>
            </a:r>
            <a:r>
              <a:rPr kumimoji="1" lang="zh-CN" altLang="en-US" sz="2400" b="1" dirty="0">
                <a:latin typeface="+mn-ea"/>
              </a:rPr>
              <a:t>杆的质量均匀分布</a:t>
            </a:r>
            <a:r>
              <a:rPr kumimoji="1" lang="en-US" altLang="zh-CN" sz="2400" b="1" dirty="0">
                <a:latin typeface="+mn-ea"/>
              </a:rPr>
              <a:t>;</a:t>
            </a:r>
          </a:p>
          <a:p>
            <a:pPr>
              <a:lnSpc>
                <a:spcPct val="105000"/>
              </a:lnSpc>
              <a:spcAft>
                <a:spcPct val="20000"/>
              </a:spcAft>
              <a:defRPr/>
            </a:pPr>
            <a:r>
              <a:rPr kumimoji="1" lang="en-US" altLang="zh-CN" sz="2400" b="1" dirty="0">
                <a:latin typeface="+mn-ea"/>
              </a:rPr>
              <a:t>    (2) </a:t>
            </a:r>
            <a:r>
              <a:rPr kumimoji="1" lang="zh-CN" altLang="en-US" sz="2400" b="1" dirty="0">
                <a:latin typeface="+mn-ea"/>
              </a:rPr>
              <a:t>杆的密度与离轴距离成正比</a:t>
            </a:r>
            <a:r>
              <a:rPr kumimoji="1" lang="en-US" altLang="zh-CN" sz="2400" b="1" dirty="0">
                <a:latin typeface="+mn-ea"/>
              </a:rPr>
              <a:t>.</a:t>
            </a:r>
          </a:p>
        </p:txBody>
      </p:sp>
      <p:sp>
        <p:nvSpPr>
          <p:cNvPr id="475151" name="Text Box 15"/>
          <p:cNvSpPr txBox="1">
            <a:spLocks noChangeArrowheads="1"/>
          </p:cNvSpPr>
          <p:nvPr/>
        </p:nvSpPr>
        <p:spPr bwMode="auto">
          <a:xfrm>
            <a:off x="250825" y="2781300"/>
            <a:ext cx="2246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CC"/>
                </a:solidFill>
              </a:rPr>
              <a:t>解</a:t>
            </a:r>
            <a:r>
              <a:rPr kumimoji="1" lang="en-US" altLang="zh-CN">
                <a:solidFill>
                  <a:srgbClr val="0000CC"/>
                </a:solidFill>
              </a:rPr>
              <a:t>  (</a:t>
            </a:r>
            <a:r>
              <a:rPr kumimoji="1" lang="en-US" altLang="zh-CN">
                <a:solidFill>
                  <a:srgbClr val="0000CC"/>
                </a:solidFill>
                <a:ea typeface="宋体" charset="-122"/>
              </a:rPr>
              <a:t>1)</a:t>
            </a:r>
          </a:p>
        </p:txBody>
      </p:sp>
      <p:graphicFrame>
        <p:nvGraphicFramePr>
          <p:cNvPr id="475152" name="Object 16"/>
          <p:cNvGraphicFramePr>
            <a:graphicFrameLocks noChangeAspect="1"/>
          </p:cNvGraphicFramePr>
          <p:nvPr/>
        </p:nvGraphicFramePr>
        <p:xfrm>
          <a:off x="1871663" y="2552700"/>
          <a:ext cx="1871662" cy="1020763"/>
        </p:xfrm>
        <a:graphic>
          <a:graphicData uri="http://schemas.openxmlformats.org/presentationml/2006/ole">
            <mc:AlternateContent xmlns:mc="http://schemas.openxmlformats.org/markup-compatibility/2006">
              <mc:Choice xmlns:v="urn:schemas-microsoft-com:vml" Requires="v">
                <p:oleObj spid="_x0000_s21659" name="公式" r:id="rId11" imgW="685800" imgH="393480" progId="Equation.3">
                  <p:embed/>
                </p:oleObj>
              </mc:Choice>
              <mc:Fallback>
                <p:oleObj name="公式" r:id="rId11" imgW="685800" imgH="3934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71663" y="2552700"/>
                        <a:ext cx="1871662"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7"/>
          <p:cNvGrpSpPr>
            <a:grpSpLocks/>
          </p:cNvGrpSpPr>
          <p:nvPr/>
        </p:nvGrpSpPr>
        <p:grpSpPr bwMode="auto">
          <a:xfrm>
            <a:off x="1655763" y="3681413"/>
            <a:ext cx="2339975" cy="1331912"/>
            <a:chOff x="1086" y="2519"/>
            <a:chExt cx="1527" cy="889"/>
          </a:xfrm>
        </p:grpSpPr>
        <p:graphicFrame>
          <p:nvGraphicFramePr>
            <p:cNvPr id="19463" name="Object 18"/>
            <p:cNvGraphicFramePr>
              <a:graphicFrameLocks noChangeAspect="1"/>
            </p:cNvGraphicFramePr>
            <p:nvPr/>
          </p:nvGraphicFramePr>
          <p:xfrm>
            <a:off x="1086" y="2519"/>
            <a:ext cx="1527" cy="351"/>
          </p:xfrm>
          <a:graphic>
            <a:graphicData uri="http://schemas.openxmlformats.org/presentationml/2006/ole">
              <mc:AlternateContent xmlns:mc="http://schemas.openxmlformats.org/markup-compatibility/2006">
                <mc:Choice xmlns:v="urn:schemas-microsoft-com:vml" Requires="v">
                  <p:oleObj spid="_x0000_s21660" name="公式" r:id="rId13" imgW="838080" imgH="203040" progId="Equation.3">
                    <p:embed/>
                  </p:oleObj>
                </mc:Choice>
                <mc:Fallback>
                  <p:oleObj name="公式" r:id="rId13" imgW="83808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6" y="2519"/>
                          <a:ext cx="1527"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9"/>
            <p:cNvGraphicFramePr>
              <a:graphicFrameLocks noChangeAspect="1"/>
            </p:cNvGraphicFramePr>
            <p:nvPr/>
          </p:nvGraphicFramePr>
          <p:xfrm>
            <a:off x="1200" y="3062"/>
            <a:ext cx="1296" cy="346"/>
          </p:xfrm>
          <a:graphic>
            <a:graphicData uri="http://schemas.openxmlformats.org/presentationml/2006/ole">
              <mc:AlternateContent xmlns:mc="http://schemas.openxmlformats.org/markup-compatibility/2006">
                <mc:Choice xmlns:v="urn:schemas-microsoft-com:vml" Requires="v">
                  <p:oleObj spid="_x0000_s21661" name="公式" r:id="rId15" imgW="723600" imgH="203040" progId="Equation.3">
                    <p:embed/>
                  </p:oleObj>
                </mc:Choice>
                <mc:Fallback>
                  <p:oleObj name="公式" r:id="rId15" imgW="723600" imgH="20304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00" y="3062"/>
                          <a:ext cx="1296" cy="3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75156" name="Object 20"/>
          <p:cNvGraphicFramePr>
            <a:graphicFrameLocks noChangeAspect="1"/>
          </p:cNvGraphicFramePr>
          <p:nvPr/>
        </p:nvGraphicFramePr>
        <p:xfrm>
          <a:off x="2051050" y="5192713"/>
          <a:ext cx="6049963" cy="1182687"/>
        </p:xfrm>
        <a:graphic>
          <a:graphicData uri="http://schemas.openxmlformats.org/presentationml/2006/ole">
            <mc:AlternateContent xmlns:mc="http://schemas.openxmlformats.org/markup-compatibility/2006">
              <mc:Choice xmlns:v="urn:schemas-microsoft-com:vml" Requires="v">
                <p:oleObj spid="_x0000_s21662" name="公式" r:id="rId17" imgW="2323800" imgH="482400" progId="Equation.3">
                  <p:embed/>
                </p:oleObj>
              </mc:Choice>
              <mc:Fallback>
                <p:oleObj name="公式" r:id="rId17" imgW="2323800" imgH="4824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51050" y="5192713"/>
                        <a:ext cx="6049963" cy="1182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5508625" y="2506663"/>
            <a:ext cx="1600200" cy="1354137"/>
            <a:chOff x="3360" y="2313"/>
            <a:chExt cx="1008" cy="855"/>
          </a:xfrm>
        </p:grpSpPr>
        <p:graphicFrame>
          <p:nvGraphicFramePr>
            <p:cNvPr id="19460" name="Object 22"/>
            <p:cNvGraphicFramePr>
              <a:graphicFrameLocks noChangeAspect="1"/>
            </p:cNvGraphicFramePr>
            <p:nvPr/>
          </p:nvGraphicFramePr>
          <p:xfrm>
            <a:off x="4032" y="2736"/>
            <a:ext cx="336" cy="243"/>
          </p:xfrm>
          <a:graphic>
            <a:graphicData uri="http://schemas.openxmlformats.org/presentationml/2006/ole">
              <mc:AlternateContent xmlns:mc="http://schemas.openxmlformats.org/markup-compatibility/2006">
                <mc:Choice xmlns:v="urn:schemas-microsoft-com:vml" Requires="v">
                  <p:oleObj spid="_x0000_s21663" name="公式" r:id="rId19" imgW="228600" imgH="177480" progId="Equation.3">
                    <p:embed/>
                  </p:oleObj>
                </mc:Choice>
                <mc:Fallback>
                  <p:oleObj name="公式" r:id="rId19" imgW="228600" imgH="1774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032" y="2736"/>
                          <a:ext cx="33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3" name="Line 23"/>
            <p:cNvSpPr>
              <a:spLocks noChangeShapeType="1"/>
            </p:cNvSpPr>
            <p:nvPr/>
          </p:nvSpPr>
          <p:spPr bwMode="auto">
            <a:xfrm flipH="1" flipV="1">
              <a:off x="3840" y="2352"/>
              <a:ext cx="240" cy="336"/>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9461" name="Object 24"/>
            <p:cNvGraphicFramePr>
              <a:graphicFrameLocks noChangeAspect="1"/>
            </p:cNvGraphicFramePr>
            <p:nvPr/>
          </p:nvGraphicFramePr>
          <p:xfrm>
            <a:off x="3600" y="2313"/>
            <a:ext cx="310" cy="328"/>
          </p:xfrm>
          <a:graphic>
            <a:graphicData uri="http://schemas.openxmlformats.org/presentationml/2006/ole">
              <mc:AlternateContent xmlns:mc="http://schemas.openxmlformats.org/markup-compatibility/2006">
                <mc:Choice xmlns:v="urn:schemas-microsoft-com:vml" Requires="v">
                  <p:oleObj spid="_x0000_s21664" name="公式" r:id="rId21" imgW="203040" imgH="228600" progId="Equation.3">
                    <p:embed/>
                  </p:oleObj>
                </mc:Choice>
                <mc:Fallback>
                  <p:oleObj name="公式" r:id="rId21" imgW="203040" imgH="2286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00" y="2313"/>
                          <a:ext cx="31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2" name="Object 25"/>
            <p:cNvGraphicFramePr>
              <a:graphicFrameLocks noChangeAspect="1"/>
            </p:cNvGraphicFramePr>
            <p:nvPr/>
          </p:nvGraphicFramePr>
          <p:xfrm>
            <a:off x="3360" y="2832"/>
            <a:ext cx="298" cy="336"/>
          </p:xfrm>
          <a:graphic>
            <a:graphicData uri="http://schemas.openxmlformats.org/presentationml/2006/ole">
              <mc:AlternateContent xmlns:mc="http://schemas.openxmlformats.org/markup-compatibility/2006">
                <mc:Choice xmlns:v="urn:schemas-microsoft-com:vml" Requires="v">
                  <p:oleObj spid="_x0000_s21665" name="公式" r:id="rId23" imgW="126720" imgH="152280" progId="Equation.3">
                    <p:embed/>
                  </p:oleObj>
                </mc:Choice>
                <mc:Fallback>
                  <p:oleObj name="公式" r:id="rId23" imgW="126720" imgH="1522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3360" y="2832"/>
                          <a:ext cx="29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74" name="Line 26"/>
            <p:cNvSpPr>
              <a:spLocks noChangeShapeType="1"/>
            </p:cNvSpPr>
            <p:nvPr/>
          </p:nvSpPr>
          <p:spPr bwMode="auto">
            <a:xfrm flipH="1">
              <a:off x="3600" y="2640"/>
              <a:ext cx="768" cy="24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Rectangle 27"/>
            <p:cNvSpPr>
              <a:spLocks noChangeArrowheads="1"/>
            </p:cNvSpPr>
            <p:nvPr/>
          </p:nvSpPr>
          <p:spPr bwMode="auto">
            <a:xfrm rot="-753381">
              <a:off x="4032" y="2688"/>
              <a:ext cx="122" cy="48"/>
            </a:xfrm>
            <a:prstGeom prst="rect">
              <a:avLst/>
            </a:prstGeom>
            <a:solidFill>
              <a:srgbClr val="FF0000"/>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Tree>
    <p:extLst>
      <p:ext uri="{BB962C8B-B14F-4D97-AF65-F5344CB8AC3E}">
        <p14:creationId xmlns:p14="http://schemas.microsoft.com/office/powerpoint/2010/main" val="82512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75151"/>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4"/>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nodeType="afterEffect">
                                  <p:stCondLst>
                                    <p:cond delay="0"/>
                                  </p:stCondLst>
                                  <p:childTnLst>
                                    <p:set>
                                      <p:cBhvr>
                                        <p:cTn id="12" dur="1" fill="hold">
                                          <p:stCondLst>
                                            <p:cond delay="499"/>
                                          </p:stCondLst>
                                        </p:cTn>
                                        <p:tgtEl>
                                          <p:spTgt spid="47515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nodeType="clickEffect">
                                  <p:stCondLst>
                                    <p:cond delay="0"/>
                                  </p:stCondLst>
                                  <p:childTnLst>
                                    <p:set>
                                      <p:cBhvr>
                                        <p:cTn id="21" dur="1" fill="hold">
                                          <p:stCondLst>
                                            <p:cond delay="0"/>
                                          </p:stCondLst>
                                        </p:cTn>
                                        <p:tgtEl>
                                          <p:spTgt spid="475156"/>
                                        </p:tgtEl>
                                        <p:attrNameLst>
                                          <p:attrName>style.visibility</p:attrName>
                                        </p:attrNameLst>
                                      </p:cBhvr>
                                      <p:to>
                                        <p:strVal val="visible"/>
                                      </p:to>
                                    </p:set>
                                    <p:anim calcmode="lin" valueType="num">
                                      <p:cBhvr additive="base">
                                        <p:cTn id="22" dur="500" fill="hold"/>
                                        <p:tgtEl>
                                          <p:spTgt spid="475156"/>
                                        </p:tgtEl>
                                        <p:attrNameLst>
                                          <p:attrName>ppt_x</p:attrName>
                                        </p:attrNameLst>
                                      </p:cBhvr>
                                      <p:tavLst>
                                        <p:tav tm="0">
                                          <p:val>
                                            <p:strVal val="#ppt_x"/>
                                          </p:val>
                                        </p:tav>
                                        <p:tav tm="100000">
                                          <p:val>
                                            <p:strVal val="#ppt_x"/>
                                          </p:val>
                                        </p:tav>
                                      </p:tavLst>
                                    </p:anim>
                                    <p:anim calcmode="lin" valueType="num">
                                      <p:cBhvr additive="base">
                                        <p:cTn id="23" dur="500" fill="hold"/>
                                        <p:tgtEl>
                                          <p:spTgt spid="475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51"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2" name="Text Box 4"/>
          <p:cNvSpPr txBox="1">
            <a:spLocks noChangeArrowheads="1"/>
          </p:cNvSpPr>
          <p:nvPr/>
        </p:nvSpPr>
        <p:spPr bwMode="auto">
          <a:xfrm>
            <a:off x="357188" y="1412875"/>
            <a:ext cx="857091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solidFill>
                  <a:srgbClr val="0000FF"/>
                </a:solidFill>
              </a:rPr>
              <a:t>刚体</a:t>
            </a:r>
            <a:r>
              <a:rPr kumimoji="1" lang="en-US" altLang="zh-CN">
                <a:solidFill>
                  <a:srgbClr val="0000FF"/>
                </a:solidFill>
              </a:rPr>
              <a:t>(rigid body)</a:t>
            </a:r>
            <a:r>
              <a:rPr kumimoji="1" lang="en-US" altLang="zh-CN"/>
              <a:t>: </a:t>
            </a:r>
            <a:r>
              <a:rPr kumimoji="1" lang="zh-CN" altLang="en-US"/>
              <a:t>在外力作用下不产生形变的物体 </a:t>
            </a:r>
            <a:r>
              <a:rPr kumimoji="1" lang="en-US" altLang="zh-CN"/>
              <a:t>(</a:t>
            </a:r>
            <a:r>
              <a:rPr kumimoji="1" lang="zh-CN" altLang="en-US"/>
              <a:t>无数个连续分布的质点组成的质点系</a:t>
            </a:r>
            <a:r>
              <a:rPr kumimoji="1" lang="en-US" altLang="zh-CN"/>
              <a:t>——</a:t>
            </a:r>
            <a:r>
              <a:rPr kumimoji="1" lang="zh-CN" altLang="en-US"/>
              <a:t>理想模型</a:t>
            </a:r>
            <a:r>
              <a:rPr kumimoji="1" lang="en-US" altLang="zh-CN"/>
              <a:t>).  </a:t>
            </a:r>
            <a:endParaRPr kumimoji="1" lang="zh-CN" altLang="en-US"/>
          </a:p>
        </p:txBody>
      </p:sp>
      <p:sp>
        <p:nvSpPr>
          <p:cNvPr id="442373" name="Text Box 5"/>
          <p:cNvSpPr txBox="1">
            <a:spLocks noChangeArrowheads="1"/>
          </p:cNvSpPr>
          <p:nvPr/>
        </p:nvSpPr>
        <p:spPr bwMode="auto">
          <a:xfrm>
            <a:off x="287338" y="3608388"/>
            <a:ext cx="5724525" cy="886397"/>
          </a:xfrm>
          <a:prstGeom prst="rect">
            <a:avLst/>
          </a:prstGeom>
          <a:noFill/>
          <a:ln w="9525">
            <a:noFill/>
            <a:miter lim="800000"/>
            <a:headEnd/>
            <a:tailEnd/>
          </a:ln>
          <a:effectLst/>
        </p:spPr>
        <p:txBody>
          <a:bodyPr>
            <a:spAutoFit/>
          </a:bodyPr>
          <a:lstStyle/>
          <a:p>
            <a:pPr>
              <a:spcAft>
                <a:spcPct val="15000"/>
              </a:spcAft>
              <a:defRPr/>
            </a:pPr>
            <a:r>
              <a:rPr kumimoji="1" lang="zh-CN" altLang="en-US" sz="2400" b="1" dirty="0">
                <a:solidFill>
                  <a:schemeClr val="hlink"/>
                </a:solidFill>
                <a:effectLst>
                  <a:outerShdw blurRad="38100" dist="38100" dir="2700000" algn="tl">
                    <a:srgbClr val="C0C0C0"/>
                  </a:outerShdw>
                </a:effectLst>
                <a:latin typeface="+mn-ea"/>
              </a:rPr>
              <a:t>特点</a:t>
            </a:r>
            <a:r>
              <a:rPr kumimoji="1" lang="en-US" altLang="zh-CN" sz="2400" b="1" dirty="0">
                <a:latin typeface="+mn-ea"/>
              </a:rPr>
              <a:t>: </a:t>
            </a:r>
          </a:p>
          <a:p>
            <a:pPr>
              <a:spcAft>
                <a:spcPct val="15000"/>
              </a:spcAft>
              <a:defRPr/>
            </a:pPr>
            <a:r>
              <a:rPr kumimoji="1" lang="zh-CN" altLang="en-US" sz="2400" b="1" dirty="0">
                <a:latin typeface="+mn-ea"/>
              </a:rPr>
              <a:t>任意两点间的距离始终保持不变</a:t>
            </a:r>
          </a:p>
        </p:txBody>
      </p:sp>
      <p:grpSp>
        <p:nvGrpSpPr>
          <p:cNvPr id="2" name="Group 24"/>
          <p:cNvGrpSpPr>
            <a:grpSpLocks/>
          </p:cNvGrpSpPr>
          <p:nvPr/>
        </p:nvGrpSpPr>
        <p:grpSpPr bwMode="auto">
          <a:xfrm>
            <a:off x="1979613" y="3192463"/>
            <a:ext cx="5237162" cy="741362"/>
            <a:chOff x="1224" y="2001"/>
            <a:chExt cx="3299" cy="467"/>
          </a:xfrm>
        </p:grpSpPr>
        <p:sp>
          <p:nvSpPr>
            <p:cNvPr id="2062" name="Text Box 7"/>
            <p:cNvSpPr txBox="1">
              <a:spLocks noChangeArrowheads="1"/>
            </p:cNvSpPr>
            <p:nvPr/>
          </p:nvSpPr>
          <p:spPr bwMode="auto">
            <a:xfrm>
              <a:off x="1224" y="2115"/>
              <a:ext cx="68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33CC"/>
                  </a:solidFill>
                </a:rPr>
                <a:t>质点</a:t>
              </a:r>
            </a:p>
          </p:txBody>
        </p:sp>
        <p:sp>
          <p:nvSpPr>
            <p:cNvPr id="2063" name="Text Box 8"/>
            <p:cNvSpPr txBox="1">
              <a:spLocks noChangeArrowheads="1"/>
            </p:cNvSpPr>
            <p:nvPr/>
          </p:nvSpPr>
          <p:spPr bwMode="auto">
            <a:xfrm>
              <a:off x="2404" y="2137"/>
              <a:ext cx="98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33CC"/>
                  </a:solidFill>
                </a:rPr>
                <a:t>质点系</a:t>
              </a:r>
            </a:p>
          </p:txBody>
        </p:sp>
        <p:sp>
          <p:nvSpPr>
            <p:cNvPr id="2064" name="Text Box 9"/>
            <p:cNvSpPr txBox="1">
              <a:spLocks noChangeArrowheads="1"/>
            </p:cNvSpPr>
            <p:nvPr/>
          </p:nvSpPr>
          <p:spPr bwMode="auto">
            <a:xfrm>
              <a:off x="3787" y="2160"/>
              <a:ext cx="7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33CC"/>
                  </a:solidFill>
                </a:rPr>
                <a:t>刚体</a:t>
              </a:r>
            </a:p>
          </p:txBody>
        </p:sp>
        <p:sp>
          <p:nvSpPr>
            <p:cNvPr id="2065" name="Text Box 10"/>
            <p:cNvSpPr txBox="1">
              <a:spLocks noChangeArrowheads="1"/>
            </p:cNvSpPr>
            <p:nvPr/>
          </p:nvSpPr>
          <p:spPr bwMode="auto">
            <a:xfrm>
              <a:off x="1791" y="2001"/>
              <a:ext cx="58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集合</a:t>
              </a:r>
            </a:p>
          </p:txBody>
        </p:sp>
        <p:sp>
          <p:nvSpPr>
            <p:cNvPr id="2066" name="Text Box 11"/>
            <p:cNvSpPr txBox="1">
              <a:spLocks noChangeArrowheads="1"/>
            </p:cNvSpPr>
            <p:nvPr/>
          </p:nvSpPr>
          <p:spPr bwMode="auto">
            <a:xfrm>
              <a:off x="3198" y="2024"/>
              <a:ext cx="539"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特例</a:t>
              </a:r>
            </a:p>
          </p:txBody>
        </p:sp>
        <p:sp>
          <p:nvSpPr>
            <p:cNvPr id="2067" name="Line 12"/>
            <p:cNvSpPr>
              <a:spLocks noChangeShapeType="1"/>
            </p:cNvSpPr>
            <p:nvPr/>
          </p:nvSpPr>
          <p:spPr bwMode="auto">
            <a:xfrm>
              <a:off x="1814" y="2341"/>
              <a:ext cx="491"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68" name="Line 13"/>
            <p:cNvSpPr>
              <a:spLocks noChangeShapeType="1"/>
            </p:cNvSpPr>
            <p:nvPr/>
          </p:nvSpPr>
          <p:spPr bwMode="auto">
            <a:xfrm>
              <a:off x="3220" y="2364"/>
              <a:ext cx="490"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5"/>
          <p:cNvGrpSpPr>
            <a:grpSpLocks/>
          </p:cNvGrpSpPr>
          <p:nvPr/>
        </p:nvGrpSpPr>
        <p:grpSpPr bwMode="auto">
          <a:xfrm>
            <a:off x="468313" y="4833938"/>
            <a:ext cx="4895850" cy="1282700"/>
            <a:chOff x="340" y="2795"/>
            <a:chExt cx="3084" cy="808"/>
          </a:xfrm>
        </p:grpSpPr>
        <p:sp>
          <p:nvSpPr>
            <p:cNvPr id="2059" name="Text Box 16">
              <a:hlinkClick r:id="rId5" action="ppaction://hlinkfile"/>
            </p:cNvPr>
            <p:cNvSpPr txBox="1">
              <a:spLocks noChangeArrowheads="1"/>
            </p:cNvSpPr>
            <p:nvPr/>
          </p:nvSpPr>
          <p:spPr bwMode="auto">
            <a:xfrm>
              <a:off x="1017" y="2795"/>
              <a:ext cx="2407" cy="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转动</a:t>
              </a:r>
              <a:r>
                <a:rPr kumimoji="1" lang="en-US" altLang="zh-CN"/>
                <a:t>(</a:t>
              </a:r>
              <a:r>
                <a:rPr kumimoji="1" lang="zh-CN" altLang="en-US"/>
                <a:t>特例</a:t>
              </a:r>
              <a:r>
                <a:rPr kumimoji="1" lang="en-US" altLang="zh-CN"/>
                <a:t>:</a:t>
              </a:r>
              <a:r>
                <a:rPr kumimoji="1" lang="zh-CN" altLang="en-US"/>
                <a:t>定轴转动</a:t>
              </a:r>
              <a:r>
                <a:rPr kumimoji="1" lang="en-US" altLang="zh-CN"/>
                <a:t>)</a:t>
              </a:r>
            </a:p>
            <a:p>
              <a:pPr eaLnBrk="1" hangingPunct="1"/>
              <a:r>
                <a:rPr kumimoji="1" lang="zh-CN" altLang="en-US"/>
                <a:t>平动        </a:t>
              </a:r>
            </a:p>
            <a:p>
              <a:pPr eaLnBrk="1" hangingPunct="1"/>
              <a:r>
                <a:rPr kumimoji="1" lang="zh-CN" altLang="en-US"/>
                <a:t>平动＋转动</a:t>
              </a:r>
            </a:p>
          </p:txBody>
        </p:sp>
        <p:sp>
          <p:nvSpPr>
            <p:cNvPr id="2060" name="Text Box 17"/>
            <p:cNvSpPr txBox="1">
              <a:spLocks noChangeArrowheads="1"/>
            </p:cNvSpPr>
            <p:nvPr/>
          </p:nvSpPr>
          <p:spPr bwMode="auto">
            <a:xfrm>
              <a:off x="340" y="3022"/>
              <a:ext cx="672"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latin typeface="黑体" pitchFamily="49" charset="-122"/>
                </a:rPr>
                <a:t>运动</a:t>
              </a:r>
              <a:endParaRPr kumimoji="1" lang="zh-CN" altLang="en-US" b="0">
                <a:latin typeface="黑体" pitchFamily="49" charset="-122"/>
              </a:endParaRPr>
            </a:p>
          </p:txBody>
        </p:sp>
        <p:sp>
          <p:nvSpPr>
            <p:cNvPr id="2061" name="AutoShape 18"/>
            <p:cNvSpPr>
              <a:spLocks/>
            </p:cNvSpPr>
            <p:nvPr/>
          </p:nvSpPr>
          <p:spPr bwMode="auto">
            <a:xfrm>
              <a:off x="884" y="2931"/>
              <a:ext cx="136" cy="590"/>
            </a:xfrm>
            <a:prstGeom prst="leftBrace">
              <a:avLst>
                <a:gd name="adj1" fmla="val 36152"/>
                <a:gd name="adj2" fmla="val 50000"/>
              </a:avLst>
            </a:prstGeom>
            <a:noFill/>
            <a:ln w="38100">
              <a:solidFill>
                <a:srgbClr val="33669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
        <p:nvSpPr>
          <p:cNvPr id="2055" name="Rectangle 20"/>
          <p:cNvSpPr>
            <a:spLocks noChangeArrowheads="1"/>
          </p:cNvSpPr>
          <p:nvPr/>
        </p:nvSpPr>
        <p:spPr bwMode="auto">
          <a:xfrm>
            <a:off x="5184775" y="4184650"/>
            <a:ext cx="3563938" cy="2303463"/>
          </a:xfrm>
          <a:prstGeom prst="rect">
            <a:avLst/>
          </a:prstGeom>
          <a:noFill/>
          <a:ln w="19050">
            <a:solidFill>
              <a:srgbClr val="66CCFF"/>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442389" name="Rectangle 21"/>
          <p:cNvSpPr>
            <a:spLocks noChangeArrowheads="1"/>
          </p:cNvSpPr>
          <p:nvPr/>
        </p:nvSpPr>
        <p:spPr bwMode="auto">
          <a:xfrm>
            <a:off x="1943100" y="333375"/>
            <a:ext cx="5292725" cy="519113"/>
          </a:xfrm>
          <a:prstGeom prst="rect">
            <a:avLst/>
          </a:prstGeom>
          <a:noFill/>
          <a:ln w="28575" algn="ctr">
            <a:noFill/>
            <a:miter lim="800000"/>
            <a:headEnd/>
            <a:tailEnd/>
          </a:ln>
          <a:effectLst/>
        </p:spPr>
        <p:txBody>
          <a:bodyPr>
            <a:spAutoFit/>
          </a:bodyPr>
          <a:lstStyle/>
          <a:p>
            <a:pPr algn="ctr">
              <a:spcBef>
                <a:spcPct val="50000"/>
              </a:spcBef>
              <a:defRPr/>
            </a:pPr>
            <a:r>
              <a:rPr kumimoji="1" lang="zh-CN" altLang="en-US" sz="2800">
                <a:solidFill>
                  <a:srgbClr val="CC0000"/>
                </a:solidFill>
                <a:effectLst>
                  <a:outerShdw blurRad="38100" dist="38100" dir="2700000" algn="tl">
                    <a:srgbClr val="C0C0C0"/>
                  </a:outerShdw>
                </a:effectLst>
              </a:rPr>
              <a:t>第</a:t>
            </a:r>
            <a:r>
              <a:rPr kumimoji="1" lang="en-US" altLang="zh-CN" sz="2800">
                <a:solidFill>
                  <a:srgbClr val="CC0000"/>
                </a:solidFill>
                <a:effectLst>
                  <a:outerShdw blurRad="38100" dist="38100" dir="2700000" algn="tl">
                    <a:srgbClr val="C0C0C0"/>
                  </a:outerShdw>
                </a:effectLst>
              </a:rPr>
              <a:t>3</a:t>
            </a:r>
            <a:r>
              <a:rPr kumimoji="1" lang="zh-CN" altLang="en-US" sz="2800">
                <a:solidFill>
                  <a:srgbClr val="CC0000"/>
                </a:solidFill>
                <a:effectLst>
                  <a:outerShdw blurRad="38100" dist="38100" dir="2700000" algn="tl">
                    <a:srgbClr val="C0C0C0"/>
                  </a:outerShdw>
                </a:effectLst>
              </a:rPr>
              <a:t>章   刚体力学基础 </a:t>
            </a:r>
          </a:p>
        </p:txBody>
      </p:sp>
      <p:sp>
        <p:nvSpPr>
          <p:cNvPr id="2057" name="Text Box 22"/>
          <p:cNvSpPr txBox="1">
            <a:spLocks noChangeArrowheads="1"/>
          </p:cNvSpPr>
          <p:nvPr/>
        </p:nvSpPr>
        <p:spPr bwMode="auto">
          <a:xfrm>
            <a:off x="323850" y="873125"/>
            <a:ext cx="8281988"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lang="zh-CN" altLang="en-US">
                <a:solidFill>
                  <a:srgbClr val="0000FF"/>
                </a:solidFill>
              </a:rPr>
              <a:t>本章任务</a:t>
            </a:r>
            <a:r>
              <a:rPr lang="en-US" altLang="zh-CN">
                <a:solidFill>
                  <a:srgbClr val="0000FF"/>
                </a:solidFill>
              </a:rPr>
              <a:t>: </a:t>
            </a:r>
            <a:r>
              <a:rPr lang="zh-CN" altLang="en-US"/>
              <a:t>研究物体的转动</a:t>
            </a:r>
            <a:r>
              <a:rPr lang="en-US" altLang="zh-CN"/>
              <a:t>, </a:t>
            </a:r>
            <a:r>
              <a:rPr lang="zh-CN" altLang="en-US"/>
              <a:t>及其转动状态变化的规律</a:t>
            </a:r>
            <a:r>
              <a:rPr lang="en-US" altLang="zh-CN"/>
              <a:t>.</a:t>
            </a:r>
          </a:p>
        </p:txBody>
      </p:sp>
      <p:sp>
        <p:nvSpPr>
          <p:cNvPr id="442391" name="Text Box 23"/>
          <p:cNvSpPr txBox="1">
            <a:spLocks noChangeArrowheads="1"/>
          </p:cNvSpPr>
          <p:nvPr/>
        </p:nvSpPr>
        <p:spPr bwMode="auto">
          <a:xfrm>
            <a:off x="323850" y="2312988"/>
            <a:ext cx="8605838" cy="867930"/>
          </a:xfrm>
          <a:prstGeom prst="rect">
            <a:avLst/>
          </a:prstGeom>
          <a:noFill/>
          <a:ln w="9525">
            <a:noFill/>
            <a:miter lim="800000"/>
            <a:headEnd/>
            <a:tailEnd/>
          </a:ln>
          <a:effectLst/>
        </p:spPr>
        <p:txBody>
          <a:bodyPr lIns="18000" rIns="18000">
            <a:spAutoFit/>
          </a:bodyPr>
          <a:lstStyle/>
          <a:p>
            <a:pPr>
              <a:lnSpc>
                <a:spcPct val="105000"/>
              </a:lnSpc>
              <a:defRPr/>
            </a:pPr>
            <a:r>
              <a:rPr kumimoji="1" lang="zh-CN" altLang="en-US" sz="2400" b="1" dirty="0">
                <a:solidFill>
                  <a:schemeClr val="hlink"/>
                </a:solidFill>
                <a:effectLst>
                  <a:outerShdw blurRad="38100" dist="38100" dir="2700000" algn="tl">
                    <a:srgbClr val="C0C0C0"/>
                  </a:outerShdw>
                </a:effectLst>
              </a:rPr>
              <a:t>质量元</a:t>
            </a:r>
            <a:r>
              <a:rPr kumimoji="1" lang="en-US" altLang="zh-CN" sz="2400" b="1" dirty="0">
                <a:solidFill>
                  <a:schemeClr val="hlink"/>
                </a:solidFill>
              </a:rPr>
              <a:t>(element mass): </a:t>
            </a:r>
            <a:r>
              <a:rPr kumimoji="1" lang="zh-CN" altLang="en-US" sz="2400" b="1" dirty="0"/>
              <a:t>组成刚体的每个质点</a:t>
            </a:r>
            <a:r>
              <a:rPr kumimoji="1" lang="en-US" altLang="zh-CN" sz="2400" b="1" dirty="0"/>
              <a:t>. </a:t>
            </a:r>
            <a:r>
              <a:rPr kumimoji="1" lang="zh-CN" altLang="en-US" sz="2400" b="1" dirty="0"/>
              <a:t>每个质量元的运动都服从质点力学规律</a:t>
            </a:r>
            <a:r>
              <a:rPr kumimoji="1" lang="en-US" altLang="zh-CN" sz="2400" b="1" dirty="0"/>
              <a:t>.</a:t>
            </a:r>
          </a:p>
        </p:txBody>
      </p:sp>
    </p:spTree>
    <p:controls>
      <mc:AlternateContent xmlns:mc="http://schemas.openxmlformats.org/markup-compatibility/2006">
        <mc:Choice xmlns:v="urn:schemas-microsoft-com:vml" Requires="v">
          <p:control spid="1036" r:id="rId2" imgW="3563790" imgH="2232114"/>
        </mc:Choice>
        <mc:Fallback>
          <p:control r:id="rId2" imgW="3563790" imgH="2232114">
            <p:pic>
              <p:nvPicPr>
                <p:cNvPr id="4" name="ShockwaveFlash1"/>
                <p:cNvPicPr preferRelativeResize="0">
                  <a:picLocks noChangeArrowheads="1" noChangeShapeType="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4221163"/>
                  <a:ext cx="3563938" cy="22320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330202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237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20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442373"/>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left)">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2" grpId="0" autoUpdateAnimBg="0"/>
      <p:bldP spid="442373" grpId="0" autoUpdateAnimBg="0"/>
      <p:bldP spid="44239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7186" name="Object 2"/>
          <p:cNvGraphicFramePr>
            <a:graphicFrameLocks noChangeAspect="1"/>
          </p:cNvGraphicFramePr>
          <p:nvPr/>
        </p:nvGraphicFramePr>
        <p:xfrm>
          <a:off x="1295400" y="1089025"/>
          <a:ext cx="2663825" cy="450850"/>
        </p:xfrm>
        <a:graphic>
          <a:graphicData uri="http://schemas.openxmlformats.org/presentationml/2006/ole">
            <mc:AlternateContent xmlns:mc="http://schemas.openxmlformats.org/markup-compatibility/2006">
              <mc:Choice xmlns:v="urn:schemas-microsoft-com:vml" Requires="v">
                <p:oleObj spid="_x0000_s22698" name="公式" r:id="rId4" imgW="1041120" imgH="177480" progId="Equation.3">
                  <p:embed/>
                </p:oleObj>
              </mc:Choice>
              <mc:Fallback>
                <p:oleObj name="公式" r:id="rId4" imgW="1041120" imgH="177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089025"/>
                        <a:ext cx="26638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7187" name="Text Box 3"/>
          <p:cNvSpPr txBox="1">
            <a:spLocks noChangeArrowheads="1"/>
          </p:cNvSpPr>
          <p:nvPr/>
        </p:nvSpPr>
        <p:spPr bwMode="auto">
          <a:xfrm>
            <a:off x="287338" y="441325"/>
            <a:ext cx="4186237" cy="519113"/>
          </a:xfrm>
          <a:prstGeom prst="rect">
            <a:avLst/>
          </a:prstGeom>
          <a:noFill/>
          <a:ln w="9525">
            <a:noFill/>
            <a:miter lim="800000"/>
            <a:headEnd/>
            <a:tailEnd/>
          </a:ln>
          <a:effectLst/>
        </p:spPr>
        <p:txBody>
          <a:bodyPr>
            <a:spAutoFit/>
          </a:bodyPr>
          <a:lstStyle/>
          <a:p>
            <a:pPr>
              <a:spcBef>
                <a:spcPct val="50000"/>
              </a:spcBef>
              <a:defRPr/>
            </a:pPr>
            <a:r>
              <a:rPr kumimoji="1" lang="zh-CN" altLang="en-US" sz="2800">
                <a:solidFill>
                  <a:srgbClr val="0000CC"/>
                </a:solidFill>
              </a:rPr>
              <a:t>解  </a:t>
            </a:r>
            <a:r>
              <a:rPr kumimoji="1" lang="en-US" altLang="zh-CN" sz="2800">
                <a:solidFill>
                  <a:srgbClr val="0000CC"/>
                </a:solidFill>
              </a:rPr>
              <a:t>(2)</a:t>
            </a:r>
            <a:r>
              <a:rPr kumimoji="1" lang="en-US" altLang="zh-CN" sz="2800">
                <a:solidFill>
                  <a:srgbClr val="0000FF"/>
                </a:solidFill>
                <a:effectLst>
                  <a:outerShdw blurRad="38100" dist="38100" dir="2700000" algn="tl">
                    <a:srgbClr val="C0C0C0"/>
                  </a:outerShdw>
                </a:effectLst>
              </a:rPr>
              <a:t> </a:t>
            </a:r>
            <a:r>
              <a:rPr kumimoji="1" lang="zh-CN" altLang="en-US" sz="2800"/>
              <a:t>设杆的线密度</a:t>
            </a:r>
          </a:p>
        </p:txBody>
      </p:sp>
      <p:graphicFrame>
        <p:nvGraphicFramePr>
          <p:cNvPr id="20483" name="Object 4"/>
          <p:cNvGraphicFramePr>
            <a:graphicFrameLocks noChangeAspect="1"/>
          </p:cNvGraphicFramePr>
          <p:nvPr/>
        </p:nvGraphicFramePr>
        <p:xfrm>
          <a:off x="3563938" y="512763"/>
          <a:ext cx="1008062" cy="412750"/>
        </p:xfrm>
        <a:graphic>
          <a:graphicData uri="http://schemas.openxmlformats.org/presentationml/2006/ole">
            <mc:AlternateContent xmlns:mc="http://schemas.openxmlformats.org/markup-compatibility/2006">
              <mc:Choice xmlns:v="urn:schemas-microsoft-com:vml" Requires="v">
                <p:oleObj spid="_x0000_s22699" name="公式" r:id="rId6" imgW="431640" imgH="177480" progId="Equation.3">
                  <p:embed/>
                </p:oleObj>
              </mc:Choice>
              <mc:Fallback>
                <p:oleObj name="公式" r:id="rId6" imgW="431640" imgH="177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938" y="512763"/>
                        <a:ext cx="1008062"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89" name="Object 5"/>
          <p:cNvGraphicFramePr>
            <a:graphicFrameLocks noChangeAspect="1"/>
          </p:cNvGraphicFramePr>
          <p:nvPr/>
        </p:nvGraphicFramePr>
        <p:xfrm>
          <a:off x="863600" y="1520825"/>
          <a:ext cx="4297363" cy="2073275"/>
        </p:xfrm>
        <a:graphic>
          <a:graphicData uri="http://schemas.openxmlformats.org/presentationml/2006/ole">
            <mc:AlternateContent xmlns:mc="http://schemas.openxmlformats.org/markup-compatibility/2006">
              <mc:Choice xmlns:v="urn:schemas-microsoft-com:vml" Requires="v">
                <p:oleObj spid="_x0000_s22700" name="公式" r:id="rId8" imgW="1841400" imgH="888840" progId="Equation.3">
                  <p:embed/>
                </p:oleObj>
              </mc:Choice>
              <mc:Fallback>
                <p:oleObj name="公式" r:id="rId8" imgW="1841400" imgH="8888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63600" y="1520825"/>
                        <a:ext cx="4297363"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1" name="Object 7"/>
          <p:cNvGraphicFramePr>
            <a:graphicFrameLocks noChangeAspect="1"/>
          </p:cNvGraphicFramePr>
          <p:nvPr/>
        </p:nvGraphicFramePr>
        <p:xfrm>
          <a:off x="1368425" y="3500438"/>
          <a:ext cx="3792538" cy="922337"/>
        </p:xfrm>
        <a:graphic>
          <a:graphicData uri="http://schemas.openxmlformats.org/presentationml/2006/ole">
            <mc:AlternateContent xmlns:mc="http://schemas.openxmlformats.org/markup-compatibility/2006">
              <mc:Choice xmlns:v="urn:schemas-microsoft-com:vml" Requires="v">
                <p:oleObj spid="_x0000_s22701" name="公式" r:id="rId10" imgW="1498320" imgH="393480" progId="Equation.3">
                  <p:embed/>
                </p:oleObj>
              </mc:Choice>
              <mc:Fallback>
                <p:oleObj name="公式" r:id="rId10" imgW="149832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68425" y="3500438"/>
                        <a:ext cx="3792538"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2" name="Object 8"/>
          <p:cNvGraphicFramePr>
            <a:graphicFrameLocks noChangeAspect="1"/>
          </p:cNvGraphicFramePr>
          <p:nvPr/>
        </p:nvGraphicFramePr>
        <p:xfrm>
          <a:off x="5778500" y="3716338"/>
          <a:ext cx="2014538" cy="484187"/>
        </p:xfrm>
        <a:graphic>
          <a:graphicData uri="http://schemas.openxmlformats.org/presentationml/2006/ole">
            <mc:AlternateContent xmlns:mc="http://schemas.openxmlformats.org/markup-compatibility/2006">
              <mc:Choice xmlns:v="urn:schemas-microsoft-com:vml" Requires="v">
                <p:oleObj spid="_x0000_s22702" name="公式" r:id="rId12" imgW="736560" imgH="203040" progId="Equation.3">
                  <p:embed/>
                </p:oleObj>
              </mc:Choice>
              <mc:Fallback>
                <p:oleObj name="公式" r:id="rId12" imgW="73656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778500" y="3716338"/>
                        <a:ext cx="2014538" cy="484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7193" name="Object 9"/>
          <p:cNvGraphicFramePr>
            <a:graphicFrameLocks noChangeAspect="1"/>
          </p:cNvGraphicFramePr>
          <p:nvPr/>
        </p:nvGraphicFramePr>
        <p:xfrm>
          <a:off x="1223963" y="4508500"/>
          <a:ext cx="5832475" cy="1150938"/>
        </p:xfrm>
        <a:graphic>
          <a:graphicData uri="http://schemas.openxmlformats.org/presentationml/2006/ole">
            <mc:AlternateContent xmlns:mc="http://schemas.openxmlformats.org/markup-compatibility/2006">
              <mc:Choice xmlns:v="urn:schemas-microsoft-com:vml" Requires="v">
                <p:oleObj spid="_x0000_s22703" name="公式" r:id="rId14" imgW="2552400" imgH="482400" progId="Equation.3">
                  <p:embed/>
                </p:oleObj>
              </mc:Choice>
              <mc:Fallback>
                <p:oleObj name="公式" r:id="rId14" imgW="2552400" imgH="4824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223963" y="4508500"/>
                        <a:ext cx="5832475" cy="1150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5" name="Group 10"/>
          <p:cNvGrpSpPr>
            <a:grpSpLocks/>
          </p:cNvGrpSpPr>
          <p:nvPr/>
        </p:nvGrpSpPr>
        <p:grpSpPr bwMode="auto">
          <a:xfrm>
            <a:off x="5364163" y="549275"/>
            <a:ext cx="3452812" cy="2457450"/>
            <a:chOff x="3379" y="1026"/>
            <a:chExt cx="2175" cy="1548"/>
          </a:xfrm>
        </p:grpSpPr>
        <p:grpSp>
          <p:nvGrpSpPr>
            <p:cNvPr id="20497" name="Group 11"/>
            <p:cNvGrpSpPr>
              <a:grpSpLocks/>
            </p:cNvGrpSpPr>
            <p:nvPr/>
          </p:nvGrpSpPr>
          <p:grpSpPr bwMode="auto">
            <a:xfrm>
              <a:off x="3379" y="1026"/>
              <a:ext cx="2175" cy="1548"/>
              <a:chOff x="3472" y="1390"/>
              <a:chExt cx="2175" cy="1548"/>
            </a:xfrm>
          </p:grpSpPr>
          <p:sp>
            <p:nvSpPr>
              <p:cNvPr id="20502" name="AutoShape 12" descr="画布"/>
              <p:cNvSpPr>
                <a:spLocks noChangeArrowheads="1"/>
              </p:cNvSpPr>
              <p:nvPr/>
            </p:nvSpPr>
            <p:spPr bwMode="auto">
              <a:xfrm>
                <a:off x="3472" y="1822"/>
                <a:ext cx="2175" cy="960"/>
              </a:xfrm>
              <a:prstGeom prst="parallelogram">
                <a:avLst>
                  <a:gd name="adj" fmla="val 60459"/>
                </a:avLst>
              </a:prstGeom>
              <a:blipFill dpi="0" rotWithShape="1">
                <a:blip r:embed="rId16"/>
                <a:srcRect/>
                <a:tile tx="0" ty="0" sx="100000" sy="100000" flip="none" algn="tl"/>
              </a:blip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0503" name="Oval 13"/>
              <p:cNvSpPr>
                <a:spLocks noChangeArrowheads="1"/>
              </p:cNvSpPr>
              <p:nvPr/>
            </p:nvSpPr>
            <p:spPr bwMode="auto">
              <a:xfrm rot="-84828">
                <a:off x="4048" y="1966"/>
                <a:ext cx="1056" cy="625"/>
              </a:xfrm>
              <a:prstGeom prst="ellipse">
                <a:avLst/>
              </a:prstGeom>
              <a:solidFill>
                <a:srgbClr val="CCFFFF"/>
              </a:solidFill>
              <a:ln w="19050">
                <a:solidFill>
                  <a:srgbClr val="000000"/>
                </a:solidFill>
                <a:prstDash val="dash"/>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0504" name="Rectangle 14"/>
              <p:cNvSpPr>
                <a:spLocks noChangeArrowheads="1"/>
              </p:cNvSpPr>
              <p:nvPr/>
            </p:nvSpPr>
            <p:spPr bwMode="auto">
              <a:xfrm rot="-937115">
                <a:off x="4094" y="2298"/>
                <a:ext cx="494" cy="51"/>
              </a:xfrm>
              <a:prstGeom prst="rect">
                <a:avLst/>
              </a:prstGeom>
              <a:gradFill rotWithShape="0">
                <a:gsLst>
                  <a:gs pos="0">
                    <a:srgbClr val="5E4700"/>
                  </a:gs>
                  <a:gs pos="100000">
                    <a:srgbClr val="CC9900"/>
                  </a:gs>
                </a:gsLst>
                <a:lin ang="540000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20491" name="Object 15"/>
              <p:cNvGraphicFramePr>
                <a:graphicFrameLocks noChangeAspect="1"/>
              </p:cNvGraphicFramePr>
              <p:nvPr/>
            </p:nvGraphicFramePr>
            <p:xfrm>
              <a:off x="4593" y="2129"/>
              <a:ext cx="197" cy="218"/>
            </p:xfrm>
            <a:graphic>
              <a:graphicData uri="http://schemas.openxmlformats.org/presentationml/2006/ole">
                <mc:AlternateContent xmlns:mc="http://schemas.openxmlformats.org/markup-compatibility/2006">
                  <mc:Choice xmlns:v="urn:schemas-microsoft-com:vml" Requires="v">
                    <p:oleObj spid="_x0000_s22704" name="公式" r:id="rId17" imgW="152280" imgH="177480" progId="Equation.3">
                      <p:embed/>
                    </p:oleObj>
                  </mc:Choice>
                  <mc:Fallback>
                    <p:oleObj name="公式" r:id="rId17" imgW="152280" imgH="1774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93" y="2129"/>
                            <a:ext cx="197" cy="2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5" name="Line 16"/>
              <p:cNvSpPr>
                <a:spLocks noChangeShapeType="1"/>
              </p:cNvSpPr>
              <p:nvPr/>
            </p:nvSpPr>
            <p:spPr bwMode="auto">
              <a:xfrm flipH="1" flipV="1">
                <a:off x="4573" y="1753"/>
                <a:ext cx="3" cy="50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AutoShape 17"/>
              <p:cNvSpPr>
                <a:spLocks noChangeArrowheads="1"/>
              </p:cNvSpPr>
              <p:nvPr/>
            </p:nvSpPr>
            <p:spPr bwMode="auto">
              <a:xfrm>
                <a:off x="4377" y="1616"/>
                <a:ext cx="296" cy="160"/>
              </a:xfrm>
              <a:prstGeom prst="curvedRightArrow">
                <a:avLst>
                  <a:gd name="adj1" fmla="val 20000"/>
                  <a:gd name="adj2" fmla="val 40000"/>
                  <a:gd name="adj3" fmla="val 56879"/>
                </a:avLst>
              </a:prstGeom>
              <a:solidFill>
                <a:srgbClr val="66FFFF"/>
              </a:solidFill>
              <a:ln w="9525">
                <a:solidFill>
                  <a:srgbClr val="FF66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0507" name="Line 18"/>
              <p:cNvSpPr>
                <a:spLocks noChangeShapeType="1"/>
              </p:cNvSpPr>
              <p:nvPr/>
            </p:nvSpPr>
            <p:spPr bwMode="auto">
              <a:xfrm>
                <a:off x="4572" y="2229"/>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492" name="Object 19"/>
              <p:cNvGraphicFramePr>
                <a:graphicFrameLocks noChangeAspect="1"/>
              </p:cNvGraphicFramePr>
              <p:nvPr/>
            </p:nvGraphicFramePr>
            <p:xfrm>
              <a:off x="4604" y="1390"/>
              <a:ext cx="240" cy="225"/>
            </p:xfrm>
            <a:graphic>
              <a:graphicData uri="http://schemas.openxmlformats.org/presentationml/2006/ole">
                <mc:AlternateContent xmlns:mc="http://schemas.openxmlformats.org/markup-compatibility/2006">
                  <mc:Choice xmlns:v="urn:schemas-microsoft-com:vml" Requires="v">
                    <p:oleObj spid="_x0000_s22705" name="公式" r:id="rId19" imgW="126720" imgH="126720" progId="Equation.3">
                      <p:embed/>
                    </p:oleObj>
                  </mc:Choice>
                  <mc:Fallback>
                    <p:oleObj name="公式" r:id="rId19" imgW="126720" imgH="12672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04" y="1390"/>
                            <a:ext cx="240"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8" name="Freeform 20"/>
              <p:cNvSpPr>
                <a:spLocks/>
              </p:cNvSpPr>
              <p:nvPr/>
            </p:nvSpPr>
            <p:spPr bwMode="auto">
              <a:xfrm>
                <a:off x="4576" y="2778"/>
                <a:ext cx="1" cy="160"/>
              </a:xfrm>
              <a:custGeom>
                <a:avLst/>
                <a:gdLst>
                  <a:gd name="T0" fmla="*/ 0 w 1"/>
                  <a:gd name="T1" fmla="*/ 0 h 160"/>
                  <a:gd name="T2" fmla="*/ 0 w 1"/>
                  <a:gd name="T3" fmla="*/ 160 h 160"/>
                  <a:gd name="T4" fmla="*/ 0 60000 65536"/>
                  <a:gd name="T5" fmla="*/ 0 60000 65536"/>
                  <a:gd name="T6" fmla="*/ 0 w 1"/>
                  <a:gd name="T7" fmla="*/ 0 h 160"/>
                  <a:gd name="T8" fmla="*/ 1 w 1"/>
                  <a:gd name="T9" fmla="*/ 160 h 160"/>
                </a:gdLst>
                <a:ahLst/>
                <a:cxnLst>
                  <a:cxn ang="T4">
                    <a:pos x="T0" y="T1"/>
                  </a:cxn>
                  <a:cxn ang="T5">
                    <a:pos x="T2" y="T3"/>
                  </a:cxn>
                </a:cxnLst>
                <a:rect l="T6" t="T7" r="T8" b="T9"/>
                <a:pathLst>
                  <a:path w="1" h="160">
                    <a:moveTo>
                      <a:pt x="0" y="0"/>
                    </a:moveTo>
                    <a:lnTo>
                      <a:pt x="0" y="160"/>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20493" name="Object 21"/>
              <p:cNvGraphicFramePr>
                <a:graphicFrameLocks noChangeAspect="1"/>
              </p:cNvGraphicFramePr>
              <p:nvPr/>
            </p:nvGraphicFramePr>
            <p:xfrm>
              <a:off x="4649" y="1616"/>
              <a:ext cx="275" cy="252"/>
            </p:xfrm>
            <a:graphic>
              <a:graphicData uri="http://schemas.openxmlformats.org/presentationml/2006/ole">
                <mc:AlternateContent xmlns:mc="http://schemas.openxmlformats.org/markup-compatibility/2006">
                  <mc:Choice xmlns:v="urn:schemas-microsoft-com:vml" Requires="v">
                    <p:oleObj spid="_x0000_s22706" name="公式" r:id="rId21" imgW="152280" imgH="139680" progId="Equation.3">
                      <p:embed/>
                    </p:oleObj>
                  </mc:Choice>
                  <mc:Fallback>
                    <p:oleObj name="公式" r:id="rId21" imgW="152280" imgH="13968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49" y="1616"/>
                            <a:ext cx="275"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9" name="Freeform 22"/>
              <p:cNvSpPr>
                <a:spLocks/>
              </p:cNvSpPr>
              <p:nvPr/>
            </p:nvSpPr>
            <p:spPr bwMode="auto">
              <a:xfrm>
                <a:off x="4576" y="1435"/>
                <a:ext cx="1" cy="253"/>
              </a:xfrm>
              <a:custGeom>
                <a:avLst/>
                <a:gdLst>
                  <a:gd name="T0" fmla="*/ 0 w 1"/>
                  <a:gd name="T1" fmla="*/ 253 h 253"/>
                  <a:gd name="T2" fmla="*/ 1 w 1"/>
                  <a:gd name="T3" fmla="*/ 0 h 253"/>
                  <a:gd name="T4" fmla="*/ 0 60000 65536"/>
                  <a:gd name="T5" fmla="*/ 0 60000 65536"/>
                  <a:gd name="T6" fmla="*/ 0 w 1"/>
                  <a:gd name="T7" fmla="*/ 0 h 253"/>
                  <a:gd name="T8" fmla="*/ 1 w 1"/>
                  <a:gd name="T9" fmla="*/ 253 h 253"/>
                </a:gdLst>
                <a:ahLst/>
                <a:cxnLst>
                  <a:cxn ang="T4">
                    <a:pos x="T0" y="T1"/>
                  </a:cxn>
                  <a:cxn ang="T5">
                    <a:pos x="T2" y="T3"/>
                  </a:cxn>
                </a:cxnLst>
                <a:rect l="T6" t="T7" r="T8" b="T9"/>
                <a:pathLst>
                  <a:path w="1" h="253">
                    <a:moveTo>
                      <a:pt x="0" y="253"/>
                    </a:moveTo>
                    <a:lnTo>
                      <a:pt x="1" y="0"/>
                    </a:lnTo>
                  </a:path>
                </a:pathLst>
              </a:custGeom>
              <a:noFill/>
              <a:ln w="28575">
                <a:solidFill>
                  <a:srgbClr val="000000"/>
                </a:solidFill>
                <a:round/>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20498" name="Group 23"/>
            <p:cNvGrpSpPr>
              <a:grpSpLocks/>
            </p:cNvGrpSpPr>
            <p:nvPr/>
          </p:nvGrpSpPr>
          <p:grpSpPr bwMode="auto">
            <a:xfrm>
              <a:off x="3470" y="1579"/>
              <a:ext cx="1008" cy="853"/>
              <a:chOff x="3360" y="2313"/>
              <a:chExt cx="1008" cy="855"/>
            </a:xfrm>
          </p:grpSpPr>
          <p:graphicFrame>
            <p:nvGraphicFramePr>
              <p:cNvPr id="20488" name="Object 24"/>
              <p:cNvGraphicFramePr>
                <a:graphicFrameLocks noChangeAspect="1"/>
              </p:cNvGraphicFramePr>
              <p:nvPr/>
            </p:nvGraphicFramePr>
            <p:xfrm>
              <a:off x="4032" y="2736"/>
              <a:ext cx="336" cy="243"/>
            </p:xfrm>
            <a:graphic>
              <a:graphicData uri="http://schemas.openxmlformats.org/presentationml/2006/ole">
                <mc:AlternateContent xmlns:mc="http://schemas.openxmlformats.org/markup-compatibility/2006">
                  <mc:Choice xmlns:v="urn:schemas-microsoft-com:vml" Requires="v">
                    <p:oleObj spid="_x0000_s22707" name="公式" r:id="rId23" imgW="228600" imgH="177480" progId="Equation.3">
                      <p:embed/>
                    </p:oleObj>
                  </mc:Choice>
                  <mc:Fallback>
                    <p:oleObj name="公式" r:id="rId23" imgW="228600" imgH="17748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032" y="2736"/>
                            <a:ext cx="336"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9" name="Line 25"/>
              <p:cNvSpPr>
                <a:spLocks noChangeShapeType="1"/>
              </p:cNvSpPr>
              <p:nvPr/>
            </p:nvSpPr>
            <p:spPr bwMode="auto">
              <a:xfrm flipH="1" flipV="1">
                <a:off x="3840" y="2352"/>
                <a:ext cx="240" cy="336"/>
              </a:xfrm>
              <a:prstGeom prst="line">
                <a:avLst/>
              </a:prstGeom>
              <a:noFill/>
              <a:ln w="38100">
                <a:solidFill>
                  <a:schemeClr val="accent2"/>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489" name="Object 26"/>
              <p:cNvGraphicFramePr>
                <a:graphicFrameLocks noChangeAspect="1"/>
              </p:cNvGraphicFramePr>
              <p:nvPr/>
            </p:nvGraphicFramePr>
            <p:xfrm>
              <a:off x="3600" y="2313"/>
              <a:ext cx="310" cy="328"/>
            </p:xfrm>
            <a:graphic>
              <a:graphicData uri="http://schemas.openxmlformats.org/presentationml/2006/ole">
                <mc:AlternateContent xmlns:mc="http://schemas.openxmlformats.org/markup-compatibility/2006">
                  <mc:Choice xmlns:v="urn:schemas-microsoft-com:vml" Requires="v">
                    <p:oleObj spid="_x0000_s22708" name="公式" r:id="rId25" imgW="203040" imgH="228600" progId="Equation.3">
                      <p:embed/>
                    </p:oleObj>
                  </mc:Choice>
                  <mc:Fallback>
                    <p:oleObj name="公式" r:id="rId25" imgW="203040" imgH="22860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00" y="2313"/>
                            <a:ext cx="310"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27"/>
              <p:cNvGraphicFramePr>
                <a:graphicFrameLocks noChangeAspect="1"/>
              </p:cNvGraphicFramePr>
              <p:nvPr/>
            </p:nvGraphicFramePr>
            <p:xfrm>
              <a:off x="3360" y="2832"/>
              <a:ext cx="298" cy="336"/>
            </p:xfrm>
            <a:graphic>
              <a:graphicData uri="http://schemas.openxmlformats.org/presentationml/2006/ole">
                <mc:AlternateContent xmlns:mc="http://schemas.openxmlformats.org/markup-compatibility/2006">
                  <mc:Choice xmlns:v="urn:schemas-microsoft-com:vml" Requires="v">
                    <p:oleObj spid="_x0000_s22709" name="公式" r:id="rId27" imgW="126720" imgH="152280" progId="Equation.3">
                      <p:embed/>
                    </p:oleObj>
                  </mc:Choice>
                  <mc:Fallback>
                    <p:oleObj name="公式" r:id="rId27" imgW="126720" imgH="1522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3360" y="2832"/>
                            <a:ext cx="29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0" name="Line 28"/>
              <p:cNvSpPr>
                <a:spLocks noChangeShapeType="1"/>
              </p:cNvSpPr>
              <p:nvPr/>
            </p:nvSpPr>
            <p:spPr bwMode="auto">
              <a:xfrm flipH="1">
                <a:off x="3600" y="2640"/>
                <a:ext cx="768" cy="240"/>
              </a:xfrm>
              <a:prstGeom prst="line">
                <a:avLst/>
              </a:prstGeom>
              <a:noFill/>
              <a:ln w="3810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1" name="Rectangle 29"/>
              <p:cNvSpPr>
                <a:spLocks noChangeArrowheads="1"/>
              </p:cNvSpPr>
              <p:nvPr/>
            </p:nvSpPr>
            <p:spPr bwMode="auto">
              <a:xfrm rot="-753381">
                <a:off x="4032" y="2688"/>
                <a:ext cx="122" cy="48"/>
              </a:xfrm>
              <a:prstGeom prst="rect">
                <a:avLst/>
              </a:prstGeom>
              <a:solidFill>
                <a:srgbClr val="FF0000"/>
              </a:soli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sp>
        <p:nvSpPr>
          <p:cNvPr id="477214" name="Text Box 30"/>
          <p:cNvSpPr txBox="1">
            <a:spLocks noChangeArrowheads="1"/>
          </p:cNvSpPr>
          <p:nvPr/>
        </p:nvSpPr>
        <p:spPr bwMode="auto">
          <a:xfrm>
            <a:off x="287338" y="5768975"/>
            <a:ext cx="69484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sz="2800" dirty="0"/>
              <a:t>对照教材</a:t>
            </a:r>
            <a:r>
              <a:rPr kumimoji="1" lang="en-US" altLang="zh-CN" sz="2800" dirty="0"/>
              <a:t>P.64, </a:t>
            </a:r>
            <a:r>
              <a:rPr kumimoji="1" lang="zh-CN" altLang="en-US" sz="2800" dirty="0"/>
              <a:t>例</a:t>
            </a:r>
            <a:r>
              <a:rPr kumimoji="1" lang="en-US" altLang="zh-CN" sz="2800" dirty="0"/>
              <a:t>3-3   </a:t>
            </a:r>
            <a:r>
              <a:rPr kumimoji="1" lang="zh-CN" altLang="en-US" sz="2800" dirty="0"/>
              <a:t>你有什么想法</a:t>
            </a:r>
            <a:r>
              <a:rPr kumimoji="1" lang="en-US" altLang="zh-CN" sz="2800" dirty="0"/>
              <a:t>?</a:t>
            </a:r>
          </a:p>
        </p:txBody>
      </p:sp>
    </p:spTree>
    <p:extLst>
      <p:ext uri="{BB962C8B-B14F-4D97-AF65-F5344CB8AC3E}">
        <p14:creationId xmlns:p14="http://schemas.microsoft.com/office/powerpoint/2010/main" val="16546784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7718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477189"/>
                                        </p:tgtEl>
                                        <p:attrNameLst>
                                          <p:attrName>style.visibility</p:attrName>
                                        </p:attrNameLst>
                                      </p:cBhvr>
                                      <p:to>
                                        <p:strVal val="visible"/>
                                      </p:to>
                                    </p:set>
                                    <p:animEffect transition="in" filter="blinds(horizontal)">
                                      <p:cBhvr>
                                        <p:cTn id="11" dur="500"/>
                                        <p:tgtEl>
                                          <p:spTgt spid="47718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47719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0"/>
                                          </p:stCondLst>
                                        </p:cTn>
                                        <p:tgtEl>
                                          <p:spTgt spid="47719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47719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772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214"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7704138" y="1557338"/>
            <a:ext cx="977900" cy="302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lang="zh-CN" altLang="en-US">
                <a:latin typeface="Arial" charset="0"/>
              </a:rPr>
              <a:t>高空骑车是否危险，</a:t>
            </a:r>
          </a:p>
          <a:p>
            <a:pPr eaLnBrk="1" hangingPunct="1"/>
            <a:r>
              <a:rPr lang="zh-CN" altLang="en-US">
                <a:latin typeface="Arial" charset="0"/>
              </a:rPr>
              <a:t>要注意哪些问题</a:t>
            </a:r>
            <a:r>
              <a:rPr lang="zh-CN" altLang="en-US"/>
              <a:t>？</a:t>
            </a:r>
          </a:p>
        </p:txBody>
      </p:sp>
      <p:pic>
        <p:nvPicPr>
          <p:cNvPr id="479236" name="空中骑车.mpg">
            <a:hlinkClick r:id="" action="ppaction://media"/>
          </p:cNvPr>
          <p:cNvPicPr>
            <a:picLocks noRot="1" noChangeAspect="1" noChangeArrowheads="1"/>
          </p:cNvPicPr>
          <p:nvPr>
            <a:videoFile r:link="rId1"/>
          </p:nvPr>
        </p:nvPicPr>
        <p:blipFill>
          <a:blip r:embed="rId3">
            <a:extLst>
              <a:ext uri="{28A0092B-C50C-407E-A947-70E740481C1C}">
                <a14:useLocalDpi xmlns:a14="http://schemas.microsoft.com/office/drawing/2010/main" val="0"/>
              </a:ext>
            </a:extLst>
          </a:blip>
          <a:srcRect/>
          <a:stretch>
            <a:fillRect/>
          </a:stretch>
        </p:blipFill>
        <p:spPr bwMode="auto">
          <a:xfrm>
            <a:off x="935038" y="657225"/>
            <a:ext cx="6734175" cy="530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68422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79236"/>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79236"/>
                                        </p:tgtEl>
                                      </p:cBhvr>
                                    </p:cmd>
                                  </p:childTnLst>
                                </p:cTn>
                              </p:par>
                            </p:childTnLst>
                          </p:cTn>
                        </p:par>
                      </p:childTnLst>
                    </p:cTn>
                  </p:par>
                </p:childTnLst>
              </p:cTn>
              <p:nextCondLst>
                <p:cond evt="onClick" delay="0">
                  <p:tgtEl>
                    <p:spTgt spid="479236"/>
                  </p:tgtEl>
                </p:cond>
              </p:nextCondLst>
            </p:seq>
            <p:video>
              <p:cMediaNode>
                <p:cTn id="7" fill="hold" display="0">
                  <p:stCondLst>
                    <p:cond delay="indefinite"/>
                  </p:stCondLst>
                  <p:endCondLst>
                    <p:cond evt="onNext" delay="0">
                      <p:tgtEl>
                        <p:sldTgt/>
                      </p:tgtEl>
                    </p:cond>
                    <p:cond evt="onPrev" delay="0">
                      <p:tgtEl>
                        <p:sldTgt/>
                      </p:tgtEl>
                    </p:cond>
                  </p:endCondLst>
                </p:cTn>
                <p:tgtEl>
                  <p:spTgt spid="479236"/>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85" name="Object 5"/>
          <p:cNvGraphicFramePr>
            <a:graphicFrameLocks noGrp="1" noChangeAspect="1"/>
          </p:cNvGraphicFramePr>
          <p:nvPr>
            <p:ph sz="quarter" idx="3"/>
          </p:nvPr>
        </p:nvGraphicFramePr>
        <p:xfrm>
          <a:off x="2087563" y="1520825"/>
          <a:ext cx="2592387" cy="904875"/>
        </p:xfrm>
        <a:graphic>
          <a:graphicData uri="http://schemas.openxmlformats.org/presentationml/2006/ole">
            <mc:AlternateContent xmlns:mc="http://schemas.openxmlformats.org/markup-compatibility/2006">
              <mc:Choice xmlns:v="urn:schemas-microsoft-com:vml" Requires="v">
                <p:oleObj spid="_x0000_s23629" name="公式" r:id="rId4" imgW="1130040" imgH="393480" progId="Equation.3">
                  <p:embed/>
                </p:oleObj>
              </mc:Choice>
              <mc:Fallback>
                <p:oleObj name="公式" r:id="rId4" imgW="113004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7563" y="1520825"/>
                        <a:ext cx="2592387" cy="904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286" name="Rectangle 6"/>
          <p:cNvSpPr>
            <a:spLocks noChangeArrowheads="1"/>
          </p:cNvSpPr>
          <p:nvPr/>
        </p:nvSpPr>
        <p:spPr bwMode="auto">
          <a:xfrm>
            <a:off x="250825" y="347663"/>
            <a:ext cx="7453313" cy="461665"/>
          </a:xfrm>
          <a:prstGeom prst="rect">
            <a:avLst/>
          </a:prstGeom>
          <a:noFill/>
          <a:ln w="9525">
            <a:noFill/>
            <a:miter lim="800000"/>
            <a:headEnd/>
            <a:tailEnd/>
          </a:ln>
          <a:effectLst/>
        </p:spPr>
        <p:txBody>
          <a:bodyPr>
            <a:spAutoFit/>
          </a:bodyPr>
          <a:lstStyle/>
          <a:p>
            <a:pPr>
              <a:spcAft>
                <a:spcPct val="20000"/>
              </a:spcAft>
              <a:defRPr/>
            </a:pPr>
            <a:r>
              <a:rPr kumimoji="1" lang="en-US" altLang="zh-CN" sz="2400" b="1" dirty="0">
                <a:solidFill>
                  <a:srgbClr val="0000CC"/>
                </a:solidFill>
                <a:cs typeface="Times New Roman" pitchFamily="18" charset="0"/>
              </a:rPr>
              <a:t>3.3.2  </a:t>
            </a:r>
            <a:r>
              <a:rPr kumimoji="1" lang="zh-CN" altLang="en-US" sz="2400" b="1" dirty="0">
                <a:solidFill>
                  <a:srgbClr val="0000CC"/>
                </a:solidFill>
                <a:cs typeface="Times New Roman" pitchFamily="18" charset="0"/>
              </a:rPr>
              <a:t>刚体定轴转动定律</a:t>
            </a:r>
          </a:p>
        </p:txBody>
      </p:sp>
      <p:sp>
        <p:nvSpPr>
          <p:cNvPr id="481387" name="Text Box 107"/>
          <p:cNvSpPr txBox="1">
            <a:spLocks noChangeArrowheads="1"/>
          </p:cNvSpPr>
          <p:nvPr/>
        </p:nvSpPr>
        <p:spPr bwMode="auto">
          <a:xfrm>
            <a:off x="287338" y="944563"/>
            <a:ext cx="48244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ym typeface="Symbol" pitchFamily="18" charset="2"/>
              </a:rPr>
              <a:t>刚体对定轴</a:t>
            </a:r>
            <a:r>
              <a:rPr kumimoji="1" lang="en-US" altLang="zh-CN" i="1">
                <a:sym typeface="Symbol" pitchFamily="18" charset="2"/>
              </a:rPr>
              <a:t>z</a:t>
            </a:r>
            <a:r>
              <a:rPr kumimoji="1" lang="zh-CN" altLang="en-US">
                <a:sym typeface="Symbol" pitchFamily="18" charset="2"/>
              </a:rPr>
              <a:t>的角动量</a:t>
            </a:r>
            <a:r>
              <a:rPr kumimoji="1" lang="en-US" altLang="zh-CN"/>
              <a:t>: </a:t>
            </a:r>
            <a:r>
              <a:rPr kumimoji="1" lang="en-US" altLang="zh-CN" i="1"/>
              <a:t>L</a:t>
            </a:r>
            <a:r>
              <a:rPr kumimoji="1" lang="en-US" altLang="zh-CN" i="1" baseline="-25000"/>
              <a:t>z</a:t>
            </a:r>
            <a:r>
              <a:rPr kumimoji="1" lang="en-US" altLang="zh-CN"/>
              <a:t>=</a:t>
            </a:r>
            <a:r>
              <a:rPr kumimoji="1" lang="en-US" altLang="zh-CN" i="1"/>
              <a:t>J</a:t>
            </a:r>
            <a:r>
              <a:rPr kumimoji="1" lang="en-US" altLang="zh-CN" i="1">
                <a:sym typeface="Symbol" pitchFamily="18" charset="2"/>
              </a:rPr>
              <a:t></a:t>
            </a:r>
          </a:p>
        </p:txBody>
      </p:sp>
      <p:graphicFrame>
        <p:nvGraphicFramePr>
          <p:cNvPr id="481390" name="Object 110" descr="栎木"/>
          <p:cNvGraphicFramePr>
            <a:graphicFrameLocks noChangeAspect="1"/>
          </p:cNvGraphicFramePr>
          <p:nvPr/>
        </p:nvGraphicFramePr>
        <p:xfrm>
          <a:off x="5508625" y="1700213"/>
          <a:ext cx="1511300" cy="519112"/>
        </p:xfrm>
        <a:graphic>
          <a:graphicData uri="http://schemas.openxmlformats.org/presentationml/2006/ole">
            <mc:AlternateContent xmlns:mc="http://schemas.openxmlformats.org/markup-compatibility/2006">
              <mc:Choice xmlns:v="urn:schemas-microsoft-com:vml" Requires="v">
                <p:oleObj spid="_x0000_s23630" name="公式" r:id="rId6" imgW="609480" imgH="215640" progId="Equation.3">
                  <p:embed/>
                </p:oleObj>
              </mc:Choice>
              <mc:Fallback>
                <p:oleObj name="公式" r:id="rId6" imgW="60948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08625" y="1700213"/>
                        <a:ext cx="1511300" cy="519112"/>
                      </a:xfrm>
                      <a:prstGeom prst="rect">
                        <a:avLst/>
                      </a:prstGeom>
                      <a:noFill/>
                      <a:ln w="28575">
                        <a:solidFill>
                          <a:srgbClr val="FF0000"/>
                        </a:solidFill>
                        <a:miter lim="800000"/>
                        <a:headEnd/>
                        <a:tailEnd/>
                      </a:ln>
                      <a:effectLst/>
                      <a:extLst>
                        <a:ext uri="{909E8E84-426E-40DD-AFC4-6F175D3DCCD1}">
                          <a14:hiddenFill xmlns:a14="http://schemas.microsoft.com/office/drawing/2010/main">
                            <a:blipFill dpi="0" rotWithShape="0">
                              <a:blip/>
                              <a:srcRect/>
                              <a:tile tx="0" ty="0" sx="100000" sy="100000" flip="none" algn="tl"/>
                            </a:blipFill>
                          </a14:hiddenFill>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sp>
        <p:nvSpPr>
          <p:cNvPr id="481391" name="Text Box 111"/>
          <p:cNvSpPr txBox="1">
            <a:spLocks noChangeArrowheads="1"/>
          </p:cNvSpPr>
          <p:nvPr/>
        </p:nvSpPr>
        <p:spPr bwMode="auto">
          <a:xfrm>
            <a:off x="250825" y="2492375"/>
            <a:ext cx="8713788"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t>    </a:t>
            </a:r>
            <a:r>
              <a:rPr kumimoji="1" lang="zh-CN" altLang="en-US">
                <a:solidFill>
                  <a:srgbClr val="0000CC"/>
                </a:solidFill>
              </a:rPr>
              <a:t>刚体定轴转动定律</a:t>
            </a:r>
            <a:r>
              <a:rPr kumimoji="1" lang="en-US" altLang="zh-CN">
                <a:solidFill>
                  <a:srgbClr val="0000CC"/>
                </a:solidFill>
              </a:rPr>
              <a:t>(law of rotation):</a:t>
            </a:r>
            <a:r>
              <a:rPr kumimoji="1" lang="en-US" altLang="zh-CN">
                <a:solidFill>
                  <a:srgbClr val="0000FF"/>
                </a:solidFill>
              </a:rPr>
              <a:t> </a:t>
            </a:r>
            <a:r>
              <a:rPr kumimoji="1" lang="zh-CN" altLang="en-US"/>
              <a:t>刚体在作定轴转动时</a:t>
            </a:r>
            <a:r>
              <a:rPr kumimoji="1" lang="en-US" altLang="zh-CN">
                <a:latin typeface="宋体" charset="-122"/>
                <a:ea typeface="宋体" charset="-122"/>
              </a:rPr>
              <a:t>,</a:t>
            </a:r>
            <a:r>
              <a:rPr kumimoji="1" lang="zh-CN" altLang="en-US"/>
              <a:t>刚体的角加速度与它所受到的合外力矩成正比</a:t>
            </a:r>
            <a:r>
              <a:rPr kumimoji="1" lang="en-US" altLang="zh-CN">
                <a:latin typeface="宋体" charset="-122"/>
                <a:ea typeface="宋体" charset="-122"/>
              </a:rPr>
              <a:t>,</a:t>
            </a:r>
            <a:r>
              <a:rPr kumimoji="1" lang="zh-CN" altLang="en-US"/>
              <a:t>与刚体的转动惯量成反比</a:t>
            </a:r>
            <a:r>
              <a:rPr kumimoji="1" lang="en-US" altLang="zh-CN">
                <a:latin typeface="宋体" charset="-122"/>
                <a:ea typeface="宋体" charset="-122"/>
              </a:rPr>
              <a:t>.</a:t>
            </a:r>
          </a:p>
        </p:txBody>
      </p:sp>
      <p:sp>
        <p:nvSpPr>
          <p:cNvPr id="481392" name="Text Box 112"/>
          <p:cNvSpPr txBox="1">
            <a:spLocks noChangeArrowheads="1"/>
          </p:cNvSpPr>
          <p:nvPr/>
        </p:nvSpPr>
        <p:spPr bwMode="auto">
          <a:xfrm>
            <a:off x="250825" y="3897313"/>
            <a:ext cx="56530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olidFill>
                  <a:srgbClr val="0000CC"/>
                </a:solidFill>
              </a:rPr>
              <a:t>比较</a:t>
            </a:r>
            <a:r>
              <a:rPr kumimoji="1" lang="en-US" altLang="zh-CN">
                <a:solidFill>
                  <a:srgbClr val="0000CC"/>
                </a:solidFill>
              </a:rPr>
              <a:t>: </a:t>
            </a:r>
            <a:r>
              <a:rPr kumimoji="1" lang="zh-CN" altLang="en-US"/>
              <a:t>力或力矩的瞬时作用规律</a:t>
            </a:r>
          </a:p>
        </p:txBody>
      </p:sp>
      <p:graphicFrame>
        <p:nvGraphicFramePr>
          <p:cNvPr id="481393" name="Object 113"/>
          <p:cNvGraphicFramePr>
            <a:graphicFrameLocks noChangeAspect="1"/>
          </p:cNvGraphicFramePr>
          <p:nvPr/>
        </p:nvGraphicFramePr>
        <p:xfrm>
          <a:off x="1368425" y="4689475"/>
          <a:ext cx="1547813" cy="1111250"/>
        </p:xfrm>
        <a:graphic>
          <a:graphicData uri="http://schemas.openxmlformats.org/presentationml/2006/ole">
            <mc:AlternateContent xmlns:mc="http://schemas.openxmlformats.org/markup-compatibility/2006">
              <mc:Choice xmlns:v="urn:schemas-microsoft-com:vml" Requires="v">
                <p:oleObj spid="_x0000_s23631" name="公式" r:id="rId8" imgW="672840" imgH="482400" progId="Equation.3">
                  <p:embed/>
                </p:oleObj>
              </mc:Choice>
              <mc:Fallback>
                <p:oleObj name="公式" r:id="rId8" imgW="672840" imgH="4824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68425" y="4689475"/>
                        <a:ext cx="1547813" cy="1111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27"/>
          <p:cNvGrpSpPr>
            <a:grpSpLocks/>
          </p:cNvGrpSpPr>
          <p:nvPr/>
        </p:nvGrpSpPr>
        <p:grpSpPr bwMode="auto">
          <a:xfrm>
            <a:off x="3779838" y="4329113"/>
            <a:ext cx="4032250" cy="957262"/>
            <a:chOff x="2381" y="2795"/>
            <a:chExt cx="2540" cy="603"/>
          </a:xfrm>
        </p:grpSpPr>
        <p:sp>
          <p:nvSpPr>
            <p:cNvPr id="21519" name="Text Box 116"/>
            <p:cNvSpPr txBox="1">
              <a:spLocks noChangeArrowheads="1"/>
            </p:cNvSpPr>
            <p:nvPr/>
          </p:nvSpPr>
          <p:spPr bwMode="auto">
            <a:xfrm>
              <a:off x="2381" y="3090"/>
              <a:ext cx="254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i="1"/>
                <a:t>J </a:t>
              </a:r>
              <a:r>
                <a:rPr kumimoji="1" lang="en-US" altLang="zh-CN" sz="1000" i="1"/>
                <a:t> </a:t>
              </a:r>
              <a:r>
                <a:rPr kumimoji="1" lang="en-US" altLang="zh-CN"/>
                <a:t>: </a:t>
              </a:r>
              <a:r>
                <a:rPr kumimoji="1" lang="zh-CN" altLang="en-US"/>
                <a:t>物体转动惯性的量度</a:t>
              </a:r>
            </a:p>
          </p:txBody>
        </p:sp>
        <p:sp>
          <p:nvSpPr>
            <p:cNvPr id="21520" name="Text Box 117"/>
            <p:cNvSpPr txBox="1">
              <a:spLocks noChangeArrowheads="1"/>
            </p:cNvSpPr>
            <p:nvPr/>
          </p:nvSpPr>
          <p:spPr bwMode="auto">
            <a:xfrm>
              <a:off x="2381" y="2795"/>
              <a:ext cx="230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i="1"/>
                <a:t>m</a:t>
              </a:r>
              <a:r>
                <a:rPr kumimoji="1" lang="en-US" altLang="zh-CN" sz="1000" i="1"/>
                <a:t> </a:t>
              </a:r>
              <a:r>
                <a:rPr kumimoji="1" lang="en-US" altLang="zh-CN"/>
                <a:t>: </a:t>
              </a:r>
              <a:r>
                <a:rPr kumimoji="1" lang="zh-CN" altLang="en-US"/>
                <a:t>物体平动惯性的量度</a:t>
              </a:r>
            </a:p>
          </p:txBody>
        </p:sp>
      </p:grpSp>
      <p:grpSp>
        <p:nvGrpSpPr>
          <p:cNvPr id="3" name="Group 126"/>
          <p:cNvGrpSpPr>
            <a:grpSpLocks/>
          </p:cNvGrpSpPr>
          <p:nvPr/>
        </p:nvGrpSpPr>
        <p:grpSpPr bwMode="auto">
          <a:xfrm>
            <a:off x="3708400" y="5265738"/>
            <a:ext cx="5075238" cy="992187"/>
            <a:chOff x="2336" y="3453"/>
            <a:chExt cx="3197" cy="625"/>
          </a:xfrm>
        </p:grpSpPr>
        <p:sp>
          <p:nvSpPr>
            <p:cNvPr id="21517" name="Text Box 118"/>
            <p:cNvSpPr txBox="1">
              <a:spLocks noChangeArrowheads="1"/>
            </p:cNvSpPr>
            <p:nvPr/>
          </p:nvSpPr>
          <p:spPr bwMode="auto">
            <a:xfrm>
              <a:off x="2562" y="3475"/>
              <a:ext cx="25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a:t>: </a:t>
              </a:r>
              <a:r>
                <a:rPr kumimoji="1" lang="zh-CN" altLang="en-US"/>
                <a:t>改变物体平动状态的原因</a:t>
              </a:r>
            </a:p>
          </p:txBody>
        </p:sp>
        <p:graphicFrame>
          <p:nvGraphicFramePr>
            <p:cNvPr id="21509" name="Object 119"/>
            <p:cNvGraphicFramePr>
              <a:graphicFrameLocks noChangeAspect="1"/>
            </p:cNvGraphicFramePr>
            <p:nvPr/>
          </p:nvGraphicFramePr>
          <p:xfrm>
            <a:off x="2336" y="3793"/>
            <a:ext cx="295" cy="280"/>
          </p:xfrm>
          <a:graphic>
            <a:graphicData uri="http://schemas.openxmlformats.org/presentationml/2006/ole">
              <mc:AlternateContent xmlns:mc="http://schemas.openxmlformats.org/markup-compatibility/2006">
                <mc:Choice xmlns:v="urn:schemas-microsoft-com:vml" Requires="v">
                  <p:oleObj spid="_x0000_s23632" name="公式" r:id="rId10" imgW="241200" imgH="215640" progId="Equation.3">
                    <p:embed/>
                  </p:oleObj>
                </mc:Choice>
                <mc:Fallback>
                  <p:oleObj name="公式" r:id="rId10" imgW="241200" imgH="2156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6" y="3793"/>
                          <a:ext cx="295"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0" name="Object 120"/>
            <p:cNvGraphicFramePr>
              <a:graphicFrameLocks noChangeAspect="1"/>
            </p:cNvGraphicFramePr>
            <p:nvPr/>
          </p:nvGraphicFramePr>
          <p:xfrm>
            <a:off x="2381" y="3453"/>
            <a:ext cx="255" cy="294"/>
          </p:xfrm>
          <a:graphic>
            <a:graphicData uri="http://schemas.openxmlformats.org/presentationml/2006/ole">
              <mc:AlternateContent xmlns:mc="http://schemas.openxmlformats.org/markup-compatibility/2006">
                <mc:Choice xmlns:v="urn:schemas-microsoft-com:vml" Requires="v">
                  <p:oleObj spid="_x0000_s23633" name="公式" r:id="rId12" imgW="164880" imgH="190440" progId="Equation.3">
                    <p:embed/>
                  </p:oleObj>
                </mc:Choice>
                <mc:Fallback>
                  <p:oleObj name="公式" r:id="rId12" imgW="164880" imgH="1904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1" y="3453"/>
                          <a:ext cx="255"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18" name="Text Box 121"/>
            <p:cNvSpPr txBox="1">
              <a:spLocks noChangeArrowheads="1"/>
            </p:cNvSpPr>
            <p:nvPr/>
          </p:nvSpPr>
          <p:spPr bwMode="auto">
            <a:xfrm>
              <a:off x="2562" y="3770"/>
              <a:ext cx="2971"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a:t>: </a:t>
              </a:r>
              <a:r>
                <a:rPr kumimoji="1" lang="zh-CN" altLang="en-US"/>
                <a:t>改变物体绕轴转动状态的原因</a:t>
              </a:r>
            </a:p>
          </p:txBody>
        </p:sp>
      </p:grpSp>
    </p:spTree>
    <p:extLst>
      <p:ext uri="{BB962C8B-B14F-4D97-AF65-F5344CB8AC3E}">
        <p14:creationId xmlns:p14="http://schemas.microsoft.com/office/powerpoint/2010/main" val="15292443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12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8" presetClass="entr" presetSubtype="6" fill="hold" nodeType="clickEffect">
                                  <p:stCondLst>
                                    <p:cond delay="0"/>
                                  </p:stCondLst>
                                  <p:childTnLst>
                                    <p:set>
                                      <p:cBhvr>
                                        <p:cTn id="14" dur="1" fill="hold">
                                          <p:stCondLst>
                                            <p:cond delay="0"/>
                                          </p:stCondLst>
                                        </p:cTn>
                                        <p:tgtEl>
                                          <p:spTgt spid="481390"/>
                                        </p:tgtEl>
                                        <p:attrNameLst>
                                          <p:attrName>style.visibility</p:attrName>
                                        </p:attrNameLst>
                                      </p:cBhvr>
                                      <p:to>
                                        <p:strVal val="visible"/>
                                      </p:to>
                                    </p:set>
                                    <p:animEffect transition="in" filter="strips(downRight)">
                                      <p:cBhvr>
                                        <p:cTn id="15" dur="500"/>
                                        <p:tgtEl>
                                          <p:spTgt spid="481390"/>
                                        </p:tgtEl>
                                      </p:cBhvr>
                                    </p:animEffect>
                                  </p:childTnLst>
                                </p:cTn>
                              </p:par>
                            </p:childTnLst>
                          </p:cTn>
                        </p:par>
                        <p:par>
                          <p:cTn id="16" fill="hold" nodeType="afterGroup">
                            <p:stCondLst>
                              <p:cond delay="500"/>
                            </p:stCondLst>
                            <p:childTnLst>
                              <p:par>
                                <p:cTn id="17" presetID="3" presetClass="entr" presetSubtype="10" fill="hold" grpId="0" nodeType="afterEffect">
                                  <p:stCondLst>
                                    <p:cond delay="5000"/>
                                  </p:stCondLst>
                                  <p:childTnLst>
                                    <p:set>
                                      <p:cBhvr>
                                        <p:cTn id="18" dur="1" fill="hold">
                                          <p:stCondLst>
                                            <p:cond delay="0"/>
                                          </p:stCondLst>
                                        </p:cTn>
                                        <p:tgtEl>
                                          <p:spTgt spid="481391"/>
                                        </p:tgtEl>
                                        <p:attrNameLst>
                                          <p:attrName>style.visibility</p:attrName>
                                        </p:attrNameLst>
                                      </p:cBhvr>
                                      <p:to>
                                        <p:strVal val="visible"/>
                                      </p:to>
                                    </p:set>
                                    <p:animEffect transition="in" filter="blinds(horizontal)">
                                      <p:cBhvr>
                                        <p:cTn id="19" dur="500"/>
                                        <p:tgtEl>
                                          <p:spTgt spid="48139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481392"/>
                                        </p:tgtEl>
                                        <p:attrNameLst>
                                          <p:attrName>style.visibility</p:attrName>
                                        </p:attrNameLst>
                                      </p:cBhvr>
                                      <p:to>
                                        <p:strVal val="visible"/>
                                      </p:to>
                                    </p:set>
                                  </p:childTnLst>
                                </p:cTn>
                              </p:par>
                            </p:childTnLst>
                          </p:cTn>
                        </p:par>
                        <p:par>
                          <p:cTn id="24" fill="hold" nodeType="afterGroup">
                            <p:stCondLst>
                              <p:cond delay="500"/>
                            </p:stCondLst>
                            <p:childTnLst>
                              <p:par>
                                <p:cTn id="25" presetID="3" presetClass="entr" presetSubtype="5" fill="hold" nodeType="afterEffect">
                                  <p:stCondLst>
                                    <p:cond delay="0"/>
                                  </p:stCondLst>
                                  <p:childTnLst>
                                    <p:set>
                                      <p:cBhvr>
                                        <p:cTn id="26" dur="1" fill="hold">
                                          <p:stCondLst>
                                            <p:cond delay="0"/>
                                          </p:stCondLst>
                                        </p:cTn>
                                        <p:tgtEl>
                                          <p:spTgt spid="481393"/>
                                        </p:tgtEl>
                                        <p:attrNameLst>
                                          <p:attrName>style.visibility</p:attrName>
                                        </p:attrNameLst>
                                      </p:cBhvr>
                                      <p:to>
                                        <p:strVal val="visible"/>
                                      </p:to>
                                    </p:set>
                                    <p:animEffect transition="in" filter="blinds(vertical)">
                                      <p:cBhvr>
                                        <p:cTn id="27" dur="500"/>
                                        <p:tgtEl>
                                          <p:spTgt spid="48139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87" grpId="0"/>
      <p:bldP spid="481391" grpId="0" autoUpdateAnimBg="0"/>
      <p:bldP spid="48139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blackWhite">
          <a:xfrm>
            <a:off x="255588" y="1041400"/>
            <a:ext cx="8229600" cy="94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800" b="1" dirty="0">
                <a:solidFill>
                  <a:srgbClr val="FF3300"/>
                </a:solidFill>
                <a:latin typeface="楷体_GB2312" pitchFamily="49" charset="-122"/>
                <a:ea typeface="楷体_GB2312" pitchFamily="49" charset="-122"/>
              </a:rPr>
              <a:t>例</a:t>
            </a:r>
            <a:r>
              <a:rPr kumimoji="1" lang="en-US" altLang="zh-CN" sz="2800" b="1" dirty="0">
                <a:latin typeface="楷体_GB2312" pitchFamily="49" charset="-122"/>
                <a:ea typeface="楷体_GB2312" pitchFamily="49" charset="-122"/>
              </a:rPr>
              <a:t>:  </a:t>
            </a:r>
            <a:r>
              <a:rPr kumimoji="1" lang="zh-CN" altLang="en-US" sz="2800" b="1" dirty="0">
                <a:latin typeface="楷体_GB2312" pitchFamily="49" charset="-122"/>
                <a:ea typeface="楷体_GB2312" pitchFamily="49" charset="-122"/>
              </a:rPr>
              <a:t>已知光滑桌面</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滑轮半径</a:t>
            </a:r>
            <a:r>
              <a:rPr kumimoji="1" lang="en-US" altLang="zh-CN" sz="2800" b="1" dirty="0">
                <a:latin typeface="楷体_GB2312" pitchFamily="49" charset="-122"/>
                <a:ea typeface="楷体_GB2312" pitchFamily="49" charset="-122"/>
              </a:rPr>
              <a:t>R,</a:t>
            </a:r>
            <a:r>
              <a:rPr kumimoji="1" lang="zh-CN" altLang="en-US" sz="2800" b="1" dirty="0">
                <a:latin typeface="楷体_GB2312" pitchFamily="49" charset="-122"/>
                <a:ea typeface="楷体_GB2312" pitchFamily="49" charset="-122"/>
              </a:rPr>
              <a:t>质量为</a:t>
            </a:r>
            <a:r>
              <a:rPr kumimoji="1" lang="en-US" altLang="zh-CN" sz="2800" b="1" dirty="0">
                <a:latin typeface="楷体_GB2312" pitchFamily="49" charset="-122"/>
                <a:ea typeface="楷体_GB2312" pitchFamily="49" charset="-122"/>
              </a:rPr>
              <a:t>M</a:t>
            </a:r>
            <a:r>
              <a:rPr kumimoji="1" lang="en-US" altLang="zh-CN" sz="2800" b="1" baseline="-25000" dirty="0">
                <a:latin typeface="楷体_GB2312" pitchFamily="49" charset="-122"/>
                <a:ea typeface="楷体_GB2312" pitchFamily="49" charset="-122"/>
              </a:rPr>
              <a:t>c</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两物体质量分别为</a:t>
            </a:r>
            <a:r>
              <a:rPr kumimoji="1" lang="en-US" altLang="zh-CN" sz="2800" b="1" dirty="0">
                <a:latin typeface="楷体_GB2312" pitchFamily="49" charset="-122"/>
                <a:ea typeface="楷体_GB2312" pitchFamily="49" charset="-122"/>
              </a:rPr>
              <a:t>m</a:t>
            </a:r>
            <a:r>
              <a:rPr kumimoji="1" lang="en-US" altLang="zh-CN" sz="2800" b="1" baseline="-25000" dirty="0">
                <a:latin typeface="楷体_GB2312" pitchFamily="49" charset="-122"/>
                <a:ea typeface="楷体_GB2312" pitchFamily="49" charset="-122"/>
              </a:rPr>
              <a:t>1</a:t>
            </a:r>
            <a:r>
              <a:rPr kumimoji="1" lang="en-US" altLang="zh-CN" sz="2800" b="1" dirty="0">
                <a:latin typeface="楷体_GB2312" pitchFamily="49" charset="-122"/>
                <a:ea typeface="楷体_GB2312" pitchFamily="49" charset="-122"/>
              </a:rPr>
              <a:t>  m</a:t>
            </a:r>
            <a:r>
              <a:rPr kumimoji="1" lang="en-US" altLang="zh-CN" sz="2800" b="1" baseline="-25000" dirty="0">
                <a:latin typeface="楷体_GB2312" pitchFamily="49" charset="-122"/>
                <a:ea typeface="楷体_GB2312" pitchFamily="49" charset="-122"/>
              </a:rPr>
              <a:t>2  </a:t>
            </a:r>
            <a:r>
              <a:rPr kumimoji="1" lang="en-US" altLang="zh-CN" sz="2800" b="1" dirty="0">
                <a:latin typeface="楷体_GB2312" pitchFamily="49" charset="-122"/>
                <a:ea typeface="楷体_GB2312" pitchFamily="49" charset="-122"/>
              </a:rPr>
              <a:t>,</a:t>
            </a:r>
            <a:r>
              <a:rPr kumimoji="1" lang="zh-CN" altLang="en-US" sz="2800" b="1" dirty="0">
                <a:latin typeface="楷体_GB2312" pitchFamily="49" charset="-122"/>
                <a:ea typeface="楷体_GB2312" pitchFamily="49" charset="-122"/>
              </a:rPr>
              <a:t>求两物体的加速度和绳的张力</a:t>
            </a:r>
            <a:r>
              <a:rPr kumimoji="1" lang="en-US" altLang="zh-CN" sz="2800" b="1" dirty="0">
                <a:latin typeface="楷体_GB2312" pitchFamily="49" charset="-122"/>
                <a:ea typeface="楷体_GB2312" pitchFamily="49" charset="-122"/>
              </a:rPr>
              <a:t>.</a:t>
            </a:r>
          </a:p>
        </p:txBody>
      </p:sp>
      <p:grpSp>
        <p:nvGrpSpPr>
          <p:cNvPr id="378883" name="Group 3"/>
          <p:cNvGrpSpPr>
            <a:grpSpLocks/>
          </p:cNvGrpSpPr>
          <p:nvPr/>
        </p:nvGrpSpPr>
        <p:grpSpPr bwMode="auto">
          <a:xfrm>
            <a:off x="457200" y="2700338"/>
            <a:ext cx="2667000" cy="1676400"/>
            <a:chOff x="624" y="1392"/>
            <a:chExt cx="2256" cy="1392"/>
          </a:xfrm>
        </p:grpSpPr>
        <p:sp>
          <p:nvSpPr>
            <p:cNvPr id="378884" name="Oval 4"/>
            <p:cNvSpPr>
              <a:spLocks noChangeArrowheads="1"/>
            </p:cNvSpPr>
            <p:nvPr/>
          </p:nvSpPr>
          <p:spPr bwMode="blackWhite">
            <a:xfrm>
              <a:off x="1968" y="1584"/>
              <a:ext cx="192" cy="192"/>
            </a:xfrm>
            <a:prstGeom prst="ellipse">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85" name="Line 5"/>
            <p:cNvSpPr>
              <a:spLocks noChangeShapeType="1"/>
            </p:cNvSpPr>
            <p:nvPr/>
          </p:nvSpPr>
          <p:spPr bwMode="blackWhite">
            <a:xfrm>
              <a:off x="624" y="1728"/>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86" name="Line 6"/>
            <p:cNvSpPr>
              <a:spLocks noChangeShapeType="1"/>
            </p:cNvSpPr>
            <p:nvPr/>
          </p:nvSpPr>
          <p:spPr bwMode="blackWhite">
            <a:xfrm>
              <a:off x="1968" y="1728"/>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87" name="Line 7"/>
            <p:cNvSpPr>
              <a:spLocks noChangeShapeType="1"/>
            </p:cNvSpPr>
            <p:nvPr/>
          </p:nvSpPr>
          <p:spPr bwMode="blackWhite">
            <a:xfrm flipV="1">
              <a:off x="1968" y="1680"/>
              <a:ext cx="96" cy="48"/>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88" name="Line 8"/>
            <p:cNvSpPr>
              <a:spLocks noChangeShapeType="1"/>
            </p:cNvSpPr>
            <p:nvPr/>
          </p:nvSpPr>
          <p:spPr bwMode="blackWhite">
            <a:xfrm>
              <a:off x="2160" y="1680"/>
              <a:ext cx="0" cy="4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89" name="Line 9"/>
            <p:cNvSpPr>
              <a:spLocks noChangeShapeType="1"/>
            </p:cNvSpPr>
            <p:nvPr/>
          </p:nvSpPr>
          <p:spPr bwMode="blackWhite">
            <a:xfrm flipH="1">
              <a:off x="1104" y="158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90" name="Rectangle 10"/>
            <p:cNvSpPr>
              <a:spLocks noChangeArrowheads="1"/>
            </p:cNvSpPr>
            <p:nvPr/>
          </p:nvSpPr>
          <p:spPr bwMode="blackWhite">
            <a:xfrm>
              <a:off x="768" y="1392"/>
              <a:ext cx="336"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91" name="Rectangle 11"/>
            <p:cNvSpPr>
              <a:spLocks noChangeArrowheads="1"/>
            </p:cNvSpPr>
            <p:nvPr/>
          </p:nvSpPr>
          <p:spPr bwMode="blackWhite">
            <a:xfrm>
              <a:off x="2016" y="2160"/>
              <a:ext cx="28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892" name="Text Box 12"/>
            <p:cNvSpPr txBox="1">
              <a:spLocks noChangeArrowheads="1"/>
            </p:cNvSpPr>
            <p:nvPr/>
          </p:nvSpPr>
          <p:spPr bwMode="blackWhite">
            <a:xfrm>
              <a:off x="768" y="1392"/>
              <a:ext cx="624" cy="431"/>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800" b="1">
                  <a:latin typeface="楷体_GB2312" pitchFamily="49" charset="-122"/>
                  <a:ea typeface="楷体_GB2312" pitchFamily="49" charset="-122"/>
                </a:rPr>
                <a:t>m</a:t>
              </a:r>
              <a:r>
                <a:rPr kumimoji="1" lang="en-US" altLang="zh-CN" sz="2800" b="1" baseline="-25000">
                  <a:latin typeface="楷体_GB2312" pitchFamily="49" charset="-122"/>
                  <a:ea typeface="楷体_GB2312" pitchFamily="49" charset="-122"/>
                </a:rPr>
                <a:t>2</a:t>
              </a:r>
              <a:endParaRPr kumimoji="1" lang="en-US" altLang="zh-CN" sz="2800" b="1">
                <a:latin typeface="楷体_GB2312" pitchFamily="49" charset="-122"/>
                <a:ea typeface="楷体_GB2312" pitchFamily="49" charset="-122"/>
              </a:endParaRPr>
            </a:p>
          </p:txBody>
        </p:sp>
        <p:sp>
          <p:nvSpPr>
            <p:cNvPr id="378893" name="Text Box 13"/>
            <p:cNvSpPr txBox="1">
              <a:spLocks noChangeArrowheads="1"/>
            </p:cNvSpPr>
            <p:nvPr/>
          </p:nvSpPr>
          <p:spPr bwMode="blackWhite">
            <a:xfrm>
              <a:off x="1968" y="2113"/>
              <a:ext cx="912" cy="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en-US" altLang="zh-CN" sz="2800" b="1">
                  <a:latin typeface="楷体_GB2312" pitchFamily="49" charset="-122"/>
                  <a:ea typeface="楷体_GB2312" pitchFamily="49" charset="-122"/>
                </a:rPr>
                <a:t>m</a:t>
              </a:r>
              <a:r>
                <a:rPr kumimoji="1" lang="en-US" altLang="zh-CN" sz="2800" b="1" baseline="-25000">
                  <a:latin typeface="楷体_GB2312" pitchFamily="49" charset="-122"/>
                  <a:ea typeface="楷体_GB2312" pitchFamily="49" charset="-122"/>
                </a:rPr>
                <a:t>1</a:t>
              </a:r>
              <a:endParaRPr kumimoji="1" lang="en-US" altLang="zh-CN" sz="2800" b="1">
                <a:latin typeface="楷体_GB2312" pitchFamily="49" charset="-122"/>
                <a:ea typeface="楷体_GB2312" pitchFamily="49" charset="-122"/>
              </a:endParaRPr>
            </a:p>
          </p:txBody>
        </p:sp>
      </p:grpSp>
      <p:sp>
        <p:nvSpPr>
          <p:cNvPr id="378894" name="Text Box 14"/>
          <p:cNvSpPr txBox="1">
            <a:spLocks noChangeArrowheads="1"/>
          </p:cNvSpPr>
          <p:nvPr/>
        </p:nvSpPr>
        <p:spPr bwMode="blackWhite">
          <a:xfrm>
            <a:off x="3124200" y="3309938"/>
            <a:ext cx="1219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3200" b="1">
                <a:latin typeface="楷体_GB2312" pitchFamily="49" charset="-122"/>
                <a:ea typeface="楷体_GB2312" pitchFamily="49" charset="-122"/>
              </a:rPr>
              <a:t>解</a:t>
            </a:r>
            <a:r>
              <a:rPr kumimoji="1" lang="en-US" altLang="zh-CN" sz="3200" b="1">
                <a:latin typeface="楷体_GB2312" pitchFamily="49" charset="-122"/>
                <a:ea typeface="楷体_GB2312" pitchFamily="49" charset="-122"/>
              </a:rPr>
              <a:t>:</a:t>
            </a:r>
          </a:p>
        </p:txBody>
      </p:sp>
      <p:graphicFrame>
        <p:nvGraphicFramePr>
          <p:cNvPr id="378895" name="Object 15"/>
          <p:cNvGraphicFramePr>
            <a:graphicFrameLocks noChangeAspect="1"/>
          </p:cNvGraphicFramePr>
          <p:nvPr/>
        </p:nvGraphicFramePr>
        <p:xfrm>
          <a:off x="4878388" y="2700338"/>
          <a:ext cx="3656012" cy="2514600"/>
        </p:xfrm>
        <a:graphic>
          <a:graphicData uri="http://schemas.openxmlformats.org/presentationml/2006/ole">
            <mc:AlternateContent xmlns:mc="http://schemas.openxmlformats.org/markup-compatibility/2006">
              <mc:Choice xmlns:v="urn:schemas-microsoft-com:vml" Requires="v">
                <p:oleObj spid="_x0000_s53259" name="公式" r:id="rId4" imgW="888840" imgH="888840" progId="Equation.3">
                  <p:embed/>
                </p:oleObj>
              </mc:Choice>
              <mc:Fallback>
                <p:oleObj name="公式" r:id="rId4" imgW="888840" imgH="8888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blackWhite">
                      <a:xfrm>
                        <a:off x="4878388" y="2700338"/>
                        <a:ext cx="3656012" cy="251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896" name="Text Box 16"/>
          <p:cNvSpPr txBox="1">
            <a:spLocks noChangeArrowheads="1"/>
          </p:cNvSpPr>
          <p:nvPr/>
        </p:nvSpPr>
        <p:spPr bwMode="blackWhite">
          <a:xfrm>
            <a:off x="714375" y="5081588"/>
            <a:ext cx="19050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800" b="1">
                <a:latin typeface="楷体_GB2312" pitchFamily="49" charset="-122"/>
                <a:ea typeface="楷体_GB2312" pitchFamily="49" charset="-122"/>
              </a:rPr>
              <a:t>答案正确</a:t>
            </a:r>
            <a:r>
              <a:rPr kumimoji="1" lang="en-US" altLang="zh-CN" sz="2800" b="1">
                <a:latin typeface="楷体_GB2312" pitchFamily="49" charset="-122"/>
                <a:ea typeface="楷体_GB2312" pitchFamily="49" charset="-122"/>
              </a:rPr>
              <a:t>?</a:t>
            </a:r>
          </a:p>
        </p:txBody>
      </p:sp>
      <p:sp>
        <p:nvSpPr>
          <p:cNvPr id="378897" name="Text Box 17"/>
          <p:cNvSpPr txBox="1">
            <a:spLocks noChangeArrowheads="1"/>
          </p:cNvSpPr>
          <p:nvPr/>
        </p:nvSpPr>
        <p:spPr bwMode="blackWhite">
          <a:xfrm>
            <a:off x="4191000" y="5300663"/>
            <a:ext cx="4953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kumimoji="1" lang="zh-CN" altLang="en-US" sz="2800" b="1">
                <a:latin typeface="楷体_GB2312" pitchFamily="49" charset="-122"/>
                <a:ea typeface="楷体_GB2312" pitchFamily="49" charset="-122"/>
              </a:rPr>
              <a:t>只有</a:t>
            </a:r>
            <a:r>
              <a:rPr kumimoji="1" lang="en-US" altLang="zh-CN" sz="2800" b="1">
                <a:latin typeface="楷体_GB2312" pitchFamily="49" charset="-122"/>
                <a:ea typeface="楷体_GB2312" pitchFamily="49" charset="-122"/>
              </a:rPr>
              <a:t>m</a:t>
            </a:r>
            <a:r>
              <a:rPr kumimoji="1" lang="en-US" altLang="zh-CN" sz="2800" b="1" baseline="-25000">
                <a:latin typeface="楷体_GB2312" pitchFamily="49" charset="-122"/>
                <a:ea typeface="楷体_GB2312" pitchFamily="49" charset="-122"/>
              </a:rPr>
              <a:t>c</a:t>
            </a:r>
            <a:r>
              <a:rPr kumimoji="1" lang="en-US" altLang="zh-CN" sz="2800" b="1">
                <a:latin typeface="楷体_GB2312" pitchFamily="49" charset="-122"/>
                <a:ea typeface="楷体_GB2312" pitchFamily="49" charset="-122"/>
              </a:rPr>
              <a:t>=0</a:t>
            </a:r>
            <a:r>
              <a:rPr kumimoji="1" lang="zh-CN" altLang="en-US" sz="2800" b="1">
                <a:latin typeface="楷体_GB2312" pitchFamily="49" charset="-122"/>
                <a:ea typeface="楷体_GB2312" pitchFamily="49" charset="-122"/>
              </a:rPr>
              <a:t>时，才成立</a:t>
            </a:r>
          </a:p>
        </p:txBody>
      </p:sp>
    </p:spTree>
    <p:extLst>
      <p:ext uri="{BB962C8B-B14F-4D97-AF65-F5344CB8AC3E}">
        <p14:creationId xmlns:p14="http://schemas.microsoft.com/office/powerpoint/2010/main" val="5796844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378882"/>
                                        </p:tgtEl>
                                        <p:attrNameLst>
                                          <p:attrName>style.visibility</p:attrName>
                                        </p:attrNameLst>
                                      </p:cBhvr>
                                      <p:to>
                                        <p:strVal val="visible"/>
                                      </p:to>
                                    </p:set>
                                    <p:animEffect transition="in" filter="slide(fromRight)">
                                      <p:cBhvr>
                                        <p:cTn id="7" dur="500"/>
                                        <p:tgtEl>
                                          <p:spTgt spid="3788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7888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889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37889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78896"/>
                                        </p:tgtEl>
                                        <p:attrNameLst>
                                          <p:attrName>style.visibility</p:attrName>
                                        </p:attrNameLst>
                                      </p:cBhvr>
                                      <p:to>
                                        <p:strVal val="visible"/>
                                      </p:to>
                                    </p:set>
                                    <p:anim calcmode="lin" valueType="num">
                                      <p:cBhvr additive="base">
                                        <p:cTn id="24" dur="500" fill="hold"/>
                                        <p:tgtEl>
                                          <p:spTgt spid="378896"/>
                                        </p:tgtEl>
                                        <p:attrNameLst>
                                          <p:attrName>ppt_x</p:attrName>
                                        </p:attrNameLst>
                                      </p:cBhvr>
                                      <p:tavLst>
                                        <p:tav tm="0">
                                          <p:val>
                                            <p:strVal val="0-#ppt_w/2"/>
                                          </p:val>
                                        </p:tav>
                                        <p:tav tm="100000">
                                          <p:val>
                                            <p:strVal val="#ppt_x"/>
                                          </p:val>
                                        </p:tav>
                                      </p:tavLst>
                                    </p:anim>
                                    <p:anim calcmode="lin" valueType="num">
                                      <p:cBhvr additive="base">
                                        <p:cTn id="25" dur="500" fill="hold"/>
                                        <p:tgtEl>
                                          <p:spTgt spid="378896"/>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78897"/>
                                        </p:tgtEl>
                                        <p:attrNameLst>
                                          <p:attrName>style.visibility</p:attrName>
                                        </p:attrNameLst>
                                      </p:cBhvr>
                                      <p:to>
                                        <p:strVal val="visible"/>
                                      </p:to>
                                    </p:set>
                                    <p:anim calcmode="lin" valueType="num">
                                      <p:cBhvr additive="base">
                                        <p:cTn id="30" dur="500" fill="hold"/>
                                        <p:tgtEl>
                                          <p:spTgt spid="378897"/>
                                        </p:tgtEl>
                                        <p:attrNameLst>
                                          <p:attrName>ppt_x</p:attrName>
                                        </p:attrNameLst>
                                      </p:cBhvr>
                                      <p:tavLst>
                                        <p:tav tm="0">
                                          <p:val>
                                            <p:strVal val="0-#ppt_w/2"/>
                                          </p:val>
                                        </p:tav>
                                        <p:tav tm="100000">
                                          <p:val>
                                            <p:strVal val="#ppt_x"/>
                                          </p:val>
                                        </p:tav>
                                      </p:tavLst>
                                    </p:anim>
                                    <p:anim calcmode="lin" valueType="num">
                                      <p:cBhvr additive="base">
                                        <p:cTn id="31" dur="500" fill="hold"/>
                                        <p:tgtEl>
                                          <p:spTgt spid="3788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2" grpId="0" autoUpdateAnimBg="0"/>
      <p:bldP spid="378894" grpId="0" autoUpdateAnimBg="0"/>
      <p:bldP spid="378896" grpId="0" autoUpdateAnimBg="0"/>
      <p:bldP spid="37889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ChangeArrowheads="1"/>
          </p:cNvSpPr>
          <p:nvPr/>
        </p:nvSpPr>
        <p:spPr bwMode="auto">
          <a:xfrm>
            <a:off x="531813" y="776288"/>
            <a:ext cx="4832350" cy="184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lnSpc>
                <a:spcPct val="120000"/>
              </a:lnSpc>
            </a:pPr>
            <a:r>
              <a:rPr lang="zh-CN" altLang="en-US" sz="3200" b="1">
                <a:latin typeface="楷体_GB2312" pitchFamily="49" charset="-122"/>
                <a:ea typeface="楷体_GB2312" pitchFamily="49" charset="-122"/>
              </a:rPr>
              <a:t>　　解  </a:t>
            </a:r>
            <a:r>
              <a:rPr lang="en-US" altLang="zh-CN" sz="3200" b="1">
                <a:latin typeface="楷体_GB2312" pitchFamily="49" charset="-122"/>
                <a:ea typeface="楷体_GB2312" pitchFamily="49" charset="-122"/>
              </a:rPr>
              <a:t>(1) </a:t>
            </a:r>
            <a:r>
              <a:rPr lang="zh-CN" altLang="en-US" sz="3200" b="1">
                <a:latin typeface="楷体_GB2312" pitchFamily="49" charset="-122"/>
                <a:ea typeface="楷体_GB2312" pitchFamily="49" charset="-122"/>
              </a:rPr>
              <a:t>用隔离法分别对各物体作受力分析，取如图所示坐标系．</a:t>
            </a:r>
          </a:p>
        </p:txBody>
      </p:sp>
      <p:sp>
        <p:nvSpPr>
          <p:cNvPr id="380931" name="Rectangle 3"/>
          <p:cNvSpPr>
            <a:spLocks noChangeArrowheads="1"/>
          </p:cNvSpPr>
          <p:nvPr/>
        </p:nvSpPr>
        <p:spPr bwMode="auto">
          <a:xfrm>
            <a:off x="969963" y="2703513"/>
            <a:ext cx="4114800" cy="3589337"/>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0932" name="Line 4"/>
          <p:cNvSpPr>
            <a:spLocks noChangeShapeType="1"/>
          </p:cNvSpPr>
          <p:nvPr/>
        </p:nvSpPr>
        <p:spPr bwMode="auto">
          <a:xfrm>
            <a:off x="4240213" y="3629025"/>
            <a:ext cx="0" cy="1279525"/>
          </a:xfrm>
          <a:prstGeom prst="line">
            <a:avLst/>
          </a:prstGeom>
          <a:noFill/>
          <a:ln w="1905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33" name="Line 5"/>
          <p:cNvSpPr>
            <a:spLocks noChangeShapeType="1"/>
          </p:cNvSpPr>
          <p:nvPr/>
        </p:nvSpPr>
        <p:spPr bwMode="auto">
          <a:xfrm>
            <a:off x="963613" y="3787775"/>
            <a:ext cx="2895600" cy="0"/>
          </a:xfrm>
          <a:prstGeom prst="line">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34" name="Line 6"/>
          <p:cNvSpPr>
            <a:spLocks noChangeShapeType="1"/>
          </p:cNvSpPr>
          <p:nvPr/>
        </p:nvSpPr>
        <p:spPr bwMode="auto">
          <a:xfrm>
            <a:off x="3859213" y="3765550"/>
            <a:ext cx="0" cy="1917700"/>
          </a:xfrm>
          <a:prstGeom prst="line">
            <a:avLst/>
          </a:prstGeom>
          <a:noFill/>
          <a:ln w="3810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35" name="Rectangle 7" descr="新闻纸"/>
          <p:cNvSpPr>
            <a:spLocks noChangeArrowheads="1"/>
          </p:cNvSpPr>
          <p:nvPr/>
        </p:nvSpPr>
        <p:spPr bwMode="auto">
          <a:xfrm>
            <a:off x="1266825" y="3122613"/>
            <a:ext cx="687388" cy="642937"/>
          </a:xfrm>
          <a:prstGeom prst="rect">
            <a:avLst/>
          </a:prstGeom>
          <a:blipFill dpi="0" rotWithShape="0">
            <a:blip r:embed="rId3"/>
            <a:srcRect/>
            <a:tile tx="0" ty="0" sx="100000" sy="100000" flip="none" algn="tl"/>
          </a:blip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36" name="Rectangle 8" descr="信纸"/>
          <p:cNvSpPr>
            <a:spLocks noChangeArrowheads="1"/>
          </p:cNvSpPr>
          <p:nvPr/>
        </p:nvSpPr>
        <p:spPr bwMode="auto">
          <a:xfrm>
            <a:off x="3859213" y="4908550"/>
            <a:ext cx="685800" cy="623888"/>
          </a:xfrm>
          <a:prstGeom prst="rect">
            <a:avLst/>
          </a:prstGeom>
          <a:blipFill dpi="0" rotWithShape="0">
            <a:blip r:embed="rId4"/>
            <a:srcRect/>
            <a:tile tx="0" ty="0" sx="100000" sy="100000" flip="none" algn="tl"/>
          </a:blip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37" name="Line 9"/>
          <p:cNvSpPr>
            <a:spLocks noChangeShapeType="1"/>
          </p:cNvSpPr>
          <p:nvPr/>
        </p:nvSpPr>
        <p:spPr bwMode="auto">
          <a:xfrm>
            <a:off x="1954213" y="3400425"/>
            <a:ext cx="2133600" cy="0"/>
          </a:xfrm>
          <a:prstGeom prst="line">
            <a:avLst/>
          </a:prstGeom>
          <a:noFill/>
          <a:ln w="19050">
            <a:solidFill>
              <a:srgbClr val="0033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38" name="Oval 10" descr="花束"/>
          <p:cNvSpPr>
            <a:spLocks noChangeArrowheads="1"/>
          </p:cNvSpPr>
          <p:nvPr/>
        </p:nvSpPr>
        <p:spPr bwMode="auto">
          <a:xfrm flipV="1">
            <a:off x="3802063" y="3405188"/>
            <a:ext cx="438150" cy="431800"/>
          </a:xfrm>
          <a:prstGeom prst="ellipse">
            <a:avLst/>
          </a:prstGeom>
          <a:blipFill dpi="0" rotWithShape="0">
            <a:blip r:embed="rId5"/>
            <a:srcRect/>
            <a:tile tx="0" ty="0" sx="100000" sy="100000" flip="none" algn="tl"/>
          </a:blip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39" name="AutoShape 11"/>
          <p:cNvSpPr>
            <a:spLocks noChangeArrowheads="1"/>
          </p:cNvSpPr>
          <p:nvPr/>
        </p:nvSpPr>
        <p:spPr bwMode="auto">
          <a:xfrm rot="2940000">
            <a:off x="3898901" y="3576637"/>
            <a:ext cx="95250" cy="282575"/>
          </a:xfrm>
          <a:prstGeom prst="roundRect">
            <a:avLst>
              <a:gd name="adj" fmla="val 16667"/>
            </a:avLst>
          </a:prstGeom>
          <a:solidFill>
            <a:srgbClr val="CCCC00"/>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40" name="Text Box 12"/>
          <p:cNvSpPr txBox="1">
            <a:spLocks noChangeArrowheads="1"/>
          </p:cNvSpPr>
          <p:nvPr/>
        </p:nvSpPr>
        <p:spPr bwMode="auto">
          <a:xfrm>
            <a:off x="1420813" y="2636838"/>
            <a:ext cx="4413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800">
                <a:solidFill>
                  <a:srgbClr val="1C1C1C"/>
                </a:solidFill>
                <a:latin typeface="Times New Roman" pitchFamily="18" charset="0"/>
              </a:rPr>
              <a:t>A</a:t>
            </a:r>
          </a:p>
        </p:txBody>
      </p:sp>
      <p:sp>
        <p:nvSpPr>
          <p:cNvPr id="380941" name="Text Box 13"/>
          <p:cNvSpPr txBox="1">
            <a:spLocks noChangeArrowheads="1"/>
          </p:cNvSpPr>
          <p:nvPr/>
        </p:nvSpPr>
        <p:spPr bwMode="auto">
          <a:xfrm>
            <a:off x="4468813" y="4900613"/>
            <a:ext cx="420687"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800">
                <a:solidFill>
                  <a:srgbClr val="1C1C1C"/>
                </a:solidFill>
                <a:latin typeface="Times New Roman" pitchFamily="18" charset="0"/>
              </a:rPr>
              <a:t>B</a:t>
            </a:r>
          </a:p>
        </p:txBody>
      </p:sp>
      <p:sp>
        <p:nvSpPr>
          <p:cNvPr id="380942" name="Text Box 14"/>
          <p:cNvSpPr txBox="1">
            <a:spLocks noChangeArrowheads="1"/>
          </p:cNvSpPr>
          <p:nvPr/>
        </p:nvSpPr>
        <p:spPr bwMode="auto">
          <a:xfrm>
            <a:off x="3706813" y="2941638"/>
            <a:ext cx="419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800">
                <a:solidFill>
                  <a:srgbClr val="1C1C1C"/>
                </a:solidFill>
                <a:latin typeface="Times New Roman" pitchFamily="18" charset="0"/>
              </a:rPr>
              <a:t>C</a:t>
            </a:r>
          </a:p>
        </p:txBody>
      </p:sp>
      <p:graphicFrame>
        <p:nvGraphicFramePr>
          <p:cNvPr id="380943" name="Object 15"/>
          <p:cNvGraphicFramePr>
            <a:graphicFrameLocks noChangeAspect="1"/>
          </p:cNvGraphicFramePr>
          <p:nvPr/>
        </p:nvGraphicFramePr>
        <p:xfrm>
          <a:off x="1339850" y="3079750"/>
          <a:ext cx="649288" cy="609600"/>
        </p:xfrm>
        <a:graphic>
          <a:graphicData uri="http://schemas.openxmlformats.org/presentationml/2006/ole">
            <mc:AlternateContent xmlns:mc="http://schemas.openxmlformats.org/markup-compatibility/2006">
              <mc:Choice xmlns:v="urn:schemas-microsoft-com:vml" Requires="v">
                <p:oleObj spid="_x0000_s54418" name="Equation" r:id="rId6" imgW="228600" imgH="215640" progId="Equation.3">
                  <p:embed/>
                </p:oleObj>
              </mc:Choice>
              <mc:Fallback>
                <p:oleObj name="Equation" r:id="rId6" imgW="228600" imgH="2156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9850" y="3079750"/>
                        <a:ext cx="649288"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44" name="Object 16" descr="花岗岩"/>
          <p:cNvGraphicFramePr>
            <a:graphicFrameLocks noChangeAspect="1"/>
          </p:cNvGraphicFramePr>
          <p:nvPr/>
        </p:nvGraphicFramePr>
        <p:xfrm>
          <a:off x="3859213" y="4846638"/>
          <a:ext cx="685800" cy="682625"/>
        </p:xfrm>
        <a:graphic>
          <a:graphicData uri="http://schemas.openxmlformats.org/presentationml/2006/ole">
            <mc:AlternateContent xmlns:mc="http://schemas.openxmlformats.org/markup-compatibility/2006">
              <mc:Choice xmlns:v="urn:schemas-microsoft-com:vml" Requires="v">
                <p:oleObj spid="_x0000_s54419" name="Equation" r:id="rId8" imgW="215640" imgH="215640" progId="Equation.3">
                  <p:embed/>
                </p:oleObj>
              </mc:Choice>
              <mc:Fallback>
                <p:oleObj name="Equation" r:id="rId8" imgW="215640" imgH="215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9213" y="4846638"/>
                        <a:ext cx="685800" cy="682625"/>
                      </a:xfrm>
                      <a:prstGeom prst="rect">
                        <a:avLst/>
                      </a:prstGeom>
                      <a:noFill/>
                      <a:ln>
                        <a:noFill/>
                      </a:ln>
                      <a:effectLst/>
                      <a:extLst>
                        <a:ext uri="{909E8E84-426E-40DD-AFC4-6F175D3DCCD1}">
                          <a14:hiddenFill xmlns:a14="http://schemas.microsoft.com/office/drawing/2010/main">
                            <a:blipFill dpi="0" rotWithShape="0">
                              <a:blip r:embed="rId10"/>
                              <a:srcRect/>
                              <a:tile tx="0" ty="0" sx="100000" sy="100000" flip="none" algn="tl"/>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45" name="Object 17"/>
          <p:cNvGraphicFramePr>
            <a:graphicFrameLocks noChangeAspect="1"/>
          </p:cNvGraphicFramePr>
          <p:nvPr/>
        </p:nvGraphicFramePr>
        <p:xfrm>
          <a:off x="4316413" y="3271838"/>
          <a:ext cx="611187" cy="646112"/>
        </p:xfrm>
        <a:graphic>
          <a:graphicData uri="http://schemas.openxmlformats.org/presentationml/2006/ole">
            <mc:AlternateContent xmlns:mc="http://schemas.openxmlformats.org/markup-compatibility/2006">
              <mc:Choice xmlns:v="urn:schemas-microsoft-com:vml" Requires="v">
                <p:oleObj spid="_x0000_s54420" name="Equation" r:id="rId11" imgW="215640" imgH="228600" progId="Equation.3">
                  <p:embed/>
                </p:oleObj>
              </mc:Choice>
              <mc:Fallback>
                <p:oleObj name="Equation" r:id="rId11" imgW="21564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16413" y="3271838"/>
                        <a:ext cx="611187" cy="646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0946" name="Group 18"/>
          <p:cNvGrpSpPr>
            <a:grpSpLocks/>
          </p:cNvGrpSpPr>
          <p:nvPr/>
        </p:nvGrpSpPr>
        <p:grpSpPr bwMode="auto">
          <a:xfrm>
            <a:off x="1249363" y="4048125"/>
            <a:ext cx="2028825" cy="2006600"/>
            <a:chOff x="425" y="1090"/>
            <a:chExt cx="1277" cy="1264"/>
          </a:xfrm>
        </p:grpSpPr>
        <p:graphicFrame>
          <p:nvGraphicFramePr>
            <p:cNvPr id="380947" name="Object 19"/>
            <p:cNvGraphicFramePr>
              <a:graphicFrameLocks noChangeAspect="1"/>
            </p:cNvGraphicFramePr>
            <p:nvPr/>
          </p:nvGraphicFramePr>
          <p:xfrm>
            <a:off x="425" y="1979"/>
            <a:ext cx="354" cy="375"/>
          </p:xfrm>
          <a:graphic>
            <a:graphicData uri="http://schemas.openxmlformats.org/presentationml/2006/ole">
              <mc:AlternateContent xmlns:mc="http://schemas.openxmlformats.org/markup-compatibility/2006">
                <mc:Choice xmlns:v="urn:schemas-microsoft-com:vml" Requires="v">
                  <p:oleObj spid="_x0000_s54421" name="公式" r:id="rId13" imgW="203040" imgH="215640" progId="Equation.3">
                    <p:embed/>
                  </p:oleObj>
                </mc:Choice>
                <mc:Fallback>
                  <p:oleObj name="公式" r:id="rId13" imgW="203040" imgH="2156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5" y="1979"/>
                          <a:ext cx="354"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0948" name="Group 20"/>
            <p:cNvGrpSpPr>
              <a:grpSpLocks/>
            </p:cNvGrpSpPr>
            <p:nvPr/>
          </p:nvGrpSpPr>
          <p:grpSpPr bwMode="auto">
            <a:xfrm>
              <a:off x="506" y="1090"/>
              <a:ext cx="1196" cy="1262"/>
              <a:chOff x="506" y="1090"/>
              <a:chExt cx="1196" cy="1262"/>
            </a:xfrm>
          </p:grpSpPr>
          <p:grpSp>
            <p:nvGrpSpPr>
              <p:cNvPr id="380949" name="Group 21"/>
              <p:cNvGrpSpPr>
                <a:grpSpLocks/>
              </p:cNvGrpSpPr>
              <p:nvPr/>
            </p:nvGrpSpPr>
            <p:grpSpPr bwMode="auto">
              <a:xfrm>
                <a:off x="720" y="1872"/>
                <a:ext cx="982" cy="288"/>
                <a:chOff x="1296" y="3264"/>
                <a:chExt cx="982" cy="288"/>
              </a:xfrm>
            </p:grpSpPr>
            <p:sp>
              <p:nvSpPr>
                <p:cNvPr id="380950" name="Line 22"/>
                <p:cNvSpPr>
                  <a:spLocks noChangeShapeType="1"/>
                </p:cNvSpPr>
                <p:nvPr/>
              </p:nvSpPr>
              <p:spPr bwMode="auto">
                <a:xfrm>
                  <a:off x="1440" y="3312"/>
                  <a:ext cx="672" cy="0"/>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51" name="Text Box 23"/>
                <p:cNvSpPr txBox="1">
                  <a:spLocks noChangeArrowheads="1"/>
                </p:cNvSpPr>
                <p:nvPr/>
              </p:nvSpPr>
              <p:spPr bwMode="auto">
                <a:xfrm>
                  <a:off x="1296" y="326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400" i="1">
                      <a:solidFill>
                        <a:srgbClr val="1C1C1C"/>
                      </a:solidFill>
                      <a:latin typeface="Times New Roman" pitchFamily="18" charset="0"/>
                    </a:rPr>
                    <a:t>O</a:t>
                  </a:r>
                </a:p>
              </p:txBody>
            </p:sp>
            <p:graphicFrame>
              <p:nvGraphicFramePr>
                <p:cNvPr id="380952" name="Object 24"/>
                <p:cNvGraphicFramePr>
                  <a:graphicFrameLocks noChangeAspect="1"/>
                </p:cNvGraphicFramePr>
                <p:nvPr/>
              </p:nvGraphicFramePr>
              <p:xfrm>
                <a:off x="2016" y="3264"/>
                <a:ext cx="262" cy="288"/>
              </p:xfrm>
              <a:graphic>
                <a:graphicData uri="http://schemas.openxmlformats.org/presentationml/2006/ole">
                  <mc:AlternateContent xmlns:mc="http://schemas.openxmlformats.org/markup-compatibility/2006">
                    <mc:Choice xmlns:v="urn:schemas-microsoft-com:vml" Requires="v">
                      <p:oleObj spid="_x0000_s54422" name="Equation" r:id="rId15" imgW="126720" imgH="139680" progId="Equation.3">
                        <p:embed/>
                      </p:oleObj>
                    </mc:Choice>
                    <mc:Fallback>
                      <p:oleObj name="Equation" r:id="rId15" imgW="126720" imgH="1396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16" y="3264"/>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0953" name="Rectangle 25" descr="新闻纸"/>
              <p:cNvSpPr>
                <a:spLocks noChangeArrowheads="1"/>
              </p:cNvSpPr>
              <p:nvPr/>
            </p:nvSpPr>
            <p:spPr bwMode="auto">
              <a:xfrm>
                <a:off x="506" y="1466"/>
                <a:ext cx="432" cy="406"/>
              </a:xfrm>
              <a:prstGeom prst="rect">
                <a:avLst/>
              </a:prstGeom>
              <a:blipFill dpi="0" rotWithShape="0">
                <a:blip r:embed="rId3"/>
                <a:srcRect/>
                <a:tile tx="0" ty="0" sx="100000" sy="100000" flip="none" algn="tl"/>
              </a:blip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54" name="Line 26"/>
              <p:cNvSpPr>
                <a:spLocks noChangeShapeType="1"/>
              </p:cNvSpPr>
              <p:nvPr/>
            </p:nvSpPr>
            <p:spPr bwMode="auto">
              <a:xfrm>
                <a:off x="722" y="1872"/>
                <a:ext cx="0" cy="480"/>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55" name="Line 27"/>
              <p:cNvSpPr>
                <a:spLocks noChangeShapeType="1"/>
              </p:cNvSpPr>
              <p:nvPr/>
            </p:nvSpPr>
            <p:spPr bwMode="auto">
              <a:xfrm flipV="1">
                <a:off x="722" y="1104"/>
                <a:ext cx="0" cy="432"/>
              </a:xfrm>
              <a:prstGeom prst="line">
                <a:avLst/>
              </a:prstGeom>
              <a:noFill/>
              <a:ln w="31750">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56" name="Line 28"/>
              <p:cNvSpPr>
                <a:spLocks noChangeShapeType="1"/>
              </p:cNvSpPr>
              <p:nvPr/>
            </p:nvSpPr>
            <p:spPr bwMode="auto">
              <a:xfrm>
                <a:off x="864" y="1680"/>
                <a:ext cx="528" cy="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0957" name="Object 29"/>
              <p:cNvGraphicFramePr>
                <a:graphicFrameLocks noChangeAspect="1"/>
              </p:cNvGraphicFramePr>
              <p:nvPr/>
            </p:nvGraphicFramePr>
            <p:xfrm>
              <a:off x="1258" y="1355"/>
              <a:ext cx="295" cy="385"/>
            </p:xfrm>
            <a:graphic>
              <a:graphicData uri="http://schemas.openxmlformats.org/presentationml/2006/ole">
                <mc:AlternateContent xmlns:mc="http://schemas.openxmlformats.org/markup-compatibility/2006">
                  <mc:Choice xmlns:v="urn:schemas-microsoft-com:vml" Requires="v">
                    <p:oleObj spid="_x0000_s54423" name="公式" r:id="rId17" imgW="164880" imgH="215640" progId="Equation.3">
                      <p:embed/>
                    </p:oleObj>
                  </mc:Choice>
                  <mc:Fallback>
                    <p:oleObj name="公式" r:id="rId17" imgW="164880" imgH="21564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 y="1355"/>
                            <a:ext cx="29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58" name="Object 30"/>
              <p:cNvGraphicFramePr>
                <a:graphicFrameLocks noChangeAspect="1"/>
              </p:cNvGraphicFramePr>
              <p:nvPr/>
            </p:nvGraphicFramePr>
            <p:xfrm>
              <a:off x="728" y="1090"/>
              <a:ext cx="398" cy="376"/>
            </p:xfrm>
            <a:graphic>
              <a:graphicData uri="http://schemas.openxmlformats.org/presentationml/2006/ole">
                <mc:AlternateContent xmlns:mc="http://schemas.openxmlformats.org/markup-compatibility/2006">
                  <mc:Choice xmlns:v="urn:schemas-microsoft-com:vml" Requires="v">
                    <p:oleObj spid="_x0000_s54424" name="公式" r:id="rId19" imgW="228600" imgH="215640" progId="Equation.3">
                      <p:embed/>
                    </p:oleObj>
                  </mc:Choice>
                  <mc:Fallback>
                    <p:oleObj name="公式" r:id="rId19" imgW="228600" imgH="21564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28" y="1090"/>
                            <a:ext cx="39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59" name="Object 31"/>
              <p:cNvGraphicFramePr>
                <a:graphicFrameLocks noChangeAspect="1"/>
              </p:cNvGraphicFramePr>
              <p:nvPr/>
            </p:nvGraphicFramePr>
            <p:xfrm>
              <a:off x="528" y="1488"/>
              <a:ext cx="408" cy="384"/>
            </p:xfrm>
            <a:graphic>
              <a:graphicData uri="http://schemas.openxmlformats.org/presentationml/2006/ole">
                <mc:AlternateContent xmlns:mc="http://schemas.openxmlformats.org/markup-compatibility/2006">
                  <mc:Choice xmlns:v="urn:schemas-microsoft-com:vml" Requires="v">
                    <p:oleObj spid="_x0000_s54425" name="Equation" r:id="rId21" imgW="228600" imgH="215640" progId="Equation.3">
                      <p:embed/>
                    </p:oleObj>
                  </mc:Choice>
                  <mc:Fallback>
                    <p:oleObj name="Equation" r:id="rId21" imgW="228600" imgH="21564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8" y="1488"/>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80960" name="Group 32"/>
          <p:cNvGrpSpPr>
            <a:grpSpLocks/>
          </p:cNvGrpSpPr>
          <p:nvPr/>
        </p:nvGrpSpPr>
        <p:grpSpPr bwMode="auto">
          <a:xfrm>
            <a:off x="6069013" y="3573463"/>
            <a:ext cx="1598612" cy="2514600"/>
            <a:chOff x="240" y="2448"/>
            <a:chExt cx="1008" cy="1584"/>
          </a:xfrm>
        </p:grpSpPr>
        <p:sp>
          <p:nvSpPr>
            <p:cNvPr id="380961" name="Rectangle 33"/>
            <p:cNvSpPr>
              <a:spLocks noChangeArrowheads="1"/>
            </p:cNvSpPr>
            <p:nvPr/>
          </p:nvSpPr>
          <p:spPr bwMode="auto">
            <a:xfrm>
              <a:off x="240" y="2448"/>
              <a:ext cx="1008" cy="158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0962" name="Group 34"/>
            <p:cNvGrpSpPr>
              <a:grpSpLocks/>
            </p:cNvGrpSpPr>
            <p:nvPr/>
          </p:nvGrpSpPr>
          <p:grpSpPr bwMode="auto">
            <a:xfrm>
              <a:off x="459" y="2459"/>
              <a:ext cx="741" cy="1537"/>
              <a:chOff x="459" y="2459"/>
              <a:chExt cx="741" cy="1537"/>
            </a:xfrm>
          </p:grpSpPr>
          <p:sp>
            <p:nvSpPr>
              <p:cNvPr id="380963" name="Rectangle 35" descr="信纸"/>
              <p:cNvSpPr>
                <a:spLocks noChangeArrowheads="1"/>
              </p:cNvSpPr>
              <p:nvPr/>
            </p:nvSpPr>
            <p:spPr bwMode="auto">
              <a:xfrm>
                <a:off x="459" y="3047"/>
                <a:ext cx="432" cy="393"/>
              </a:xfrm>
              <a:prstGeom prst="rect">
                <a:avLst/>
              </a:prstGeom>
              <a:blipFill dpi="0" rotWithShape="0">
                <a:blip r:embed="rId4"/>
                <a:srcRect/>
                <a:tile tx="0" ty="0" sx="100000" sy="100000" flip="none" algn="tl"/>
              </a:blip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80964" name="Object 36"/>
              <p:cNvGraphicFramePr>
                <a:graphicFrameLocks noChangeAspect="1"/>
              </p:cNvGraphicFramePr>
              <p:nvPr/>
            </p:nvGraphicFramePr>
            <p:xfrm>
              <a:off x="987" y="3719"/>
              <a:ext cx="213" cy="268"/>
            </p:xfrm>
            <a:graphic>
              <a:graphicData uri="http://schemas.openxmlformats.org/presentationml/2006/ole">
                <mc:AlternateContent xmlns:mc="http://schemas.openxmlformats.org/markup-compatibility/2006">
                  <mc:Choice xmlns:v="urn:schemas-microsoft-com:vml" Requires="v">
                    <p:oleObj spid="_x0000_s54426" name="公式" r:id="rId23" imgW="190440" imgH="241200" progId="Equation.3">
                      <p:embed/>
                    </p:oleObj>
                  </mc:Choice>
                  <mc:Fallback>
                    <p:oleObj name="公式" r:id="rId23" imgW="190440" imgH="2412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987" y="3719"/>
                            <a:ext cx="21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0965" name="Line 37"/>
              <p:cNvSpPr>
                <a:spLocks noChangeShapeType="1"/>
              </p:cNvSpPr>
              <p:nvPr/>
            </p:nvSpPr>
            <p:spPr bwMode="auto">
              <a:xfrm>
                <a:off x="1002" y="3095"/>
                <a:ext cx="0" cy="816"/>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66" name="Text Box 38"/>
              <p:cNvSpPr txBox="1">
                <a:spLocks noChangeArrowheads="1"/>
              </p:cNvSpPr>
              <p:nvPr/>
            </p:nvSpPr>
            <p:spPr bwMode="auto">
              <a:xfrm>
                <a:off x="939" y="28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400" i="1">
                    <a:solidFill>
                      <a:srgbClr val="1C1C1C"/>
                    </a:solidFill>
                    <a:latin typeface="Times New Roman" pitchFamily="18" charset="0"/>
                  </a:rPr>
                  <a:t>O</a:t>
                </a:r>
              </a:p>
            </p:txBody>
          </p:sp>
          <p:sp>
            <p:nvSpPr>
              <p:cNvPr id="380967" name="Line 39"/>
              <p:cNvSpPr>
                <a:spLocks noChangeShapeType="1"/>
              </p:cNvSpPr>
              <p:nvPr/>
            </p:nvSpPr>
            <p:spPr bwMode="auto">
              <a:xfrm flipV="1">
                <a:off x="651" y="2615"/>
                <a:ext cx="0" cy="432"/>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68" name="Line 40"/>
              <p:cNvSpPr>
                <a:spLocks noChangeShapeType="1"/>
              </p:cNvSpPr>
              <p:nvPr/>
            </p:nvSpPr>
            <p:spPr bwMode="auto">
              <a:xfrm>
                <a:off x="651" y="3383"/>
                <a:ext cx="0" cy="528"/>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0969" name="Object 41"/>
              <p:cNvGraphicFramePr>
                <a:graphicFrameLocks noChangeAspect="1"/>
              </p:cNvGraphicFramePr>
              <p:nvPr/>
            </p:nvGraphicFramePr>
            <p:xfrm>
              <a:off x="710" y="2459"/>
              <a:ext cx="316" cy="384"/>
            </p:xfrm>
            <a:graphic>
              <a:graphicData uri="http://schemas.openxmlformats.org/presentationml/2006/ole">
                <mc:AlternateContent xmlns:mc="http://schemas.openxmlformats.org/markup-compatibility/2006">
                  <mc:Choice xmlns:v="urn:schemas-microsoft-com:vml" Requires="v">
                    <p:oleObj spid="_x0000_s54427" name="公式" r:id="rId25" imgW="177480" imgH="215640" progId="Equation.3">
                      <p:embed/>
                    </p:oleObj>
                  </mc:Choice>
                  <mc:Fallback>
                    <p:oleObj name="公式" r:id="rId25" imgW="17748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10" y="2459"/>
                            <a:ext cx="31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70" name="Object 42"/>
              <p:cNvGraphicFramePr>
                <a:graphicFrameLocks noChangeAspect="1"/>
              </p:cNvGraphicFramePr>
              <p:nvPr/>
            </p:nvGraphicFramePr>
            <p:xfrm>
              <a:off x="644" y="3620"/>
              <a:ext cx="354" cy="376"/>
            </p:xfrm>
            <a:graphic>
              <a:graphicData uri="http://schemas.openxmlformats.org/presentationml/2006/ole">
                <mc:AlternateContent xmlns:mc="http://schemas.openxmlformats.org/markup-compatibility/2006">
                  <mc:Choice xmlns:v="urn:schemas-microsoft-com:vml" Requires="v">
                    <p:oleObj spid="_x0000_s54428" name="公式" r:id="rId27" imgW="203040" imgH="215640" progId="Equation.3">
                      <p:embed/>
                    </p:oleObj>
                  </mc:Choice>
                  <mc:Fallback>
                    <p:oleObj name="公式" r:id="rId27" imgW="203040" imgH="21564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644" y="3620"/>
                            <a:ext cx="35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71" name="Object 43"/>
              <p:cNvGraphicFramePr>
                <a:graphicFrameLocks noChangeAspect="1"/>
              </p:cNvGraphicFramePr>
              <p:nvPr/>
            </p:nvGraphicFramePr>
            <p:xfrm>
              <a:off x="507" y="3047"/>
              <a:ext cx="386" cy="384"/>
            </p:xfrm>
            <a:graphic>
              <a:graphicData uri="http://schemas.openxmlformats.org/presentationml/2006/ole">
                <mc:AlternateContent xmlns:mc="http://schemas.openxmlformats.org/markup-compatibility/2006">
                  <mc:Choice xmlns:v="urn:schemas-microsoft-com:vml" Requires="v">
                    <p:oleObj spid="_x0000_s54429" name="Equation" r:id="rId29" imgW="215640" imgH="215640" progId="Equation.3">
                      <p:embed/>
                    </p:oleObj>
                  </mc:Choice>
                  <mc:Fallback>
                    <p:oleObj name="Equation" r:id="rId29" imgW="215640" imgH="21564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07" y="3047"/>
                            <a:ext cx="38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80972" name="Group 44"/>
          <p:cNvGrpSpPr>
            <a:grpSpLocks/>
          </p:cNvGrpSpPr>
          <p:nvPr/>
        </p:nvGrpSpPr>
        <p:grpSpPr bwMode="auto">
          <a:xfrm>
            <a:off x="5859463" y="836613"/>
            <a:ext cx="2168525" cy="2514600"/>
            <a:chOff x="1488" y="2448"/>
            <a:chExt cx="1366" cy="1584"/>
          </a:xfrm>
        </p:grpSpPr>
        <p:grpSp>
          <p:nvGrpSpPr>
            <p:cNvPr id="380973" name="Group 45"/>
            <p:cNvGrpSpPr>
              <a:grpSpLocks/>
            </p:cNvGrpSpPr>
            <p:nvPr/>
          </p:nvGrpSpPr>
          <p:grpSpPr bwMode="auto">
            <a:xfrm>
              <a:off x="1488" y="2448"/>
              <a:ext cx="1366" cy="1584"/>
              <a:chOff x="1488" y="2448"/>
              <a:chExt cx="1366" cy="1584"/>
            </a:xfrm>
          </p:grpSpPr>
          <p:sp>
            <p:nvSpPr>
              <p:cNvPr id="380974" name="Rectangle 46"/>
              <p:cNvSpPr>
                <a:spLocks noChangeArrowheads="1"/>
              </p:cNvSpPr>
              <p:nvPr/>
            </p:nvSpPr>
            <p:spPr bwMode="auto">
              <a:xfrm>
                <a:off x="1488" y="2448"/>
                <a:ext cx="1344" cy="158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0975" name="Group 47"/>
              <p:cNvGrpSpPr>
                <a:grpSpLocks/>
              </p:cNvGrpSpPr>
              <p:nvPr/>
            </p:nvGrpSpPr>
            <p:grpSpPr bwMode="auto">
              <a:xfrm>
                <a:off x="1617" y="2674"/>
                <a:ext cx="1237" cy="1226"/>
                <a:chOff x="1617" y="2674"/>
                <a:chExt cx="1237" cy="1226"/>
              </a:xfrm>
            </p:grpSpPr>
            <p:sp>
              <p:nvSpPr>
                <p:cNvPr id="380976" name="Oval 48" descr="花束"/>
                <p:cNvSpPr>
                  <a:spLocks noChangeArrowheads="1"/>
                </p:cNvSpPr>
                <p:nvPr/>
              </p:nvSpPr>
              <p:spPr bwMode="auto">
                <a:xfrm flipV="1">
                  <a:off x="2016" y="3095"/>
                  <a:ext cx="276" cy="272"/>
                </a:xfrm>
                <a:prstGeom prst="ellipse">
                  <a:avLst/>
                </a:prstGeom>
                <a:blipFill dpi="0" rotWithShape="0">
                  <a:blip r:embed="rId5"/>
                  <a:srcRect/>
                  <a:tile tx="0" ty="0" sx="100000" sy="100000" flip="none" algn="tl"/>
                </a:blip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0977" name="Line 49"/>
                <p:cNvSpPr>
                  <a:spLocks noChangeShapeType="1"/>
                </p:cNvSpPr>
                <p:nvPr/>
              </p:nvSpPr>
              <p:spPr bwMode="auto">
                <a:xfrm flipH="1">
                  <a:off x="1632" y="3095"/>
                  <a:ext cx="528" cy="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78" name="Line 50"/>
                <p:cNvSpPr>
                  <a:spLocks noChangeShapeType="1"/>
                </p:cNvSpPr>
                <p:nvPr/>
              </p:nvSpPr>
              <p:spPr bwMode="auto">
                <a:xfrm>
                  <a:off x="2304" y="3239"/>
                  <a:ext cx="0" cy="48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79" name="Line 51"/>
                <p:cNvSpPr>
                  <a:spLocks noChangeShapeType="1"/>
                </p:cNvSpPr>
                <p:nvPr/>
              </p:nvSpPr>
              <p:spPr bwMode="auto">
                <a:xfrm flipV="1">
                  <a:off x="2256" y="2736"/>
                  <a:ext cx="336" cy="407"/>
                </a:xfrm>
                <a:prstGeom prst="line">
                  <a:avLst/>
                </a:prstGeom>
                <a:noFill/>
                <a:ln w="31750">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0980" name="Line 52"/>
                <p:cNvSpPr>
                  <a:spLocks noChangeShapeType="1"/>
                </p:cNvSpPr>
                <p:nvPr/>
              </p:nvSpPr>
              <p:spPr bwMode="auto">
                <a:xfrm>
                  <a:off x="2160" y="3239"/>
                  <a:ext cx="0" cy="336"/>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0981" name="Object 53"/>
                <p:cNvGraphicFramePr>
                  <a:graphicFrameLocks noChangeAspect="1"/>
                </p:cNvGraphicFramePr>
                <p:nvPr/>
              </p:nvGraphicFramePr>
              <p:xfrm>
                <a:off x="2362" y="3515"/>
                <a:ext cx="317" cy="385"/>
              </p:xfrm>
              <a:graphic>
                <a:graphicData uri="http://schemas.openxmlformats.org/presentationml/2006/ole">
                  <mc:AlternateContent xmlns:mc="http://schemas.openxmlformats.org/markup-compatibility/2006">
                    <mc:Choice xmlns:v="urn:schemas-microsoft-com:vml" Requires="v">
                      <p:oleObj spid="_x0000_s54430" name="公式" r:id="rId31" imgW="177480" imgH="215640" progId="Equation.3">
                        <p:embed/>
                      </p:oleObj>
                    </mc:Choice>
                    <mc:Fallback>
                      <p:oleObj name="公式" r:id="rId31" imgW="177480" imgH="21564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62" y="3515"/>
                              <a:ext cx="317"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82" name="Object 54"/>
                <p:cNvGraphicFramePr>
                  <a:graphicFrameLocks noChangeAspect="1"/>
                </p:cNvGraphicFramePr>
                <p:nvPr/>
              </p:nvGraphicFramePr>
              <p:xfrm>
                <a:off x="1617" y="2674"/>
                <a:ext cx="294" cy="384"/>
              </p:xfrm>
              <a:graphic>
                <a:graphicData uri="http://schemas.openxmlformats.org/presentationml/2006/ole">
                  <mc:AlternateContent xmlns:mc="http://schemas.openxmlformats.org/markup-compatibility/2006">
                    <mc:Choice xmlns:v="urn:schemas-microsoft-com:vml" Requires="v">
                      <p:oleObj spid="_x0000_s54431" name="公式" r:id="rId33" imgW="164880" imgH="215640" progId="Equation.3">
                        <p:embed/>
                      </p:oleObj>
                    </mc:Choice>
                    <mc:Fallback>
                      <p:oleObj name="公式" r:id="rId33" imgW="164880" imgH="21564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1617" y="2674"/>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83" name="Object 55"/>
                <p:cNvGraphicFramePr>
                  <a:graphicFrameLocks noChangeAspect="1"/>
                </p:cNvGraphicFramePr>
                <p:nvPr/>
              </p:nvGraphicFramePr>
              <p:xfrm>
                <a:off x="1862" y="3418"/>
                <a:ext cx="324" cy="364"/>
              </p:xfrm>
              <a:graphic>
                <a:graphicData uri="http://schemas.openxmlformats.org/presentationml/2006/ole">
                  <mc:AlternateContent xmlns:mc="http://schemas.openxmlformats.org/markup-compatibility/2006">
                    <mc:Choice xmlns:v="urn:schemas-microsoft-com:vml" Requires="v">
                      <p:oleObj spid="_x0000_s54432" name="公式" r:id="rId35" imgW="203040" imgH="228600" progId="Equation.3">
                        <p:embed/>
                      </p:oleObj>
                    </mc:Choice>
                    <mc:Fallback>
                      <p:oleObj name="公式" r:id="rId35" imgW="203040" imgH="22860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862" y="3418"/>
                              <a:ext cx="32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0984" name="Object 56"/>
                <p:cNvGraphicFramePr>
                  <a:graphicFrameLocks noChangeAspect="1"/>
                </p:cNvGraphicFramePr>
                <p:nvPr/>
              </p:nvGraphicFramePr>
              <p:xfrm>
                <a:off x="2478" y="2770"/>
                <a:ext cx="376" cy="398"/>
              </p:xfrm>
              <a:graphic>
                <a:graphicData uri="http://schemas.openxmlformats.org/presentationml/2006/ole">
                  <mc:AlternateContent xmlns:mc="http://schemas.openxmlformats.org/markup-compatibility/2006">
                    <mc:Choice xmlns:v="urn:schemas-microsoft-com:vml" Requires="v">
                      <p:oleObj spid="_x0000_s54433" name="公式" r:id="rId37" imgW="215640" imgH="228600" progId="Equation.3">
                        <p:embed/>
                      </p:oleObj>
                    </mc:Choice>
                    <mc:Fallback>
                      <p:oleObj name="公式" r:id="rId37" imgW="215640" imgH="228600"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2478" y="2770"/>
                              <a:ext cx="376"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80985" name="Freeform 57"/>
            <p:cNvSpPr>
              <a:spLocks/>
            </p:cNvSpPr>
            <p:nvPr/>
          </p:nvSpPr>
          <p:spPr bwMode="auto">
            <a:xfrm>
              <a:off x="2132" y="2938"/>
              <a:ext cx="359" cy="391"/>
            </a:xfrm>
            <a:custGeom>
              <a:avLst/>
              <a:gdLst>
                <a:gd name="T0" fmla="*/ 0 w 359"/>
                <a:gd name="T1" fmla="*/ 17 h 391"/>
                <a:gd name="T2" fmla="*/ 179 w 359"/>
                <a:gd name="T3" fmla="*/ 24 h 391"/>
                <a:gd name="T4" fmla="*/ 330 w 359"/>
                <a:gd name="T5" fmla="*/ 161 h 391"/>
                <a:gd name="T6" fmla="*/ 352 w 359"/>
                <a:gd name="T7" fmla="*/ 391 h 391"/>
              </a:gdLst>
              <a:ahLst/>
              <a:cxnLst>
                <a:cxn ang="0">
                  <a:pos x="T0" y="T1"/>
                </a:cxn>
                <a:cxn ang="0">
                  <a:pos x="T2" y="T3"/>
                </a:cxn>
                <a:cxn ang="0">
                  <a:pos x="T4" y="T5"/>
                </a:cxn>
                <a:cxn ang="0">
                  <a:pos x="T6" y="T7"/>
                </a:cxn>
              </a:cxnLst>
              <a:rect l="0" t="0" r="r" b="b"/>
              <a:pathLst>
                <a:path w="359" h="391">
                  <a:moveTo>
                    <a:pt x="0" y="17"/>
                  </a:moveTo>
                  <a:cubicBezTo>
                    <a:pt x="30" y="18"/>
                    <a:pt x="124" y="0"/>
                    <a:pt x="179" y="24"/>
                  </a:cubicBezTo>
                  <a:cubicBezTo>
                    <a:pt x="234" y="48"/>
                    <a:pt x="301" y="100"/>
                    <a:pt x="330" y="161"/>
                  </a:cubicBezTo>
                  <a:cubicBezTo>
                    <a:pt x="359" y="222"/>
                    <a:pt x="348" y="343"/>
                    <a:pt x="352" y="391"/>
                  </a:cubicBezTo>
                </a:path>
              </a:pathLst>
            </a:custGeom>
            <a:noFill/>
            <a:ln w="38100" cap="flat" cmpd="sng">
              <a:solidFill>
                <a:srgbClr val="FF0000"/>
              </a:solidFill>
              <a:prstDash val="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6387847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80946"/>
                                        </p:tgtEl>
                                        <p:attrNameLst>
                                          <p:attrName>style.visibility</p:attrName>
                                        </p:attrNameLst>
                                      </p:cBhvr>
                                      <p:to>
                                        <p:strVal val="visible"/>
                                      </p:to>
                                    </p:set>
                                    <p:animEffect transition="in" filter="box(in)">
                                      <p:cBhvr>
                                        <p:cTn id="7" dur="500"/>
                                        <p:tgtEl>
                                          <p:spTgt spid="380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380972"/>
                                        </p:tgtEl>
                                        <p:attrNameLst>
                                          <p:attrName>style.visibility</p:attrName>
                                        </p:attrNameLst>
                                      </p:cBhvr>
                                      <p:to>
                                        <p:strVal val="visible"/>
                                      </p:to>
                                    </p:set>
                                    <p:animEffect transition="in" filter="box(out)">
                                      <p:cBhvr>
                                        <p:cTn id="12" dur="500"/>
                                        <p:tgtEl>
                                          <p:spTgt spid="380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380960"/>
                                        </p:tgtEl>
                                        <p:attrNameLst>
                                          <p:attrName>style.visibility</p:attrName>
                                        </p:attrNameLst>
                                      </p:cBhvr>
                                      <p:to>
                                        <p:strVal val="visible"/>
                                      </p:to>
                                    </p:set>
                                    <p:animEffect transition="in" filter="box(in)">
                                      <p:cBhvr>
                                        <p:cTn id="17" dur="500"/>
                                        <p:tgtEl>
                                          <p:spTgt spid="3809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1954" name="Object 2"/>
          <p:cNvGraphicFramePr>
            <a:graphicFrameLocks noChangeAspect="1"/>
          </p:cNvGraphicFramePr>
          <p:nvPr/>
        </p:nvGraphicFramePr>
        <p:xfrm>
          <a:off x="1962150" y="906463"/>
          <a:ext cx="1804988" cy="627062"/>
        </p:xfrm>
        <a:graphic>
          <a:graphicData uri="http://schemas.openxmlformats.org/presentationml/2006/ole">
            <mc:AlternateContent xmlns:mc="http://schemas.openxmlformats.org/markup-compatibility/2006">
              <mc:Choice xmlns:v="urn:schemas-microsoft-com:vml" Requires="v">
                <p:oleObj spid="_x0000_s55451" name="公式" r:id="rId3" imgW="622080" imgH="215640" progId="Equation.3">
                  <p:embed/>
                </p:oleObj>
              </mc:Choice>
              <mc:Fallback>
                <p:oleObj name="公式" r:id="rId3" imgW="6220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2150" y="906463"/>
                        <a:ext cx="1804988" cy="6270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1955" name="Object 3"/>
          <p:cNvGraphicFramePr>
            <a:graphicFrameLocks noChangeAspect="1"/>
          </p:cNvGraphicFramePr>
          <p:nvPr/>
        </p:nvGraphicFramePr>
        <p:xfrm>
          <a:off x="1928813" y="1592263"/>
          <a:ext cx="3094037" cy="633412"/>
        </p:xfrm>
        <a:graphic>
          <a:graphicData uri="http://schemas.openxmlformats.org/presentationml/2006/ole">
            <mc:AlternateContent xmlns:mc="http://schemas.openxmlformats.org/markup-compatibility/2006">
              <mc:Choice xmlns:v="urn:schemas-microsoft-com:vml" Requires="v">
                <p:oleObj spid="_x0000_s55452" name="公式" r:id="rId5" imgW="1054080" imgH="215640" progId="Equation.3">
                  <p:embed/>
                </p:oleObj>
              </mc:Choice>
              <mc:Fallback>
                <p:oleObj name="公式" r:id="rId5" imgW="1054080" imgH="215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8813" y="1592263"/>
                        <a:ext cx="3094037" cy="6334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1956" name="Object 4"/>
          <p:cNvGraphicFramePr>
            <a:graphicFrameLocks noChangeAspect="1"/>
          </p:cNvGraphicFramePr>
          <p:nvPr/>
        </p:nvGraphicFramePr>
        <p:xfrm>
          <a:off x="1981200" y="2327275"/>
          <a:ext cx="2990850" cy="611188"/>
        </p:xfrm>
        <a:graphic>
          <a:graphicData uri="http://schemas.openxmlformats.org/presentationml/2006/ole">
            <mc:AlternateContent xmlns:mc="http://schemas.openxmlformats.org/markup-compatibility/2006">
              <mc:Choice xmlns:v="urn:schemas-microsoft-com:vml" Requires="v">
                <p:oleObj spid="_x0000_s55453" name="公式" r:id="rId7" imgW="1054080" imgH="215640" progId="Equation.3">
                  <p:embed/>
                </p:oleObj>
              </mc:Choice>
              <mc:Fallback>
                <p:oleObj name="公式" r:id="rId7" imgW="1054080" imgH="215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1200" y="2327275"/>
                        <a:ext cx="2990850" cy="61118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1957" name="Object 5"/>
          <p:cNvGraphicFramePr>
            <a:graphicFrameLocks noChangeAspect="1"/>
          </p:cNvGraphicFramePr>
          <p:nvPr/>
        </p:nvGraphicFramePr>
        <p:xfrm>
          <a:off x="2000250" y="3030538"/>
          <a:ext cx="1439863" cy="581025"/>
        </p:xfrm>
        <a:graphic>
          <a:graphicData uri="http://schemas.openxmlformats.org/presentationml/2006/ole">
            <mc:AlternateContent xmlns:mc="http://schemas.openxmlformats.org/markup-compatibility/2006">
              <mc:Choice xmlns:v="urn:schemas-microsoft-com:vml" Requires="v">
                <p:oleObj spid="_x0000_s55454" name="公式" r:id="rId9" imgW="507960" imgH="203040" progId="Equation.3">
                  <p:embed/>
                </p:oleObj>
              </mc:Choice>
              <mc:Fallback>
                <p:oleObj name="公式" r:id="rId9" imgW="50796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00250" y="3030538"/>
                        <a:ext cx="1439863" cy="5810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1958" name="AutoShape 6"/>
          <p:cNvSpPr>
            <a:spLocks/>
          </p:cNvSpPr>
          <p:nvPr/>
        </p:nvSpPr>
        <p:spPr bwMode="auto">
          <a:xfrm>
            <a:off x="1487488" y="1243013"/>
            <a:ext cx="455612" cy="2016125"/>
          </a:xfrm>
          <a:prstGeom prst="leftBrace">
            <a:avLst>
              <a:gd name="adj1" fmla="val 36876"/>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2001" name="Group 49"/>
          <p:cNvGrpSpPr>
            <a:grpSpLocks/>
          </p:cNvGrpSpPr>
          <p:nvPr/>
        </p:nvGrpSpPr>
        <p:grpSpPr bwMode="auto">
          <a:xfrm>
            <a:off x="1249363" y="4048125"/>
            <a:ext cx="2028825" cy="2006600"/>
            <a:chOff x="425" y="1090"/>
            <a:chExt cx="1277" cy="1264"/>
          </a:xfrm>
        </p:grpSpPr>
        <p:graphicFrame>
          <p:nvGraphicFramePr>
            <p:cNvPr id="382002" name="Object 50"/>
            <p:cNvGraphicFramePr>
              <a:graphicFrameLocks noChangeAspect="1"/>
            </p:cNvGraphicFramePr>
            <p:nvPr/>
          </p:nvGraphicFramePr>
          <p:xfrm>
            <a:off x="425" y="1979"/>
            <a:ext cx="354" cy="375"/>
          </p:xfrm>
          <a:graphic>
            <a:graphicData uri="http://schemas.openxmlformats.org/presentationml/2006/ole">
              <mc:AlternateContent xmlns:mc="http://schemas.openxmlformats.org/markup-compatibility/2006">
                <mc:Choice xmlns:v="urn:schemas-microsoft-com:vml" Requires="v">
                  <p:oleObj spid="_x0000_s55455" name="公式" r:id="rId11" imgW="203040" imgH="215640" progId="Equation.3">
                    <p:embed/>
                  </p:oleObj>
                </mc:Choice>
                <mc:Fallback>
                  <p:oleObj name="公式" r:id="rId11" imgW="203040" imgH="2156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5" y="1979"/>
                          <a:ext cx="354" cy="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82003" name="Group 51"/>
            <p:cNvGrpSpPr>
              <a:grpSpLocks/>
            </p:cNvGrpSpPr>
            <p:nvPr/>
          </p:nvGrpSpPr>
          <p:grpSpPr bwMode="auto">
            <a:xfrm>
              <a:off x="506" y="1090"/>
              <a:ext cx="1196" cy="1262"/>
              <a:chOff x="506" y="1090"/>
              <a:chExt cx="1196" cy="1262"/>
            </a:xfrm>
          </p:grpSpPr>
          <p:grpSp>
            <p:nvGrpSpPr>
              <p:cNvPr id="382004" name="Group 52"/>
              <p:cNvGrpSpPr>
                <a:grpSpLocks/>
              </p:cNvGrpSpPr>
              <p:nvPr/>
            </p:nvGrpSpPr>
            <p:grpSpPr bwMode="auto">
              <a:xfrm>
                <a:off x="720" y="1872"/>
                <a:ext cx="982" cy="288"/>
                <a:chOff x="1296" y="3264"/>
                <a:chExt cx="982" cy="288"/>
              </a:xfrm>
            </p:grpSpPr>
            <p:sp>
              <p:nvSpPr>
                <p:cNvPr id="382005" name="Line 53"/>
                <p:cNvSpPr>
                  <a:spLocks noChangeShapeType="1"/>
                </p:cNvSpPr>
                <p:nvPr/>
              </p:nvSpPr>
              <p:spPr bwMode="auto">
                <a:xfrm>
                  <a:off x="1440" y="3312"/>
                  <a:ext cx="672" cy="0"/>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2006" name="Text Box 54"/>
                <p:cNvSpPr txBox="1">
                  <a:spLocks noChangeArrowheads="1"/>
                </p:cNvSpPr>
                <p:nvPr/>
              </p:nvSpPr>
              <p:spPr bwMode="auto">
                <a:xfrm>
                  <a:off x="1296" y="326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400" i="1">
                      <a:solidFill>
                        <a:srgbClr val="1C1C1C"/>
                      </a:solidFill>
                      <a:latin typeface="Times New Roman" pitchFamily="18" charset="0"/>
                    </a:rPr>
                    <a:t>O</a:t>
                  </a:r>
                </a:p>
              </p:txBody>
            </p:sp>
            <p:graphicFrame>
              <p:nvGraphicFramePr>
                <p:cNvPr id="382007" name="Object 55"/>
                <p:cNvGraphicFramePr>
                  <a:graphicFrameLocks noChangeAspect="1"/>
                </p:cNvGraphicFramePr>
                <p:nvPr/>
              </p:nvGraphicFramePr>
              <p:xfrm>
                <a:off x="2016" y="3264"/>
                <a:ext cx="262" cy="288"/>
              </p:xfrm>
              <a:graphic>
                <a:graphicData uri="http://schemas.openxmlformats.org/presentationml/2006/ole">
                  <mc:AlternateContent xmlns:mc="http://schemas.openxmlformats.org/markup-compatibility/2006">
                    <mc:Choice xmlns:v="urn:schemas-microsoft-com:vml" Requires="v">
                      <p:oleObj spid="_x0000_s55456" name="Equation" r:id="rId13" imgW="126720" imgH="139680" progId="Equation.3">
                        <p:embed/>
                      </p:oleObj>
                    </mc:Choice>
                    <mc:Fallback>
                      <p:oleObj name="Equation" r:id="rId13" imgW="126720" imgH="13968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16" y="3264"/>
                              <a:ext cx="26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82008" name="Rectangle 56" descr="新闻纸"/>
              <p:cNvSpPr>
                <a:spLocks noChangeArrowheads="1"/>
              </p:cNvSpPr>
              <p:nvPr/>
            </p:nvSpPr>
            <p:spPr bwMode="auto">
              <a:xfrm>
                <a:off x="506" y="1466"/>
                <a:ext cx="432" cy="406"/>
              </a:xfrm>
              <a:prstGeom prst="rect">
                <a:avLst/>
              </a:prstGeom>
              <a:blipFill dpi="0" rotWithShape="0">
                <a:blip r:embed="rId15"/>
                <a:srcRect/>
                <a:tile tx="0" ty="0" sx="100000" sy="100000" flip="none" algn="tl"/>
              </a:blipFill>
              <a:ln w="28575">
                <a:solidFill>
                  <a:srgbClr val="0000FF"/>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2009" name="Line 57"/>
              <p:cNvSpPr>
                <a:spLocks noChangeShapeType="1"/>
              </p:cNvSpPr>
              <p:nvPr/>
            </p:nvSpPr>
            <p:spPr bwMode="auto">
              <a:xfrm>
                <a:off x="722" y="1872"/>
                <a:ext cx="0" cy="480"/>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10" name="Line 58"/>
              <p:cNvSpPr>
                <a:spLocks noChangeShapeType="1"/>
              </p:cNvSpPr>
              <p:nvPr/>
            </p:nvSpPr>
            <p:spPr bwMode="auto">
              <a:xfrm flipV="1">
                <a:off x="722" y="1104"/>
                <a:ext cx="0" cy="432"/>
              </a:xfrm>
              <a:prstGeom prst="line">
                <a:avLst/>
              </a:prstGeom>
              <a:noFill/>
              <a:ln w="31750">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11" name="Line 59"/>
              <p:cNvSpPr>
                <a:spLocks noChangeShapeType="1"/>
              </p:cNvSpPr>
              <p:nvPr/>
            </p:nvSpPr>
            <p:spPr bwMode="auto">
              <a:xfrm>
                <a:off x="864" y="1680"/>
                <a:ext cx="528" cy="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2012" name="Object 60"/>
              <p:cNvGraphicFramePr>
                <a:graphicFrameLocks noChangeAspect="1"/>
              </p:cNvGraphicFramePr>
              <p:nvPr/>
            </p:nvGraphicFramePr>
            <p:xfrm>
              <a:off x="1258" y="1355"/>
              <a:ext cx="295" cy="385"/>
            </p:xfrm>
            <a:graphic>
              <a:graphicData uri="http://schemas.openxmlformats.org/presentationml/2006/ole">
                <mc:AlternateContent xmlns:mc="http://schemas.openxmlformats.org/markup-compatibility/2006">
                  <mc:Choice xmlns:v="urn:schemas-microsoft-com:vml" Requires="v">
                    <p:oleObj spid="_x0000_s55457" name="公式" r:id="rId16" imgW="164880" imgH="215640" progId="Equation.3">
                      <p:embed/>
                    </p:oleObj>
                  </mc:Choice>
                  <mc:Fallback>
                    <p:oleObj name="公式" r:id="rId16" imgW="164880" imgH="21564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258" y="1355"/>
                            <a:ext cx="295"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13" name="Object 61"/>
              <p:cNvGraphicFramePr>
                <a:graphicFrameLocks noChangeAspect="1"/>
              </p:cNvGraphicFramePr>
              <p:nvPr/>
            </p:nvGraphicFramePr>
            <p:xfrm>
              <a:off x="728" y="1090"/>
              <a:ext cx="398" cy="376"/>
            </p:xfrm>
            <a:graphic>
              <a:graphicData uri="http://schemas.openxmlformats.org/presentationml/2006/ole">
                <mc:AlternateContent xmlns:mc="http://schemas.openxmlformats.org/markup-compatibility/2006">
                  <mc:Choice xmlns:v="urn:schemas-microsoft-com:vml" Requires="v">
                    <p:oleObj spid="_x0000_s55458" name="公式" r:id="rId18" imgW="228600" imgH="215640" progId="Equation.3">
                      <p:embed/>
                    </p:oleObj>
                  </mc:Choice>
                  <mc:Fallback>
                    <p:oleObj name="公式" r:id="rId18" imgW="228600" imgH="2156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28" y="1090"/>
                            <a:ext cx="398"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14" name="Object 62"/>
              <p:cNvGraphicFramePr>
                <a:graphicFrameLocks noChangeAspect="1"/>
              </p:cNvGraphicFramePr>
              <p:nvPr/>
            </p:nvGraphicFramePr>
            <p:xfrm>
              <a:off x="528" y="1488"/>
              <a:ext cx="408" cy="384"/>
            </p:xfrm>
            <a:graphic>
              <a:graphicData uri="http://schemas.openxmlformats.org/presentationml/2006/ole">
                <mc:AlternateContent xmlns:mc="http://schemas.openxmlformats.org/markup-compatibility/2006">
                  <mc:Choice xmlns:v="urn:schemas-microsoft-com:vml" Requires="v">
                    <p:oleObj spid="_x0000_s55459" name="Equation" r:id="rId20" imgW="228600" imgH="215640" progId="Equation.3">
                      <p:embed/>
                    </p:oleObj>
                  </mc:Choice>
                  <mc:Fallback>
                    <p:oleObj name="Equation" r:id="rId20" imgW="228600" imgH="2156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28" y="1488"/>
                            <a:ext cx="408"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82015" name="Group 63"/>
          <p:cNvGrpSpPr>
            <a:grpSpLocks/>
          </p:cNvGrpSpPr>
          <p:nvPr/>
        </p:nvGrpSpPr>
        <p:grpSpPr bwMode="auto">
          <a:xfrm>
            <a:off x="5859463" y="836613"/>
            <a:ext cx="2168525" cy="2514600"/>
            <a:chOff x="1488" y="2448"/>
            <a:chExt cx="1366" cy="1584"/>
          </a:xfrm>
        </p:grpSpPr>
        <p:grpSp>
          <p:nvGrpSpPr>
            <p:cNvPr id="382016" name="Group 64"/>
            <p:cNvGrpSpPr>
              <a:grpSpLocks/>
            </p:cNvGrpSpPr>
            <p:nvPr/>
          </p:nvGrpSpPr>
          <p:grpSpPr bwMode="auto">
            <a:xfrm>
              <a:off x="1488" y="2448"/>
              <a:ext cx="1366" cy="1584"/>
              <a:chOff x="1488" y="2448"/>
              <a:chExt cx="1366" cy="1584"/>
            </a:xfrm>
          </p:grpSpPr>
          <p:sp>
            <p:nvSpPr>
              <p:cNvPr id="382017" name="Rectangle 65"/>
              <p:cNvSpPr>
                <a:spLocks noChangeArrowheads="1"/>
              </p:cNvSpPr>
              <p:nvPr/>
            </p:nvSpPr>
            <p:spPr bwMode="auto">
              <a:xfrm>
                <a:off x="1488" y="2448"/>
                <a:ext cx="1344" cy="158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2018" name="Group 66"/>
              <p:cNvGrpSpPr>
                <a:grpSpLocks/>
              </p:cNvGrpSpPr>
              <p:nvPr/>
            </p:nvGrpSpPr>
            <p:grpSpPr bwMode="auto">
              <a:xfrm>
                <a:off x="1617" y="2674"/>
                <a:ext cx="1237" cy="1226"/>
                <a:chOff x="1617" y="2674"/>
                <a:chExt cx="1237" cy="1226"/>
              </a:xfrm>
            </p:grpSpPr>
            <p:sp>
              <p:nvSpPr>
                <p:cNvPr id="382019" name="Oval 67" descr="花束"/>
                <p:cNvSpPr>
                  <a:spLocks noChangeArrowheads="1"/>
                </p:cNvSpPr>
                <p:nvPr/>
              </p:nvSpPr>
              <p:spPr bwMode="auto">
                <a:xfrm flipV="1">
                  <a:off x="2016" y="3095"/>
                  <a:ext cx="276" cy="272"/>
                </a:xfrm>
                <a:prstGeom prst="ellipse">
                  <a:avLst/>
                </a:prstGeom>
                <a:blipFill dpi="0" rotWithShape="0">
                  <a:blip r:embed="rId22"/>
                  <a:srcRect/>
                  <a:tile tx="0" ty="0" sx="100000" sy="100000" flip="none" algn="tl"/>
                </a:blipFill>
                <a:ln w="3175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2020" name="Line 68"/>
                <p:cNvSpPr>
                  <a:spLocks noChangeShapeType="1"/>
                </p:cNvSpPr>
                <p:nvPr/>
              </p:nvSpPr>
              <p:spPr bwMode="auto">
                <a:xfrm flipH="1">
                  <a:off x="1632" y="3095"/>
                  <a:ext cx="528" cy="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21" name="Line 69"/>
                <p:cNvSpPr>
                  <a:spLocks noChangeShapeType="1"/>
                </p:cNvSpPr>
                <p:nvPr/>
              </p:nvSpPr>
              <p:spPr bwMode="auto">
                <a:xfrm>
                  <a:off x="2304" y="3239"/>
                  <a:ext cx="0" cy="480"/>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22" name="Line 70"/>
                <p:cNvSpPr>
                  <a:spLocks noChangeShapeType="1"/>
                </p:cNvSpPr>
                <p:nvPr/>
              </p:nvSpPr>
              <p:spPr bwMode="auto">
                <a:xfrm flipV="1">
                  <a:off x="2256" y="2736"/>
                  <a:ext cx="336" cy="407"/>
                </a:xfrm>
                <a:prstGeom prst="line">
                  <a:avLst/>
                </a:prstGeom>
                <a:noFill/>
                <a:ln w="31750">
                  <a:solidFill>
                    <a:srgbClr val="D6009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23" name="Line 71"/>
                <p:cNvSpPr>
                  <a:spLocks noChangeShapeType="1"/>
                </p:cNvSpPr>
                <p:nvPr/>
              </p:nvSpPr>
              <p:spPr bwMode="auto">
                <a:xfrm>
                  <a:off x="2160" y="3239"/>
                  <a:ext cx="0" cy="336"/>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2024" name="Object 72"/>
                <p:cNvGraphicFramePr>
                  <a:graphicFrameLocks noChangeAspect="1"/>
                </p:cNvGraphicFramePr>
                <p:nvPr/>
              </p:nvGraphicFramePr>
              <p:xfrm>
                <a:off x="2362" y="3515"/>
                <a:ext cx="317" cy="385"/>
              </p:xfrm>
              <a:graphic>
                <a:graphicData uri="http://schemas.openxmlformats.org/presentationml/2006/ole">
                  <mc:AlternateContent xmlns:mc="http://schemas.openxmlformats.org/markup-compatibility/2006">
                    <mc:Choice xmlns:v="urn:schemas-microsoft-com:vml" Requires="v">
                      <p:oleObj spid="_x0000_s55460" name="公式" r:id="rId23" imgW="177480" imgH="215640" progId="Equation.3">
                        <p:embed/>
                      </p:oleObj>
                    </mc:Choice>
                    <mc:Fallback>
                      <p:oleObj name="公式" r:id="rId23" imgW="177480" imgH="21564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362" y="3515"/>
                              <a:ext cx="317" cy="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25" name="Object 73"/>
                <p:cNvGraphicFramePr>
                  <a:graphicFrameLocks noChangeAspect="1"/>
                </p:cNvGraphicFramePr>
                <p:nvPr/>
              </p:nvGraphicFramePr>
              <p:xfrm>
                <a:off x="1617" y="2674"/>
                <a:ext cx="294" cy="384"/>
              </p:xfrm>
              <a:graphic>
                <a:graphicData uri="http://schemas.openxmlformats.org/presentationml/2006/ole">
                  <mc:AlternateContent xmlns:mc="http://schemas.openxmlformats.org/markup-compatibility/2006">
                    <mc:Choice xmlns:v="urn:schemas-microsoft-com:vml" Requires="v">
                      <p:oleObj spid="_x0000_s55461" name="公式" r:id="rId25" imgW="164880" imgH="215640" progId="Equation.3">
                        <p:embed/>
                      </p:oleObj>
                    </mc:Choice>
                    <mc:Fallback>
                      <p:oleObj name="公式" r:id="rId25" imgW="164880" imgH="2156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617" y="2674"/>
                              <a:ext cx="294"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26" name="Object 74"/>
                <p:cNvGraphicFramePr>
                  <a:graphicFrameLocks noChangeAspect="1"/>
                </p:cNvGraphicFramePr>
                <p:nvPr/>
              </p:nvGraphicFramePr>
              <p:xfrm>
                <a:off x="1862" y="3418"/>
                <a:ext cx="324" cy="364"/>
              </p:xfrm>
              <a:graphic>
                <a:graphicData uri="http://schemas.openxmlformats.org/presentationml/2006/ole">
                  <mc:AlternateContent xmlns:mc="http://schemas.openxmlformats.org/markup-compatibility/2006">
                    <mc:Choice xmlns:v="urn:schemas-microsoft-com:vml" Requires="v">
                      <p:oleObj spid="_x0000_s55462" name="公式" r:id="rId27" imgW="203040" imgH="228600" progId="Equation.3">
                        <p:embed/>
                      </p:oleObj>
                    </mc:Choice>
                    <mc:Fallback>
                      <p:oleObj name="公式" r:id="rId27" imgW="203040" imgH="22860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62" y="3418"/>
                              <a:ext cx="324" cy="3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27" name="Object 75"/>
                <p:cNvGraphicFramePr>
                  <a:graphicFrameLocks noChangeAspect="1"/>
                </p:cNvGraphicFramePr>
                <p:nvPr/>
              </p:nvGraphicFramePr>
              <p:xfrm>
                <a:off x="2478" y="2770"/>
                <a:ext cx="376" cy="398"/>
              </p:xfrm>
              <a:graphic>
                <a:graphicData uri="http://schemas.openxmlformats.org/presentationml/2006/ole">
                  <mc:AlternateContent xmlns:mc="http://schemas.openxmlformats.org/markup-compatibility/2006">
                    <mc:Choice xmlns:v="urn:schemas-microsoft-com:vml" Requires="v">
                      <p:oleObj spid="_x0000_s55463" name="公式" r:id="rId29" imgW="215640" imgH="228600" progId="Equation.3">
                        <p:embed/>
                      </p:oleObj>
                    </mc:Choice>
                    <mc:Fallback>
                      <p:oleObj name="公式" r:id="rId29" imgW="215640" imgH="22860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478" y="2770"/>
                              <a:ext cx="376" cy="3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82028" name="Freeform 76"/>
            <p:cNvSpPr>
              <a:spLocks/>
            </p:cNvSpPr>
            <p:nvPr/>
          </p:nvSpPr>
          <p:spPr bwMode="auto">
            <a:xfrm>
              <a:off x="2132" y="2938"/>
              <a:ext cx="359" cy="391"/>
            </a:xfrm>
            <a:custGeom>
              <a:avLst/>
              <a:gdLst>
                <a:gd name="T0" fmla="*/ 0 w 359"/>
                <a:gd name="T1" fmla="*/ 17 h 391"/>
                <a:gd name="T2" fmla="*/ 179 w 359"/>
                <a:gd name="T3" fmla="*/ 24 h 391"/>
                <a:gd name="T4" fmla="*/ 330 w 359"/>
                <a:gd name="T5" fmla="*/ 161 h 391"/>
                <a:gd name="T6" fmla="*/ 352 w 359"/>
                <a:gd name="T7" fmla="*/ 391 h 391"/>
              </a:gdLst>
              <a:ahLst/>
              <a:cxnLst>
                <a:cxn ang="0">
                  <a:pos x="T0" y="T1"/>
                </a:cxn>
                <a:cxn ang="0">
                  <a:pos x="T2" y="T3"/>
                </a:cxn>
                <a:cxn ang="0">
                  <a:pos x="T4" y="T5"/>
                </a:cxn>
                <a:cxn ang="0">
                  <a:pos x="T6" y="T7"/>
                </a:cxn>
              </a:cxnLst>
              <a:rect l="0" t="0" r="r" b="b"/>
              <a:pathLst>
                <a:path w="359" h="391">
                  <a:moveTo>
                    <a:pt x="0" y="17"/>
                  </a:moveTo>
                  <a:cubicBezTo>
                    <a:pt x="30" y="18"/>
                    <a:pt x="124" y="0"/>
                    <a:pt x="179" y="24"/>
                  </a:cubicBezTo>
                  <a:cubicBezTo>
                    <a:pt x="234" y="48"/>
                    <a:pt x="301" y="100"/>
                    <a:pt x="330" y="161"/>
                  </a:cubicBezTo>
                  <a:cubicBezTo>
                    <a:pt x="359" y="222"/>
                    <a:pt x="348" y="343"/>
                    <a:pt x="352" y="391"/>
                  </a:cubicBezTo>
                </a:path>
              </a:pathLst>
            </a:custGeom>
            <a:noFill/>
            <a:ln w="38100" cap="flat" cmpd="sng">
              <a:solidFill>
                <a:srgbClr val="FF0000"/>
              </a:solidFill>
              <a:prstDash val="dash"/>
              <a:round/>
              <a:headEnd/>
              <a:tailEnd type="triangl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82029" name="Group 77"/>
          <p:cNvGrpSpPr>
            <a:grpSpLocks/>
          </p:cNvGrpSpPr>
          <p:nvPr/>
        </p:nvGrpSpPr>
        <p:grpSpPr bwMode="auto">
          <a:xfrm>
            <a:off x="6069013" y="3573463"/>
            <a:ext cx="1598612" cy="2514600"/>
            <a:chOff x="240" y="2448"/>
            <a:chExt cx="1008" cy="1584"/>
          </a:xfrm>
        </p:grpSpPr>
        <p:sp>
          <p:nvSpPr>
            <p:cNvPr id="382030" name="Rectangle 78"/>
            <p:cNvSpPr>
              <a:spLocks noChangeArrowheads="1"/>
            </p:cNvSpPr>
            <p:nvPr/>
          </p:nvSpPr>
          <p:spPr bwMode="auto">
            <a:xfrm>
              <a:off x="240" y="2448"/>
              <a:ext cx="1008" cy="1584"/>
            </a:xfrm>
            <a:prstGeom prst="rect">
              <a:avLst/>
            </a:prstGeom>
            <a:solidFill>
              <a:schemeClr val="bg1"/>
            </a:solidFill>
            <a:ln w="9525">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82031" name="Group 79"/>
            <p:cNvGrpSpPr>
              <a:grpSpLocks/>
            </p:cNvGrpSpPr>
            <p:nvPr/>
          </p:nvGrpSpPr>
          <p:grpSpPr bwMode="auto">
            <a:xfrm>
              <a:off x="459" y="2459"/>
              <a:ext cx="741" cy="1537"/>
              <a:chOff x="459" y="2459"/>
              <a:chExt cx="741" cy="1537"/>
            </a:xfrm>
          </p:grpSpPr>
          <p:sp>
            <p:nvSpPr>
              <p:cNvPr id="382032" name="Rectangle 80" descr="信纸"/>
              <p:cNvSpPr>
                <a:spLocks noChangeArrowheads="1"/>
              </p:cNvSpPr>
              <p:nvPr/>
            </p:nvSpPr>
            <p:spPr bwMode="auto">
              <a:xfrm>
                <a:off x="459" y="3047"/>
                <a:ext cx="432" cy="393"/>
              </a:xfrm>
              <a:prstGeom prst="rect">
                <a:avLst/>
              </a:prstGeom>
              <a:blipFill dpi="0" rotWithShape="0">
                <a:blip r:embed="rId31"/>
                <a:srcRect/>
                <a:tile tx="0" ty="0" sx="100000" sy="100000" flip="none" algn="tl"/>
              </a:blip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aphicFrame>
            <p:nvGraphicFramePr>
              <p:cNvPr id="382033" name="Object 81"/>
              <p:cNvGraphicFramePr>
                <a:graphicFrameLocks noChangeAspect="1"/>
              </p:cNvGraphicFramePr>
              <p:nvPr/>
            </p:nvGraphicFramePr>
            <p:xfrm>
              <a:off x="987" y="3719"/>
              <a:ext cx="213" cy="268"/>
            </p:xfrm>
            <a:graphic>
              <a:graphicData uri="http://schemas.openxmlformats.org/presentationml/2006/ole">
                <mc:AlternateContent xmlns:mc="http://schemas.openxmlformats.org/markup-compatibility/2006">
                  <mc:Choice xmlns:v="urn:schemas-microsoft-com:vml" Requires="v">
                    <p:oleObj spid="_x0000_s55464" name="公式" r:id="rId32" imgW="190440" imgH="241200" progId="Equation.3">
                      <p:embed/>
                    </p:oleObj>
                  </mc:Choice>
                  <mc:Fallback>
                    <p:oleObj name="公式" r:id="rId32" imgW="190440" imgH="2412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987" y="3719"/>
                            <a:ext cx="21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034" name="Line 82"/>
              <p:cNvSpPr>
                <a:spLocks noChangeShapeType="1"/>
              </p:cNvSpPr>
              <p:nvPr/>
            </p:nvSpPr>
            <p:spPr bwMode="auto">
              <a:xfrm>
                <a:off x="1002" y="3095"/>
                <a:ext cx="0" cy="816"/>
              </a:xfrm>
              <a:prstGeom prst="line">
                <a:avLst/>
              </a:prstGeom>
              <a:noFill/>
              <a:ln w="28575">
                <a:solidFill>
                  <a:srgbClr val="FF0000"/>
                </a:solidFill>
                <a:prstDash val="dash"/>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82035" name="Text Box 83"/>
              <p:cNvSpPr txBox="1">
                <a:spLocks noChangeArrowheads="1"/>
              </p:cNvSpPr>
              <p:nvPr/>
            </p:nvSpPr>
            <p:spPr bwMode="auto">
              <a:xfrm>
                <a:off x="939" y="288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r>
                  <a:rPr lang="en-US" altLang="zh-CN" sz="2400" i="1">
                    <a:solidFill>
                      <a:srgbClr val="1C1C1C"/>
                    </a:solidFill>
                    <a:latin typeface="Times New Roman" pitchFamily="18" charset="0"/>
                  </a:rPr>
                  <a:t>O</a:t>
                </a:r>
              </a:p>
            </p:txBody>
          </p:sp>
          <p:sp>
            <p:nvSpPr>
              <p:cNvPr id="382036" name="Line 84"/>
              <p:cNvSpPr>
                <a:spLocks noChangeShapeType="1"/>
              </p:cNvSpPr>
              <p:nvPr/>
            </p:nvSpPr>
            <p:spPr bwMode="auto">
              <a:xfrm flipV="1">
                <a:off x="651" y="2615"/>
                <a:ext cx="0" cy="432"/>
              </a:xfrm>
              <a:prstGeom prst="line">
                <a:avLst/>
              </a:prstGeom>
              <a:noFill/>
              <a:ln w="31750">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82037" name="Line 85"/>
              <p:cNvSpPr>
                <a:spLocks noChangeShapeType="1"/>
              </p:cNvSpPr>
              <p:nvPr/>
            </p:nvSpPr>
            <p:spPr bwMode="auto">
              <a:xfrm>
                <a:off x="651" y="3383"/>
                <a:ext cx="0" cy="528"/>
              </a:xfrm>
              <a:prstGeom prst="line">
                <a:avLst/>
              </a:prstGeom>
              <a:noFill/>
              <a:ln w="31750">
                <a:solidFill>
                  <a:srgbClr val="33CC33"/>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382038" name="Object 86"/>
              <p:cNvGraphicFramePr>
                <a:graphicFrameLocks noChangeAspect="1"/>
              </p:cNvGraphicFramePr>
              <p:nvPr/>
            </p:nvGraphicFramePr>
            <p:xfrm>
              <a:off x="710" y="2459"/>
              <a:ext cx="316" cy="384"/>
            </p:xfrm>
            <a:graphic>
              <a:graphicData uri="http://schemas.openxmlformats.org/presentationml/2006/ole">
                <mc:AlternateContent xmlns:mc="http://schemas.openxmlformats.org/markup-compatibility/2006">
                  <mc:Choice xmlns:v="urn:schemas-microsoft-com:vml" Requires="v">
                    <p:oleObj spid="_x0000_s55465" name="公式" r:id="rId34" imgW="177480" imgH="215640" progId="Equation.3">
                      <p:embed/>
                    </p:oleObj>
                  </mc:Choice>
                  <mc:Fallback>
                    <p:oleObj name="公式" r:id="rId34" imgW="177480" imgH="2156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710" y="2459"/>
                            <a:ext cx="31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39" name="Object 87"/>
              <p:cNvGraphicFramePr>
                <a:graphicFrameLocks noChangeAspect="1"/>
              </p:cNvGraphicFramePr>
              <p:nvPr/>
            </p:nvGraphicFramePr>
            <p:xfrm>
              <a:off x="644" y="3620"/>
              <a:ext cx="354" cy="376"/>
            </p:xfrm>
            <a:graphic>
              <a:graphicData uri="http://schemas.openxmlformats.org/presentationml/2006/ole">
                <mc:AlternateContent xmlns:mc="http://schemas.openxmlformats.org/markup-compatibility/2006">
                  <mc:Choice xmlns:v="urn:schemas-microsoft-com:vml" Requires="v">
                    <p:oleObj spid="_x0000_s55466" name="公式" r:id="rId36" imgW="203040" imgH="215640" progId="Equation.3">
                      <p:embed/>
                    </p:oleObj>
                  </mc:Choice>
                  <mc:Fallback>
                    <p:oleObj name="公式" r:id="rId36" imgW="203040" imgH="215640" progId="Equation.3">
                      <p:embed/>
                      <p:pic>
                        <p:nvPicPr>
                          <p:cNvPr id="0" name=""/>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644" y="3620"/>
                            <a:ext cx="354" cy="3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040" name="Object 88"/>
              <p:cNvGraphicFramePr>
                <a:graphicFrameLocks noChangeAspect="1"/>
              </p:cNvGraphicFramePr>
              <p:nvPr/>
            </p:nvGraphicFramePr>
            <p:xfrm>
              <a:off x="507" y="3047"/>
              <a:ext cx="386" cy="384"/>
            </p:xfrm>
            <a:graphic>
              <a:graphicData uri="http://schemas.openxmlformats.org/presentationml/2006/ole">
                <mc:AlternateContent xmlns:mc="http://schemas.openxmlformats.org/markup-compatibility/2006">
                  <mc:Choice xmlns:v="urn:schemas-microsoft-com:vml" Requires="v">
                    <p:oleObj spid="_x0000_s55467" name="Equation" r:id="rId38" imgW="215640" imgH="215640" progId="Equation.3">
                      <p:embed/>
                    </p:oleObj>
                  </mc:Choice>
                  <mc:Fallback>
                    <p:oleObj name="Equation" r:id="rId38" imgW="215640" imgH="215640" progId="Equation.3">
                      <p:embed/>
                      <p:pic>
                        <p:nvPicPr>
                          <p:cNvPr id="0" name=""/>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07" y="3047"/>
                            <a:ext cx="386"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extLst>
      <p:ext uri="{BB962C8B-B14F-4D97-AF65-F5344CB8AC3E}">
        <p14:creationId xmlns:p14="http://schemas.microsoft.com/office/powerpoint/2010/main" val="564169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19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195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nodeType="clickEffect">
                                  <p:stCondLst>
                                    <p:cond delay="0"/>
                                  </p:stCondLst>
                                  <p:childTnLst>
                                    <p:set>
                                      <p:cBhvr>
                                        <p:cTn id="12" dur="1" fill="hold">
                                          <p:stCondLst>
                                            <p:cond delay="0"/>
                                          </p:stCondLst>
                                        </p:cTn>
                                        <p:tgtEl>
                                          <p:spTgt spid="381955"/>
                                        </p:tgtEl>
                                        <p:attrNameLst>
                                          <p:attrName>style.visibility</p:attrName>
                                        </p:attrNameLst>
                                      </p:cBhvr>
                                      <p:to>
                                        <p:strVal val="visible"/>
                                      </p:to>
                                    </p:set>
                                    <p:animEffect transition="in" filter="blinds(horizontal)">
                                      <p:cBhvr>
                                        <p:cTn id="13" dur="500"/>
                                        <p:tgtEl>
                                          <p:spTgt spid="38195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nodeType="clickEffect">
                                  <p:stCondLst>
                                    <p:cond delay="0"/>
                                  </p:stCondLst>
                                  <p:childTnLst>
                                    <p:set>
                                      <p:cBhvr>
                                        <p:cTn id="17" dur="1" fill="hold">
                                          <p:stCondLst>
                                            <p:cond delay="0"/>
                                          </p:stCondLst>
                                        </p:cTn>
                                        <p:tgtEl>
                                          <p:spTgt spid="381956"/>
                                        </p:tgtEl>
                                        <p:attrNameLst>
                                          <p:attrName>style.visibility</p:attrName>
                                        </p:attrNameLst>
                                      </p:cBhvr>
                                      <p:to>
                                        <p:strVal val="visible"/>
                                      </p:to>
                                    </p:set>
                                    <p:animEffect transition="in" filter="box(in)">
                                      <p:cBhvr>
                                        <p:cTn id="18" dur="500"/>
                                        <p:tgtEl>
                                          <p:spTgt spid="38195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81957"/>
                                        </p:tgtEl>
                                        <p:attrNameLst>
                                          <p:attrName>style.visibility</p:attrName>
                                        </p:attrNameLst>
                                      </p:cBhvr>
                                      <p:to>
                                        <p:strVal val="visible"/>
                                      </p:to>
                                    </p:set>
                                    <p:animEffect transition="in" filter="box(in)">
                                      <p:cBhvr>
                                        <p:cTn id="23" dur="500"/>
                                        <p:tgtEl>
                                          <p:spTgt spid="38195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82001"/>
                                        </p:tgtEl>
                                        <p:attrNameLst>
                                          <p:attrName>style.visibility</p:attrName>
                                        </p:attrNameLst>
                                      </p:cBhvr>
                                      <p:to>
                                        <p:strVal val="visible"/>
                                      </p:to>
                                    </p:set>
                                    <p:animEffect transition="in" filter="box(in)">
                                      <p:cBhvr>
                                        <p:cTn id="28" dur="500"/>
                                        <p:tgtEl>
                                          <p:spTgt spid="38200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32" fill="hold" nodeType="clickEffect">
                                  <p:stCondLst>
                                    <p:cond delay="0"/>
                                  </p:stCondLst>
                                  <p:childTnLst>
                                    <p:set>
                                      <p:cBhvr>
                                        <p:cTn id="32" dur="1" fill="hold">
                                          <p:stCondLst>
                                            <p:cond delay="0"/>
                                          </p:stCondLst>
                                        </p:cTn>
                                        <p:tgtEl>
                                          <p:spTgt spid="382015"/>
                                        </p:tgtEl>
                                        <p:attrNameLst>
                                          <p:attrName>style.visibility</p:attrName>
                                        </p:attrNameLst>
                                      </p:cBhvr>
                                      <p:to>
                                        <p:strVal val="visible"/>
                                      </p:to>
                                    </p:set>
                                    <p:animEffect transition="in" filter="box(out)">
                                      <p:cBhvr>
                                        <p:cTn id="33" dur="500"/>
                                        <p:tgtEl>
                                          <p:spTgt spid="38201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82029"/>
                                        </p:tgtEl>
                                        <p:attrNameLst>
                                          <p:attrName>style.visibility</p:attrName>
                                        </p:attrNameLst>
                                      </p:cBhvr>
                                      <p:to>
                                        <p:strVal val="visible"/>
                                      </p:to>
                                    </p:set>
                                    <p:animEffect transition="in" filter="box(in)">
                                      <p:cBhvr>
                                        <p:cTn id="38" dur="500"/>
                                        <p:tgtEl>
                                          <p:spTgt spid="382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195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3101975" y="765175"/>
          <a:ext cx="3938588" cy="1300163"/>
        </p:xfrm>
        <a:graphic>
          <a:graphicData uri="http://schemas.openxmlformats.org/presentationml/2006/ole">
            <mc:AlternateContent xmlns:mc="http://schemas.openxmlformats.org/markup-compatibility/2006">
              <mc:Choice xmlns:v="urn:schemas-microsoft-com:vml" Requires="v">
                <p:oleObj spid="_x0000_s56349" name="Equation" r:id="rId3" imgW="1282680" imgH="431640" progId="Equation.3">
                  <p:embed/>
                </p:oleObj>
              </mc:Choice>
              <mc:Fallback>
                <p:oleObj name="Equation" r:id="rId3" imgW="1282680" imgH="431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1975" y="765175"/>
                        <a:ext cx="3938588" cy="13001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79" name="Object 3"/>
          <p:cNvGraphicFramePr>
            <a:graphicFrameLocks noChangeAspect="1"/>
          </p:cNvGraphicFramePr>
          <p:nvPr/>
        </p:nvGraphicFramePr>
        <p:xfrm>
          <a:off x="2971800" y="2349500"/>
          <a:ext cx="4376738" cy="1368425"/>
        </p:xfrm>
        <a:graphic>
          <a:graphicData uri="http://schemas.openxmlformats.org/presentationml/2006/ole">
            <mc:AlternateContent xmlns:mc="http://schemas.openxmlformats.org/markup-compatibility/2006">
              <mc:Choice xmlns:v="urn:schemas-microsoft-com:vml" Requires="v">
                <p:oleObj spid="_x0000_s56350" name="公式" r:id="rId5" imgW="1422360" imgH="444240" progId="Equation.3">
                  <p:embed/>
                </p:oleObj>
              </mc:Choice>
              <mc:Fallback>
                <p:oleObj name="公式" r:id="rId5" imgW="1422360" imgH="4442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349500"/>
                        <a:ext cx="4376738" cy="13684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80" name="Object 4"/>
          <p:cNvGraphicFramePr>
            <a:graphicFrameLocks noChangeAspect="1"/>
          </p:cNvGraphicFramePr>
          <p:nvPr/>
        </p:nvGraphicFramePr>
        <p:xfrm>
          <a:off x="2932113" y="4143375"/>
          <a:ext cx="4768850" cy="1373188"/>
        </p:xfrm>
        <a:graphic>
          <a:graphicData uri="http://schemas.openxmlformats.org/presentationml/2006/ole">
            <mc:AlternateContent xmlns:mc="http://schemas.openxmlformats.org/markup-compatibility/2006">
              <mc:Choice xmlns:v="urn:schemas-microsoft-com:vml" Requires="v">
                <p:oleObj spid="_x0000_s56351" name="公式" r:id="rId7" imgW="1511280" imgH="444240" progId="Equation.3">
                  <p:embed/>
                </p:oleObj>
              </mc:Choice>
              <mc:Fallback>
                <p:oleObj name="公式" r:id="rId7" imgW="1511280" imgH="4442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2113" y="4143375"/>
                        <a:ext cx="4768850" cy="1373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2981" name="AutoShape 5"/>
          <p:cNvSpPr>
            <a:spLocks/>
          </p:cNvSpPr>
          <p:nvPr/>
        </p:nvSpPr>
        <p:spPr bwMode="auto">
          <a:xfrm>
            <a:off x="2484438" y="1798638"/>
            <a:ext cx="449262" cy="2360612"/>
          </a:xfrm>
          <a:prstGeom prst="leftBrace">
            <a:avLst>
              <a:gd name="adj1" fmla="val 43787"/>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2982" name="Text Box 6"/>
          <p:cNvSpPr txBox="1">
            <a:spLocks noChangeArrowheads="1"/>
          </p:cNvSpPr>
          <p:nvPr/>
        </p:nvSpPr>
        <p:spPr bwMode="auto">
          <a:xfrm>
            <a:off x="1185863" y="2636838"/>
            <a:ext cx="15859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5" rIns="91432" bIns="45715">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a:defRPr>
                <a:solidFill>
                  <a:schemeClr val="tx1"/>
                </a:solidFill>
                <a:latin typeface="Arial" pitchFamily="34" charset="0"/>
                <a:ea typeface="宋体" pitchFamily="2" charset="-122"/>
              </a:defRPr>
            </a:lvl3pPr>
            <a:lvl4pPr marL="1370013">
              <a:defRPr>
                <a:solidFill>
                  <a:schemeClr val="tx1"/>
                </a:solidFill>
                <a:latin typeface="Arial" pitchFamily="34" charset="0"/>
                <a:ea typeface="宋体" pitchFamily="2" charset="-122"/>
              </a:defRPr>
            </a:lvl4pPr>
            <a:lvl5pPr>
              <a:defRPr>
                <a:solidFill>
                  <a:schemeClr val="tx1"/>
                </a:solidFill>
                <a:latin typeface="Arial" pitchFamily="34" charset="0"/>
                <a:ea typeface="宋体" pitchFamily="2" charset="-122"/>
              </a:defRPr>
            </a:lvl5pPr>
            <a:lvl6pPr fontAlgn="base">
              <a:spcBef>
                <a:spcPct val="0"/>
              </a:spcBef>
              <a:spcAft>
                <a:spcPct val="0"/>
              </a:spcAft>
              <a:defRPr>
                <a:solidFill>
                  <a:schemeClr val="tx1"/>
                </a:solidFill>
                <a:latin typeface="Arial" pitchFamily="34" charset="0"/>
                <a:ea typeface="宋体" pitchFamily="2" charset="-122"/>
              </a:defRPr>
            </a:lvl6pPr>
            <a:lvl7pPr fontAlgn="base">
              <a:spcBef>
                <a:spcPct val="0"/>
              </a:spcBef>
              <a:spcAft>
                <a:spcPct val="0"/>
              </a:spcAft>
              <a:defRPr>
                <a:solidFill>
                  <a:schemeClr val="tx1"/>
                </a:solidFill>
                <a:latin typeface="Arial" pitchFamily="34" charset="0"/>
                <a:ea typeface="宋体" pitchFamily="2" charset="-122"/>
              </a:defRPr>
            </a:lvl7pPr>
            <a:lvl8pPr fontAlgn="base">
              <a:spcBef>
                <a:spcPct val="0"/>
              </a:spcBef>
              <a:spcAft>
                <a:spcPct val="0"/>
              </a:spcAft>
              <a:defRPr>
                <a:solidFill>
                  <a:schemeClr val="tx1"/>
                </a:solidFill>
                <a:latin typeface="Arial" pitchFamily="34" charset="0"/>
                <a:ea typeface="宋体" pitchFamily="2" charset="-122"/>
              </a:defRPr>
            </a:lvl8pPr>
            <a:lvl9pPr fontAlgn="base">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3200" b="1"/>
              <a:t>解得：</a:t>
            </a:r>
          </a:p>
        </p:txBody>
      </p:sp>
    </p:spTree>
    <p:extLst>
      <p:ext uri="{BB962C8B-B14F-4D97-AF65-F5344CB8AC3E}">
        <p14:creationId xmlns:p14="http://schemas.microsoft.com/office/powerpoint/2010/main" val="3447542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252413" y="369888"/>
            <a:ext cx="8604250" cy="2179058"/>
          </a:xfrm>
          <a:prstGeom prst="rect">
            <a:avLst/>
          </a:prstGeom>
          <a:noFill/>
          <a:ln w="9525">
            <a:noFill/>
            <a:miter lim="800000"/>
            <a:headEnd/>
            <a:tailEnd/>
          </a:ln>
          <a:effectLst/>
        </p:spPr>
        <p:txBody>
          <a:bodyPr lIns="18000" rIns="18000">
            <a:spAutoFit/>
          </a:bodyPr>
          <a:lstStyle/>
          <a:p>
            <a:pPr>
              <a:lnSpc>
                <a:spcPct val="105000"/>
              </a:lnSpc>
              <a:spcAft>
                <a:spcPct val="20000"/>
              </a:spcAft>
              <a:defRPr/>
            </a:pPr>
            <a:r>
              <a:rPr kumimoji="1" lang="zh-CN" altLang="en-US" sz="2400" b="1" dirty="0">
                <a:solidFill>
                  <a:srgbClr val="0000CC"/>
                </a:solidFill>
                <a:effectLst>
                  <a:outerShdw blurRad="38100" dist="38100" dir="2700000" algn="tl">
                    <a:srgbClr val="C0C0C0"/>
                  </a:outerShdw>
                </a:effectLst>
                <a:latin typeface="+mn-ea"/>
              </a:rPr>
              <a:t>例</a:t>
            </a:r>
            <a:r>
              <a:rPr kumimoji="1" lang="en-US" altLang="zh-CN" sz="2400" b="1" dirty="0">
                <a:solidFill>
                  <a:srgbClr val="0000CC"/>
                </a:solidFill>
                <a:effectLst>
                  <a:outerShdw blurRad="38100" dist="38100" dir="2700000" algn="tl">
                    <a:srgbClr val="C0C0C0"/>
                  </a:outerShdw>
                </a:effectLst>
                <a:latin typeface="+mn-ea"/>
              </a:rPr>
              <a:t>3-5</a:t>
            </a:r>
            <a:r>
              <a:rPr kumimoji="1" lang="en-US" altLang="zh-CN" sz="2400" b="1" dirty="0">
                <a:solidFill>
                  <a:srgbClr val="FF0000"/>
                </a:solidFill>
                <a:effectLst>
                  <a:outerShdw blurRad="38100" dist="38100" dir="2700000" algn="tl">
                    <a:srgbClr val="C0C0C0"/>
                  </a:outerShdw>
                </a:effectLst>
                <a:latin typeface="+mn-ea"/>
              </a:rPr>
              <a:t> </a:t>
            </a:r>
            <a:r>
              <a:rPr kumimoji="1" lang="en-US" altLang="zh-CN" sz="2400" b="1" dirty="0">
                <a:latin typeface="+mn-ea"/>
              </a:rPr>
              <a:t> </a:t>
            </a:r>
            <a:r>
              <a:rPr kumimoji="1" lang="zh-CN" altLang="en-US" sz="2400" b="1" dirty="0">
                <a:latin typeface="+mn-ea"/>
              </a:rPr>
              <a:t>质量为</a:t>
            </a:r>
            <a:r>
              <a:rPr kumimoji="1" lang="en-US" altLang="zh-CN" sz="2400" b="1" i="1" dirty="0">
                <a:latin typeface="+mn-ea"/>
              </a:rPr>
              <a:t>M</a:t>
            </a:r>
            <a:r>
              <a:rPr kumimoji="1" lang="en-US" altLang="zh-CN" sz="2400" b="1" dirty="0">
                <a:latin typeface="+mn-ea"/>
              </a:rPr>
              <a:t> =16kg</a:t>
            </a:r>
            <a:r>
              <a:rPr kumimoji="1" lang="zh-CN" altLang="en-US" sz="2400" b="1" dirty="0">
                <a:latin typeface="+mn-ea"/>
              </a:rPr>
              <a:t>的实心滑轮</a:t>
            </a:r>
            <a:r>
              <a:rPr kumimoji="1" lang="en-US" altLang="zh-CN" sz="2400" b="1" dirty="0">
                <a:latin typeface="+mn-ea"/>
              </a:rPr>
              <a:t>,</a:t>
            </a:r>
            <a:r>
              <a:rPr kumimoji="1" lang="zh-CN" altLang="en-US" sz="2400" b="1" dirty="0">
                <a:latin typeface="+mn-ea"/>
              </a:rPr>
              <a:t>半径为</a:t>
            </a:r>
            <a:r>
              <a:rPr kumimoji="1" lang="en-US" altLang="zh-CN" sz="2400" b="1" i="1" dirty="0">
                <a:latin typeface="+mn-ea"/>
              </a:rPr>
              <a:t>R</a:t>
            </a:r>
            <a:r>
              <a:rPr kumimoji="1" lang="en-US" altLang="zh-CN" sz="2400" b="1" dirty="0">
                <a:latin typeface="+mn-ea"/>
              </a:rPr>
              <a:t> =0.15m.</a:t>
            </a:r>
            <a:r>
              <a:rPr kumimoji="1" lang="zh-CN" altLang="en-US" sz="2400" b="1" dirty="0">
                <a:latin typeface="+mn-ea"/>
              </a:rPr>
              <a:t>一根细绳绕在滑轮上</a:t>
            </a:r>
            <a:r>
              <a:rPr kumimoji="1" lang="en-US" altLang="zh-CN" sz="2400" b="1" dirty="0">
                <a:latin typeface="+mn-ea"/>
              </a:rPr>
              <a:t>,</a:t>
            </a:r>
            <a:r>
              <a:rPr kumimoji="1" lang="zh-CN" altLang="en-US" sz="2400" b="1" dirty="0">
                <a:latin typeface="+mn-ea"/>
              </a:rPr>
              <a:t>一端挂一质量为</a:t>
            </a:r>
            <a:r>
              <a:rPr kumimoji="1" lang="en-US" altLang="zh-CN" sz="2400" b="1" i="1" dirty="0">
                <a:latin typeface="+mn-ea"/>
              </a:rPr>
              <a:t>m=8kg</a:t>
            </a:r>
            <a:r>
              <a:rPr kumimoji="1" lang="zh-CN" altLang="en-US" sz="2400" b="1" dirty="0">
                <a:latin typeface="+mn-ea"/>
              </a:rPr>
              <a:t>的物体</a:t>
            </a:r>
            <a:r>
              <a:rPr kumimoji="1" lang="en-US" altLang="zh-CN" sz="2400" b="1" dirty="0">
                <a:latin typeface="+mn-ea"/>
              </a:rPr>
              <a:t>.</a:t>
            </a:r>
            <a:r>
              <a:rPr kumimoji="1" lang="zh-CN" altLang="en-US" sz="2400" b="1" dirty="0">
                <a:latin typeface="+mn-ea"/>
              </a:rPr>
              <a:t>设细绳不伸长且与滑轮间无相对滑动</a:t>
            </a:r>
            <a:r>
              <a:rPr kumimoji="1" lang="en-US" altLang="zh-CN" sz="2400" b="1" dirty="0">
                <a:latin typeface="+mn-ea"/>
              </a:rPr>
              <a:t>,</a:t>
            </a:r>
            <a:r>
              <a:rPr kumimoji="1" lang="zh-CN" altLang="en-US" sz="2400" b="1" dirty="0">
                <a:latin typeface="+mn-ea"/>
              </a:rPr>
              <a:t>求</a:t>
            </a:r>
            <a:r>
              <a:rPr kumimoji="1" lang="en-US" altLang="zh-CN" sz="2400" b="1" dirty="0">
                <a:latin typeface="+mn-ea"/>
              </a:rPr>
              <a:t>: </a:t>
            </a:r>
          </a:p>
          <a:p>
            <a:pPr>
              <a:lnSpc>
                <a:spcPct val="105000"/>
              </a:lnSpc>
              <a:spcAft>
                <a:spcPct val="20000"/>
              </a:spcAft>
              <a:defRPr/>
            </a:pPr>
            <a:r>
              <a:rPr kumimoji="1" lang="en-US" altLang="zh-CN" sz="2400" b="1" dirty="0">
                <a:latin typeface="+mn-ea"/>
              </a:rPr>
              <a:t>  (1) </a:t>
            </a:r>
            <a:r>
              <a:rPr kumimoji="1" lang="zh-CN" altLang="en-US" sz="2400" b="1" dirty="0">
                <a:latin typeface="+mn-ea"/>
              </a:rPr>
              <a:t>由静止开始</a:t>
            </a:r>
            <a:r>
              <a:rPr kumimoji="1" lang="en-US" altLang="zh-CN" sz="2400" b="1" dirty="0">
                <a:latin typeface="+mn-ea"/>
              </a:rPr>
              <a:t>1</a:t>
            </a:r>
            <a:r>
              <a:rPr kumimoji="1" lang="zh-CN" altLang="en-US" sz="2400" b="1" dirty="0">
                <a:latin typeface="+mn-ea"/>
              </a:rPr>
              <a:t>秒钟后</a:t>
            </a:r>
            <a:r>
              <a:rPr kumimoji="1" lang="en-US" altLang="zh-CN" sz="2400" b="1" dirty="0">
                <a:latin typeface="+mn-ea"/>
              </a:rPr>
              <a:t>,</a:t>
            </a:r>
            <a:r>
              <a:rPr kumimoji="1" lang="zh-CN" altLang="en-US" sz="2400" b="1" dirty="0">
                <a:latin typeface="+mn-ea"/>
              </a:rPr>
              <a:t>物体下降的距离</a:t>
            </a:r>
            <a:r>
              <a:rPr kumimoji="1" lang="en-US" altLang="zh-CN" sz="2400" b="1" dirty="0">
                <a:latin typeface="+mn-ea"/>
              </a:rPr>
              <a:t>;</a:t>
            </a:r>
          </a:p>
          <a:p>
            <a:pPr>
              <a:lnSpc>
                <a:spcPct val="105000"/>
              </a:lnSpc>
              <a:spcAft>
                <a:spcPct val="20000"/>
              </a:spcAft>
              <a:defRPr/>
            </a:pPr>
            <a:r>
              <a:rPr kumimoji="1" lang="en-US" altLang="zh-CN" sz="2400" b="1" dirty="0">
                <a:latin typeface="+mn-ea"/>
              </a:rPr>
              <a:t>  (2) </a:t>
            </a:r>
            <a:r>
              <a:rPr kumimoji="1" lang="zh-CN" altLang="en-US" sz="2400" b="1" dirty="0">
                <a:latin typeface="+mn-ea"/>
              </a:rPr>
              <a:t>绳子的张力</a:t>
            </a:r>
            <a:r>
              <a:rPr kumimoji="1" lang="en-US" altLang="zh-CN" sz="2400" b="1" dirty="0">
                <a:latin typeface="+mn-ea"/>
              </a:rPr>
              <a:t>.</a:t>
            </a:r>
          </a:p>
        </p:txBody>
      </p:sp>
      <p:sp>
        <p:nvSpPr>
          <p:cNvPr id="380931" name="Text Box 3"/>
          <p:cNvSpPr txBox="1">
            <a:spLocks noChangeArrowheads="1"/>
          </p:cNvSpPr>
          <p:nvPr/>
        </p:nvSpPr>
        <p:spPr bwMode="auto">
          <a:xfrm>
            <a:off x="250825" y="2744788"/>
            <a:ext cx="4897438" cy="461665"/>
          </a:xfrm>
          <a:prstGeom prst="rect">
            <a:avLst/>
          </a:prstGeom>
          <a:noFill/>
          <a:ln w="9525">
            <a:noFill/>
            <a:miter lim="800000"/>
            <a:headEnd/>
            <a:tailEnd/>
          </a:ln>
          <a:effectLst/>
        </p:spPr>
        <p:txBody>
          <a:bodyPr>
            <a:spAutoFit/>
          </a:bodyPr>
          <a:lstStyle/>
          <a:p>
            <a:pPr>
              <a:spcBef>
                <a:spcPct val="50000"/>
              </a:spcBef>
              <a:defRPr/>
            </a:pPr>
            <a:r>
              <a:rPr kumimoji="1" lang="zh-CN" altLang="en-US" sz="2400" b="1" dirty="0">
                <a:solidFill>
                  <a:srgbClr val="0000FF"/>
                </a:solidFill>
                <a:latin typeface="+mn-ea"/>
              </a:rPr>
              <a:t>解</a:t>
            </a:r>
            <a:r>
              <a:rPr kumimoji="1" lang="en-US" altLang="zh-CN" sz="2400" b="1" dirty="0">
                <a:solidFill>
                  <a:srgbClr val="0000FF"/>
                </a:solidFill>
                <a:effectLst>
                  <a:outerShdw blurRad="38100" dist="38100" dir="2700000" algn="tl">
                    <a:srgbClr val="C0C0C0"/>
                  </a:outerShdw>
                </a:effectLst>
                <a:latin typeface="+mn-ea"/>
              </a:rPr>
              <a:t>   </a:t>
            </a:r>
            <a:r>
              <a:rPr kumimoji="1" lang="zh-CN" altLang="en-US" sz="2400" b="1" dirty="0">
                <a:latin typeface="+mn-ea"/>
              </a:rPr>
              <a:t>对轮、物受力分析如图</a:t>
            </a:r>
          </a:p>
        </p:txBody>
      </p:sp>
      <p:graphicFrame>
        <p:nvGraphicFramePr>
          <p:cNvPr id="380932" name="Object 4"/>
          <p:cNvGraphicFramePr>
            <a:graphicFrameLocks noChangeAspect="1"/>
          </p:cNvGraphicFramePr>
          <p:nvPr>
            <p:extLst>
              <p:ext uri="{D42A27DB-BD31-4B8C-83A1-F6EECF244321}">
                <p14:modId xmlns:p14="http://schemas.microsoft.com/office/powerpoint/2010/main" val="3843828349"/>
              </p:ext>
            </p:extLst>
          </p:nvPr>
        </p:nvGraphicFramePr>
        <p:xfrm>
          <a:off x="1439863" y="4545013"/>
          <a:ext cx="4498975" cy="1020762"/>
        </p:xfrm>
        <a:graphic>
          <a:graphicData uri="http://schemas.openxmlformats.org/presentationml/2006/ole">
            <mc:AlternateContent xmlns:mc="http://schemas.openxmlformats.org/markup-compatibility/2006">
              <mc:Choice xmlns:v="urn:schemas-microsoft-com:vml" Requires="v">
                <p:oleObj spid="_x0000_s24658" name="公式" r:id="rId4" imgW="2006280" imgH="431640" progId="Equation.3">
                  <p:embed/>
                </p:oleObj>
              </mc:Choice>
              <mc:Fallback>
                <p:oleObj name="公式" r:id="rId4" imgW="200628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9863" y="4545013"/>
                        <a:ext cx="4498975" cy="1020762"/>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FFFF00"/>
                              </a:outerShdw>
                            </a:effectLst>
                          </a14:hiddenEffects>
                        </a:ext>
                      </a:extLst>
                    </p:spPr>
                  </p:pic>
                </p:oleObj>
              </mc:Fallback>
            </mc:AlternateContent>
          </a:graphicData>
        </a:graphic>
      </p:graphicFrame>
      <p:graphicFrame>
        <p:nvGraphicFramePr>
          <p:cNvPr id="380933" name="Object 5"/>
          <p:cNvGraphicFramePr>
            <a:graphicFrameLocks noChangeAspect="1"/>
          </p:cNvGraphicFramePr>
          <p:nvPr>
            <p:extLst>
              <p:ext uri="{D42A27DB-BD31-4B8C-83A1-F6EECF244321}">
                <p14:modId xmlns:p14="http://schemas.microsoft.com/office/powerpoint/2010/main" val="1662716526"/>
              </p:ext>
            </p:extLst>
          </p:nvPr>
        </p:nvGraphicFramePr>
        <p:xfrm>
          <a:off x="935038" y="5589588"/>
          <a:ext cx="4321175" cy="917575"/>
        </p:xfrm>
        <a:graphic>
          <a:graphicData uri="http://schemas.openxmlformats.org/presentationml/2006/ole">
            <mc:AlternateContent xmlns:mc="http://schemas.openxmlformats.org/markup-compatibility/2006">
              <mc:Choice xmlns:v="urn:schemas-microsoft-com:vml" Requires="v">
                <p:oleObj spid="_x0000_s24659" name="公式" r:id="rId6" imgW="1841400" imgH="393480" progId="Equation.3">
                  <p:embed/>
                </p:oleObj>
              </mc:Choice>
              <mc:Fallback>
                <p:oleObj name="公式" r:id="rId6" imgW="18414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5589588"/>
                        <a:ext cx="4321175" cy="91757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FFFF00"/>
                              </a:outerShdw>
                            </a:effectLst>
                          </a14:hiddenEffects>
                        </a:ext>
                      </a:extLst>
                    </p:spPr>
                  </p:pic>
                </p:oleObj>
              </mc:Fallback>
            </mc:AlternateContent>
          </a:graphicData>
        </a:graphic>
      </p:graphicFrame>
      <p:graphicFrame>
        <p:nvGraphicFramePr>
          <p:cNvPr id="380934" name="Object 6"/>
          <p:cNvGraphicFramePr>
            <a:graphicFrameLocks noChangeAspect="1"/>
          </p:cNvGraphicFramePr>
          <p:nvPr>
            <p:extLst>
              <p:ext uri="{D42A27DB-BD31-4B8C-83A1-F6EECF244321}">
                <p14:modId xmlns:p14="http://schemas.microsoft.com/office/powerpoint/2010/main" val="3346655467"/>
              </p:ext>
            </p:extLst>
          </p:nvPr>
        </p:nvGraphicFramePr>
        <p:xfrm>
          <a:off x="5688013" y="5697538"/>
          <a:ext cx="3025775" cy="873125"/>
        </p:xfrm>
        <a:graphic>
          <a:graphicData uri="http://schemas.openxmlformats.org/presentationml/2006/ole">
            <mc:AlternateContent xmlns:mc="http://schemas.openxmlformats.org/markup-compatibility/2006">
              <mc:Choice xmlns:v="urn:schemas-microsoft-com:vml" Requires="v">
                <p:oleObj spid="_x0000_s24660" name="公式" r:id="rId8" imgW="1358640" imgH="393480" progId="Equation.3">
                  <p:embed/>
                </p:oleObj>
              </mc:Choice>
              <mc:Fallback>
                <p:oleObj name="公式" r:id="rId8" imgW="135864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88013" y="5697538"/>
                        <a:ext cx="3025775" cy="873125"/>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FFFF00"/>
                              </a:outerShdw>
                            </a:effectLst>
                          </a14:hiddenEffects>
                        </a:ext>
                      </a:extLst>
                    </p:spPr>
                  </p:pic>
                </p:oleObj>
              </mc:Fallback>
            </mc:AlternateContent>
          </a:graphicData>
        </a:graphic>
      </p:graphicFrame>
      <p:grpSp>
        <p:nvGrpSpPr>
          <p:cNvPr id="22537" name="Group 7"/>
          <p:cNvGrpSpPr>
            <a:grpSpLocks/>
          </p:cNvGrpSpPr>
          <p:nvPr/>
        </p:nvGrpSpPr>
        <p:grpSpPr bwMode="auto">
          <a:xfrm>
            <a:off x="7019925" y="1773238"/>
            <a:ext cx="1447800" cy="2556294"/>
            <a:chOff x="4558" y="845"/>
            <a:chExt cx="912" cy="1678"/>
          </a:xfrm>
        </p:grpSpPr>
        <p:sp>
          <p:nvSpPr>
            <p:cNvPr id="22554" name="Rectangle 8"/>
            <p:cNvSpPr>
              <a:spLocks noChangeArrowheads="1"/>
            </p:cNvSpPr>
            <p:nvPr/>
          </p:nvSpPr>
          <p:spPr bwMode="auto">
            <a:xfrm>
              <a:off x="4558" y="2220"/>
              <a:ext cx="21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a:latin typeface="+mn-ea"/>
                  <a:ea typeface="+mn-ea"/>
                </a:rPr>
                <a:t>m</a:t>
              </a:r>
            </a:p>
          </p:txBody>
        </p:sp>
        <p:sp>
          <p:nvSpPr>
            <p:cNvPr id="22555" name="Line 9"/>
            <p:cNvSpPr>
              <a:spLocks noChangeShapeType="1"/>
            </p:cNvSpPr>
            <p:nvPr/>
          </p:nvSpPr>
          <p:spPr bwMode="auto">
            <a:xfrm>
              <a:off x="4665" y="1207"/>
              <a:ext cx="0" cy="912"/>
            </a:xfrm>
            <a:prstGeom prst="line">
              <a:avLst/>
            </a:prstGeom>
            <a:noFill/>
            <a:ln w="3810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22556" name="Oval 10"/>
            <p:cNvSpPr>
              <a:spLocks noChangeArrowheads="1"/>
            </p:cNvSpPr>
            <p:nvPr/>
          </p:nvSpPr>
          <p:spPr bwMode="auto">
            <a:xfrm>
              <a:off x="4654" y="845"/>
              <a:ext cx="816" cy="816"/>
            </a:xfrm>
            <a:prstGeom prst="ellipse">
              <a:avLst/>
            </a:prstGeom>
            <a:gradFill rotWithShape="1">
              <a:gsLst>
                <a:gs pos="0">
                  <a:srgbClr val="93C4F5"/>
                </a:gs>
                <a:gs pos="50000">
                  <a:srgbClr val="99CCFF"/>
                </a:gs>
                <a:gs pos="100000">
                  <a:srgbClr val="93C4F5"/>
                </a:gs>
              </a:gsLst>
              <a:lin ang="18900000" scaled="1"/>
            </a:gradFill>
            <a:ln w="28575">
              <a:solidFill>
                <a:srgbClr val="996633"/>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eaLnBrk="1" hangingPunct="1"/>
              <a:endParaRPr kumimoji="1" lang="zh-CN" altLang="en-US" sz="2400">
                <a:latin typeface="+mn-ea"/>
                <a:ea typeface="+mn-ea"/>
              </a:endParaRPr>
            </a:p>
          </p:txBody>
        </p:sp>
        <p:sp>
          <p:nvSpPr>
            <p:cNvPr id="22557" name="Oval 11"/>
            <p:cNvSpPr>
              <a:spLocks noChangeArrowheads="1"/>
            </p:cNvSpPr>
            <p:nvPr/>
          </p:nvSpPr>
          <p:spPr bwMode="auto">
            <a:xfrm>
              <a:off x="5046" y="1229"/>
              <a:ext cx="48" cy="48"/>
            </a:xfrm>
            <a:prstGeom prst="ellipse">
              <a:avLst/>
            </a:prstGeom>
            <a:solidFill>
              <a:schemeClr val="accent1"/>
            </a:solidFill>
            <a:ln w="28575">
              <a:solidFill>
                <a:srgbClr val="CCFFFF"/>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22558" name="Rectangle 12"/>
            <p:cNvSpPr>
              <a:spLocks noChangeArrowheads="1"/>
            </p:cNvSpPr>
            <p:nvPr/>
          </p:nvSpPr>
          <p:spPr bwMode="auto">
            <a:xfrm>
              <a:off x="5103" y="1026"/>
              <a:ext cx="287"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solidFill>
                    <a:srgbClr val="0000CC"/>
                  </a:solidFill>
                  <a:latin typeface="+mn-ea"/>
                  <a:ea typeface="+mn-ea"/>
                </a:rPr>
                <a:t>M</a:t>
              </a:r>
            </a:p>
          </p:txBody>
        </p:sp>
        <p:sp>
          <p:nvSpPr>
            <p:cNvPr id="22559" name="Rectangle 13"/>
            <p:cNvSpPr>
              <a:spLocks noChangeArrowheads="1"/>
            </p:cNvSpPr>
            <p:nvPr/>
          </p:nvSpPr>
          <p:spPr bwMode="auto">
            <a:xfrm>
              <a:off x="4558" y="2115"/>
              <a:ext cx="240" cy="336"/>
            </a:xfrm>
            <a:prstGeom prst="rect">
              <a:avLst/>
            </a:prstGeom>
            <a:gradFill rotWithShape="0">
              <a:gsLst>
                <a:gs pos="0">
                  <a:srgbClr val="CCFFFF"/>
                </a:gs>
                <a:gs pos="100000">
                  <a:srgbClr val="87A9A9"/>
                </a:gs>
              </a:gsLst>
              <a:lin ang="0" scaled="1"/>
            </a:gradFill>
            <a:ln w="9525">
              <a:solidFill>
                <a:srgbClr val="FF99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sz="2400">
                <a:latin typeface="+mn-ea"/>
                <a:ea typeface="+mn-ea"/>
              </a:endParaRPr>
            </a:p>
          </p:txBody>
        </p:sp>
        <p:sp>
          <p:nvSpPr>
            <p:cNvPr id="22560" name="Rectangle 14"/>
            <p:cNvSpPr>
              <a:spLocks noChangeArrowheads="1"/>
            </p:cNvSpPr>
            <p:nvPr/>
          </p:nvSpPr>
          <p:spPr bwMode="auto">
            <a:xfrm>
              <a:off x="4558" y="2115"/>
              <a:ext cx="214"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latin typeface="+mn-ea"/>
                  <a:ea typeface="+mn-ea"/>
                </a:rPr>
                <a:t>m</a:t>
              </a:r>
            </a:p>
          </p:txBody>
        </p:sp>
      </p:grpSp>
      <p:grpSp>
        <p:nvGrpSpPr>
          <p:cNvPr id="3" name="Group 15"/>
          <p:cNvGrpSpPr>
            <a:grpSpLocks/>
          </p:cNvGrpSpPr>
          <p:nvPr/>
        </p:nvGrpSpPr>
        <p:grpSpPr bwMode="auto">
          <a:xfrm>
            <a:off x="7164388" y="1160463"/>
            <a:ext cx="1350962" cy="3816350"/>
            <a:chOff x="4524" y="709"/>
            <a:chExt cx="851" cy="2404"/>
          </a:xfrm>
        </p:grpSpPr>
        <p:grpSp>
          <p:nvGrpSpPr>
            <p:cNvPr id="22543" name="Group 16"/>
            <p:cNvGrpSpPr>
              <a:grpSpLocks/>
            </p:cNvGrpSpPr>
            <p:nvPr/>
          </p:nvGrpSpPr>
          <p:grpSpPr bwMode="auto">
            <a:xfrm>
              <a:off x="4524" y="1433"/>
              <a:ext cx="420" cy="1680"/>
              <a:chOff x="4320" y="1824"/>
              <a:chExt cx="420" cy="1680"/>
            </a:xfrm>
          </p:grpSpPr>
          <p:grpSp>
            <p:nvGrpSpPr>
              <p:cNvPr id="22547" name="Group 17"/>
              <p:cNvGrpSpPr>
                <a:grpSpLocks/>
              </p:cNvGrpSpPr>
              <p:nvPr/>
            </p:nvGrpSpPr>
            <p:grpSpPr bwMode="auto">
              <a:xfrm>
                <a:off x="4320" y="3024"/>
                <a:ext cx="420" cy="480"/>
                <a:chOff x="4320" y="3024"/>
                <a:chExt cx="420" cy="480"/>
              </a:xfrm>
            </p:grpSpPr>
            <p:sp>
              <p:nvSpPr>
                <p:cNvPr id="22552" name="Line 18"/>
                <p:cNvSpPr>
                  <a:spLocks noChangeShapeType="1"/>
                </p:cNvSpPr>
                <p:nvPr/>
              </p:nvSpPr>
              <p:spPr bwMode="auto">
                <a:xfrm>
                  <a:off x="4320" y="3024"/>
                  <a:ext cx="0" cy="384"/>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sp>
              <p:nvSpPr>
                <p:cNvPr id="22553" name="Rectangle 19"/>
                <p:cNvSpPr>
                  <a:spLocks noChangeArrowheads="1"/>
                </p:cNvSpPr>
                <p:nvPr/>
              </p:nvSpPr>
              <p:spPr bwMode="auto">
                <a:xfrm>
                  <a:off x="4368" y="3216"/>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solidFill>
                        <a:srgbClr val="0000FF"/>
                      </a:solidFill>
                      <a:latin typeface="+mn-ea"/>
                      <a:ea typeface="+mn-ea"/>
                    </a:rPr>
                    <a:t>mg</a:t>
                  </a:r>
                </a:p>
              </p:txBody>
            </p:sp>
          </p:grpSp>
          <p:sp>
            <p:nvSpPr>
              <p:cNvPr id="22548" name="Line 20"/>
              <p:cNvSpPr>
                <a:spLocks noChangeShapeType="1"/>
              </p:cNvSpPr>
              <p:nvPr/>
            </p:nvSpPr>
            <p:spPr bwMode="auto">
              <a:xfrm>
                <a:off x="4320" y="1824"/>
                <a:ext cx="0" cy="336"/>
              </a:xfrm>
              <a:prstGeom prst="line">
                <a:avLst/>
              </a:prstGeom>
              <a:noFill/>
              <a:ln w="28575">
                <a:solidFill>
                  <a:srgbClr val="0000CC"/>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sz="2400" b="1">
                  <a:latin typeface="+mn-ea"/>
                </a:endParaRPr>
              </a:p>
            </p:txBody>
          </p:sp>
          <p:grpSp>
            <p:nvGrpSpPr>
              <p:cNvPr id="22549" name="Group 21"/>
              <p:cNvGrpSpPr>
                <a:grpSpLocks/>
              </p:cNvGrpSpPr>
              <p:nvPr/>
            </p:nvGrpSpPr>
            <p:grpSpPr bwMode="auto">
              <a:xfrm>
                <a:off x="4320" y="2160"/>
                <a:ext cx="214" cy="528"/>
                <a:chOff x="4320" y="2160"/>
                <a:chExt cx="214" cy="528"/>
              </a:xfrm>
            </p:grpSpPr>
            <p:sp>
              <p:nvSpPr>
                <p:cNvPr id="380950" name="Line 22"/>
                <p:cNvSpPr>
                  <a:spLocks noChangeShapeType="1"/>
                </p:cNvSpPr>
                <p:nvPr/>
              </p:nvSpPr>
              <p:spPr bwMode="auto">
                <a:xfrm flipV="1">
                  <a:off x="4320" y="2400"/>
                  <a:ext cx="0" cy="288"/>
                </a:xfrm>
                <a:prstGeom prst="line">
                  <a:avLst/>
                </a:prstGeom>
                <a:noFill/>
                <a:ln w="28575">
                  <a:solidFill>
                    <a:srgbClr val="0000FF"/>
                  </a:solidFill>
                  <a:round/>
                  <a:headEnd/>
                  <a:tailEnd type="triangle" w="med" len="lg"/>
                </a:ln>
                <a:effectLst>
                  <a:outerShdw dist="28398" dir="1593903" algn="ctr" rotWithShape="0">
                    <a:srgbClr val="FFFF00"/>
                  </a:outerShdw>
                </a:effectLst>
              </p:spPr>
              <p:txBody>
                <a:bodyPr wrap="none" anchor="ctr"/>
                <a:lstStyle/>
                <a:p>
                  <a:pPr>
                    <a:defRPr/>
                  </a:pPr>
                  <a:endParaRPr lang="zh-CN" altLang="en-US" sz="2400" b="1">
                    <a:latin typeface="+mn-ea"/>
                  </a:endParaRPr>
                </a:p>
              </p:txBody>
            </p:sp>
            <p:sp>
              <p:nvSpPr>
                <p:cNvPr id="22551" name="Rectangle 23"/>
                <p:cNvSpPr>
                  <a:spLocks noChangeArrowheads="1"/>
                </p:cNvSpPr>
                <p:nvPr/>
              </p:nvSpPr>
              <p:spPr bwMode="auto">
                <a:xfrm>
                  <a:off x="4320" y="2160"/>
                  <a:ext cx="21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solidFill>
                        <a:srgbClr val="FF0000"/>
                      </a:solidFill>
                      <a:latin typeface="+mn-ea"/>
                      <a:ea typeface="+mn-ea"/>
                    </a:rPr>
                    <a:t>T</a:t>
                  </a:r>
                </a:p>
              </p:txBody>
            </p:sp>
          </p:grpSp>
        </p:grpSp>
        <p:sp>
          <p:nvSpPr>
            <p:cNvPr id="22544" name="Line 24"/>
            <p:cNvSpPr>
              <a:spLocks noChangeShapeType="1"/>
            </p:cNvSpPr>
            <p:nvPr/>
          </p:nvSpPr>
          <p:spPr bwMode="auto">
            <a:xfrm>
              <a:off x="4930" y="843"/>
              <a:ext cx="0" cy="1452"/>
            </a:xfrm>
            <a:prstGeom prst="line">
              <a:avLst/>
            </a:prstGeom>
            <a:noFill/>
            <a:ln w="28575">
              <a:solidFill>
                <a:srgbClr val="CC0000"/>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2400" b="1">
                <a:latin typeface="+mn-ea"/>
              </a:endParaRPr>
            </a:p>
          </p:txBody>
        </p:sp>
        <p:sp>
          <p:nvSpPr>
            <p:cNvPr id="22545" name="Text Box 25"/>
            <p:cNvSpPr txBox="1">
              <a:spLocks noChangeArrowheads="1"/>
            </p:cNvSpPr>
            <p:nvPr/>
          </p:nvSpPr>
          <p:spPr bwMode="auto">
            <a:xfrm>
              <a:off x="4921" y="2115"/>
              <a:ext cx="4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en-US" altLang="zh-CN" sz="2400" i="1">
                  <a:solidFill>
                    <a:srgbClr val="CC0000"/>
                  </a:solidFill>
                  <a:latin typeface="+mn-ea"/>
                  <a:ea typeface="+mn-ea"/>
                </a:rPr>
                <a:t>Mg</a:t>
              </a:r>
            </a:p>
          </p:txBody>
        </p:sp>
        <p:sp>
          <p:nvSpPr>
            <p:cNvPr id="22546" name="Text Box 26"/>
            <p:cNvSpPr txBox="1">
              <a:spLocks noChangeArrowheads="1"/>
            </p:cNvSpPr>
            <p:nvPr/>
          </p:nvSpPr>
          <p:spPr bwMode="auto">
            <a:xfrm>
              <a:off x="4921" y="709"/>
              <a:ext cx="31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en-US" altLang="zh-CN" sz="2400" i="1">
                  <a:solidFill>
                    <a:srgbClr val="CC0000"/>
                  </a:solidFill>
                  <a:latin typeface="+mn-ea"/>
                  <a:ea typeface="+mn-ea"/>
                </a:rPr>
                <a:t>N</a:t>
              </a:r>
            </a:p>
          </p:txBody>
        </p:sp>
      </p:grpSp>
      <p:grpSp>
        <p:nvGrpSpPr>
          <p:cNvPr id="7" name="Group 27"/>
          <p:cNvGrpSpPr>
            <a:grpSpLocks/>
          </p:cNvGrpSpPr>
          <p:nvPr/>
        </p:nvGrpSpPr>
        <p:grpSpPr bwMode="auto">
          <a:xfrm>
            <a:off x="287338" y="3176588"/>
            <a:ext cx="4787900" cy="863600"/>
            <a:chOff x="204" y="1616"/>
            <a:chExt cx="3285" cy="589"/>
          </a:xfrm>
        </p:grpSpPr>
        <p:graphicFrame>
          <p:nvGraphicFramePr>
            <p:cNvPr id="22534" name="Object 28"/>
            <p:cNvGraphicFramePr>
              <a:graphicFrameLocks noChangeAspect="1"/>
            </p:cNvGraphicFramePr>
            <p:nvPr/>
          </p:nvGraphicFramePr>
          <p:xfrm>
            <a:off x="1429" y="1616"/>
            <a:ext cx="2060" cy="589"/>
          </p:xfrm>
          <a:graphic>
            <a:graphicData uri="http://schemas.openxmlformats.org/presentationml/2006/ole">
              <mc:AlternateContent xmlns:mc="http://schemas.openxmlformats.org/markup-compatibility/2006">
                <mc:Choice xmlns:v="urn:schemas-microsoft-com:vml" Requires="v">
                  <p:oleObj spid="_x0000_s24661" name="公式" r:id="rId10" imgW="1371600" imgH="393480" progId="Equation.3">
                    <p:embed/>
                  </p:oleObj>
                </mc:Choice>
                <mc:Fallback>
                  <p:oleObj name="公式" r:id="rId10" imgW="137160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9" y="1616"/>
                          <a:ext cx="2060" cy="589"/>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FFFF00"/>
                                </a:outerShdw>
                              </a:effectLst>
                            </a14:hiddenEffects>
                          </a:ext>
                        </a:extLst>
                      </p:spPr>
                    </p:pic>
                  </p:oleObj>
                </mc:Fallback>
              </mc:AlternateContent>
            </a:graphicData>
          </a:graphic>
        </p:graphicFrame>
        <p:sp>
          <p:nvSpPr>
            <p:cNvPr id="22542" name="Text Box 29"/>
            <p:cNvSpPr txBox="1">
              <a:spLocks noChangeArrowheads="1"/>
            </p:cNvSpPr>
            <p:nvPr/>
          </p:nvSpPr>
          <p:spPr bwMode="auto">
            <a:xfrm>
              <a:off x="204" y="1706"/>
              <a:ext cx="1814"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sz="2400">
                  <a:latin typeface="+mn-ea"/>
                  <a:ea typeface="+mn-ea"/>
                </a:rPr>
                <a:t>由转动定律</a:t>
              </a:r>
            </a:p>
          </p:txBody>
        </p:sp>
      </p:grpSp>
      <p:grpSp>
        <p:nvGrpSpPr>
          <p:cNvPr id="8" name="Group 30"/>
          <p:cNvGrpSpPr>
            <a:grpSpLocks/>
          </p:cNvGrpSpPr>
          <p:nvPr/>
        </p:nvGrpSpPr>
        <p:grpSpPr bwMode="auto">
          <a:xfrm>
            <a:off x="250825" y="4041773"/>
            <a:ext cx="4033838" cy="466784"/>
            <a:chOff x="204" y="2205"/>
            <a:chExt cx="2665" cy="358"/>
          </a:xfrm>
        </p:grpSpPr>
        <p:graphicFrame>
          <p:nvGraphicFramePr>
            <p:cNvPr id="22533" name="Object 31"/>
            <p:cNvGraphicFramePr>
              <a:graphicFrameLocks noChangeAspect="1"/>
            </p:cNvGraphicFramePr>
            <p:nvPr/>
          </p:nvGraphicFramePr>
          <p:xfrm>
            <a:off x="1429" y="2205"/>
            <a:ext cx="1440" cy="358"/>
          </p:xfrm>
          <a:graphic>
            <a:graphicData uri="http://schemas.openxmlformats.org/presentationml/2006/ole">
              <mc:AlternateContent xmlns:mc="http://schemas.openxmlformats.org/markup-compatibility/2006">
                <mc:Choice xmlns:v="urn:schemas-microsoft-com:vml" Requires="v">
                  <p:oleObj spid="_x0000_s24662" name="公式" r:id="rId12" imgW="812520" imgH="203040" progId="Equation.3">
                    <p:embed/>
                  </p:oleObj>
                </mc:Choice>
                <mc:Fallback>
                  <p:oleObj name="公式" r:id="rId12" imgW="81252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9" y="2205"/>
                          <a:ext cx="1440" cy="358"/>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FFFF00"/>
                                </a:outerShdw>
                              </a:effectLst>
                            </a14:hiddenEffects>
                          </a:ext>
                        </a:extLst>
                      </p:spPr>
                    </p:pic>
                  </p:oleObj>
                </mc:Fallback>
              </mc:AlternateContent>
            </a:graphicData>
          </a:graphic>
        </p:graphicFrame>
        <p:sp>
          <p:nvSpPr>
            <p:cNvPr id="22541" name="Text Box 32"/>
            <p:cNvSpPr txBox="1">
              <a:spLocks noChangeArrowheads="1"/>
            </p:cNvSpPr>
            <p:nvPr/>
          </p:nvSpPr>
          <p:spPr bwMode="auto">
            <a:xfrm>
              <a:off x="204" y="2205"/>
              <a:ext cx="1814"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sz="2400">
                  <a:latin typeface="+mn-ea"/>
                  <a:ea typeface="+mn-ea"/>
                </a:rPr>
                <a:t>由牛顿定律</a:t>
              </a:r>
            </a:p>
          </p:txBody>
        </p:sp>
      </p:grpSp>
    </p:spTree>
    <p:extLst>
      <p:ext uri="{BB962C8B-B14F-4D97-AF65-F5344CB8AC3E}">
        <p14:creationId xmlns:p14="http://schemas.microsoft.com/office/powerpoint/2010/main" val="207764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0931"/>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8"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left)">
                                      <p:cBhvr>
                                        <p:cTn id="14" dur="500"/>
                                        <p:tgtEl>
                                          <p:spTgt spid="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left)">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8" presetClass="entr" presetSubtype="3" fill="hold" nodeType="clickEffect">
                                  <p:stCondLst>
                                    <p:cond delay="0"/>
                                  </p:stCondLst>
                                  <p:childTnLst>
                                    <p:set>
                                      <p:cBhvr>
                                        <p:cTn id="23" dur="1" fill="hold">
                                          <p:stCondLst>
                                            <p:cond delay="0"/>
                                          </p:stCondLst>
                                        </p:cTn>
                                        <p:tgtEl>
                                          <p:spTgt spid="380932"/>
                                        </p:tgtEl>
                                        <p:attrNameLst>
                                          <p:attrName>style.visibility</p:attrName>
                                        </p:attrNameLst>
                                      </p:cBhvr>
                                      <p:to>
                                        <p:strVal val="visible"/>
                                      </p:to>
                                    </p:set>
                                    <p:animEffect transition="in" filter="strips(upRight)">
                                      <p:cBhvr>
                                        <p:cTn id="24" dur="500"/>
                                        <p:tgtEl>
                                          <p:spTgt spid="38093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3" fill="hold" nodeType="clickEffect">
                                  <p:stCondLst>
                                    <p:cond delay="0"/>
                                  </p:stCondLst>
                                  <p:childTnLst>
                                    <p:set>
                                      <p:cBhvr>
                                        <p:cTn id="28" dur="1" fill="hold">
                                          <p:stCondLst>
                                            <p:cond delay="0"/>
                                          </p:stCondLst>
                                        </p:cTn>
                                        <p:tgtEl>
                                          <p:spTgt spid="380933"/>
                                        </p:tgtEl>
                                        <p:attrNameLst>
                                          <p:attrName>style.visibility</p:attrName>
                                        </p:attrNameLst>
                                      </p:cBhvr>
                                      <p:to>
                                        <p:strVal val="visible"/>
                                      </p:to>
                                    </p:set>
                                    <p:animEffect transition="in" filter="strips(upRight)">
                                      <p:cBhvr>
                                        <p:cTn id="29" dur="500"/>
                                        <p:tgtEl>
                                          <p:spTgt spid="38093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8" presetClass="entr" presetSubtype="3" fill="hold" nodeType="clickEffect">
                                  <p:stCondLst>
                                    <p:cond delay="0"/>
                                  </p:stCondLst>
                                  <p:childTnLst>
                                    <p:set>
                                      <p:cBhvr>
                                        <p:cTn id="33" dur="1" fill="hold">
                                          <p:stCondLst>
                                            <p:cond delay="0"/>
                                          </p:stCondLst>
                                        </p:cTn>
                                        <p:tgtEl>
                                          <p:spTgt spid="380934"/>
                                        </p:tgtEl>
                                        <p:attrNameLst>
                                          <p:attrName>style.visibility</p:attrName>
                                        </p:attrNameLst>
                                      </p:cBhvr>
                                      <p:to>
                                        <p:strVal val="visible"/>
                                      </p:to>
                                    </p:set>
                                    <p:animEffect transition="in" filter="strips(upRight)">
                                      <p:cBhvr>
                                        <p:cTn id="34" dur="500"/>
                                        <p:tgtEl>
                                          <p:spTgt spid="3809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931"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2978" name="Object 2"/>
          <p:cNvGraphicFramePr>
            <a:graphicFrameLocks noChangeAspect="1"/>
          </p:cNvGraphicFramePr>
          <p:nvPr/>
        </p:nvGraphicFramePr>
        <p:xfrm>
          <a:off x="3563938" y="1125538"/>
          <a:ext cx="2592387" cy="1539875"/>
        </p:xfrm>
        <a:graphic>
          <a:graphicData uri="http://schemas.openxmlformats.org/presentationml/2006/ole">
            <mc:AlternateContent xmlns:mc="http://schemas.openxmlformats.org/markup-compatibility/2006">
              <mc:Choice xmlns:v="urn:schemas-microsoft-com:vml" Requires="v">
                <p:oleObj spid="_x0000_s25658" name="公式" r:id="rId4" imgW="965160" imgH="685800" progId="Equation.3">
                  <p:embed/>
                </p:oleObj>
              </mc:Choice>
              <mc:Fallback>
                <p:oleObj name="公式" r:id="rId4" imgW="965160" imgH="685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1125538"/>
                        <a:ext cx="2592387" cy="1539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79" name="Object 3"/>
          <p:cNvGraphicFramePr>
            <a:graphicFrameLocks noChangeAspect="1"/>
          </p:cNvGraphicFramePr>
          <p:nvPr/>
        </p:nvGraphicFramePr>
        <p:xfrm>
          <a:off x="6804025" y="1196975"/>
          <a:ext cx="1512888" cy="1330325"/>
        </p:xfrm>
        <a:graphic>
          <a:graphicData uri="http://schemas.openxmlformats.org/presentationml/2006/ole">
            <mc:AlternateContent xmlns:mc="http://schemas.openxmlformats.org/markup-compatibility/2006">
              <mc:Choice xmlns:v="urn:schemas-microsoft-com:vml" Requires="v">
                <p:oleObj spid="_x0000_s25659" name="公式" r:id="rId6" imgW="698400" imgH="609480" progId="Equation.3">
                  <p:embed/>
                </p:oleObj>
              </mc:Choice>
              <mc:Fallback>
                <p:oleObj name="公式" r:id="rId6" imgW="698400" imgH="60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04025" y="1196975"/>
                        <a:ext cx="1512888"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80" name="Object 4"/>
          <p:cNvGraphicFramePr>
            <a:graphicFrameLocks noChangeAspect="1"/>
          </p:cNvGraphicFramePr>
          <p:nvPr/>
        </p:nvGraphicFramePr>
        <p:xfrm>
          <a:off x="792163" y="4508500"/>
          <a:ext cx="2484437" cy="1516063"/>
        </p:xfrm>
        <a:graphic>
          <a:graphicData uri="http://schemas.openxmlformats.org/presentationml/2006/ole">
            <mc:AlternateContent xmlns:mc="http://schemas.openxmlformats.org/markup-compatibility/2006">
              <mc:Choice xmlns:v="urn:schemas-microsoft-com:vml" Requires="v">
                <p:oleObj spid="_x0000_s25660" name="公式" r:id="rId8" imgW="965160" imgH="685800" progId="Equation.3">
                  <p:embed/>
                </p:oleObj>
              </mc:Choice>
              <mc:Fallback>
                <p:oleObj name="公式" r:id="rId8" imgW="965160" imgH="6858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2163" y="4508500"/>
                        <a:ext cx="2484437" cy="1516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2981" name="Object 5"/>
          <p:cNvGraphicFramePr>
            <a:graphicFrameLocks noChangeAspect="1"/>
          </p:cNvGraphicFramePr>
          <p:nvPr/>
        </p:nvGraphicFramePr>
        <p:xfrm>
          <a:off x="3600450" y="4694238"/>
          <a:ext cx="1476375" cy="1298575"/>
        </p:xfrm>
        <a:graphic>
          <a:graphicData uri="http://schemas.openxmlformats.org/presentationml/2006/ole">
            <mc:AlternateContent xmlns:mc="http://schemas.openxmlformats.org/markup-compatibility/2006">
              <mc:Choice xmlns:v="urn:schemas-microsoft-com:vml" Requires="v">
                <p:oleObj spid="_x0000_s25661" name="公式" r:id="rId10" imgW="698400" imgH="609480" progId="Equation.3">
                  <p:embed/>
                </p:oleObj>
              </mc:Choice>
              <mc:Fallback>
                <p:oleObj name="公式" r:id="rId10" imgW="698400" imgH="609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00450" y="4694238"/>
                        <a:ext cx="1476375" cy="1298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p:cNvSpPr txBox="1">
            <a:spLocks noChangeArrowheads="1"/>
          </p:cNvSpPr>
          <p:nvPr/>
        </p:nvSpPr>
        <p:spPr bwMode="auto">
          <a:xfrm>
            <a:off x="250825" y="333375"/>
            <a:ext cx="6734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a:latin typeface="Arial" charset="0"/>
                <a:cs typeface="Times New Roman" pitchFamily="18" charset="0"/>
              </a:rPr>
              <a:t>变形问题</a:t>
            </a:r>
            <a:r>
              <a:rPr lang="en-US" altLang="zh-CN">
                <a:cs typeface="Times New Roman" pitchFamily="18" charset="0"/>
              </a:rPr>
              <a:t>:</a:t>
            </a:r>
          </a:p>
        </p:txBody>
      </p:sp>
      <p:grpSp>
        <p:nvGrpSpPr>
          <p:cNvPr id="2" name="Group 7"/>
          <p:cNvGrpSpPr>
            <a:grpSpLocks/>
          </p:cNvGrpSpPr>
          <p:nvPr/>
        </p:nvGrpSpPr>
        <p:grpSpPr bwMode="auto">
          <a:xfrm>
            <a:off x="250825" y="765175"/>
            <a:ext cx="3040063" cy="3348038"/>
            <a:chOff x="158" y="377"/>
            <a:chExt cx="1915" cy="2109"/>
          </a:xfrm>
        </p:grpSpPr>
        <p:sp>
          <p:nvSpPr>
            <p:cNvPr id="23587" name="Rectangle 8"/>
            <p:cNvSpPr>
              <a:spLocks noChangeArrowheads="1"/>
            </p:cNvSpPr>
            <p:nvPr/>
          </p:nvSpPr>
          <p:spPr bwMode="auto">
            <a:xfrm>
              <a:off x="722" y="182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a:ea typeface="宋体" charset="-122"/>
                </a:rPr>
                <a:t>m</a:t>
              </a:r>
              <a:endParaRPr kumimoji="1" lang="en-US" altLang="zh-CN" sz="2400" b="0">
                <a:ea typeface="宋体" charset="-122"/>
              </a:endParaRPr>
            </a:p>
          </p:txBody>
        </p:sp>
        <p:sp>
          <p:nvSpPr>
            <p:cNvPr id="23588" name="Oval 9"/>
            <p:cNvSpPr>
              <a:spLocks noChangeArrowheads="1"/>
            </p:cNvSpPr>
            <p:nvPr/>
          </p:nvSpPr>
          <p:spPr bwMode="auto">
            <a:xfrm>
              <a:off x="839" y="572"/>
              <a:ext cx="855" cy="816"/>
            </a:xfrm>
            <a:prstGeom prst="ellipse">
              <a:avLst/>
            </a:prstGeom>
            <a:gradFill rotWithShape="1">
              <a:gsLst>
                <a:gs pos="0">
                  <a:srgbClr val="93C4F5"/>
                </a:gs>
                <a:gs pos="100000">
                  <a:srgbClr val="99CCFF"/>
                </a:gs>
              </a:gsLst>
              <a:lin ang="18900000" scaled="1"/>
            </a:gra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eaLnBrk="1" hangingPunct="1"/>
              <a:endParaRPr kumimoji="1" lang="zh-CN" altLang="en-US" sz="2400" b="0">
                <a:ea typeface="宋体" charset="-122"/>
              </a:endParaRPr>
            </a:p>
          </p:txBody>
        </p:sp>
        <p:sp>
          <p:nvSpPr>
            <p:cNvPr id="23589" name="Line 10"/>
            <p:cNvSpPr>
              <a:spLocks noChangeShapeType="1"/>
            </p:cNvSpPr>
            <p:nvPr/>
          </p:nvSpPr>
          <p:spPr bwMode="auto">
            <a:xfrm>
              <a:off x="839" y="1004"/>
              <a:ext cx="0" cy="793"/>
            </a:xfrm>
            <a:prstGeom prst="line">
              <a:avLst/>
            </a:prstGeom>
            <a:noFill/>
            <a:ln w="19050">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Oval 11"/>
            <p:cNvSpPr>
              <a:spLocks noChangeArrowheads="1"/>
            </p:cNvSpPr>
            <p:nvPr/>
          </p:nvSpPr>
          <p:spPr bwMode="auto">
            <a:xfrm>
              <a:off x="1262" y="956"/>
              <a:ext cx="48" cy="48"/>
            </a:xfrm>
            <a:prstGeom prst="ellipse">
              <a:avLst/>
            </a:prstGeom>
            <a:solidFill>
              <a:schemeClr val="accent1"/>
            </a:solidFill>
            <a:ln w="9525">
              <a:solidFill>
                <a:srgbClr val="FF33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91" name="Rectangle 12"/>
            <p:cNvSpPr>
              <a:spLocks noChangeArrowheads="1"/>
            </p:cNvSpPr>
            <p:nvPr/>
          </p:nvSpPr>
          <p:spPr bwMode="auto">
            <a:xfrm>
              <a:off x="986" y="714"/>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M</a:t>
              </a:r>
              <a:endParaRPr kumimoji="1" lang="en-US" altLang="zh-CN" sz="2400" b="0" i="1">
                <a:ea typeface="宋体" charset="-122"/>
              </a:endParaRPr>
            </a:p>
          </p:txBody>
        </p:sp>
        <p:sp>
          <p:nvSpPr>
            <p:cNvPr id="23592" name="Rectangle 13"/>
            <p:cNvSpPr>
              <a:spLocks noChangeArrowheads="1"/>
            </p:cNvSpPr>
            <p:nvPr/>
          </p:nvSpPr>
          <p:spPr bwMode="auto">
            <a:xfrm>
              <a:off x="722" y="1797"/>
              <a:ext cx="240" cy="336"/>
            </a:xfrm>
            <a:prstGeom prst="rect">
              <a:avLst/>
            </a:prstGeom>
            <a:gradFill rotWithShape="0">
              <a:gsLst>
                <a:gs pos="0">
                  <a:srgbClr val="FF9900"/>
                </a:gs>
                <a:gs pos="100000">
                  <a:srgbClr val="764700"/>
                </a:gs>
              </a:gsLst>
              <a:lin ang="0" scaled="1"/>
            </a:gradFill>
            <a:ln w="9525">
              <a:solidFill>
                <a:srgbClr val="FF99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93" name="Rectangle 14"/>
            <p:cNvSpPr>
              <a:spLocks noChangeArrowheads="1"/>
            </p:cNvSpPr>
            <p:nvPr/>
          </p:nvSpPr>
          <p:spPr bwMode="auto">
            <a:xfrm>
              <a:off x="691" y="1797"/>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solidFill>
                    <a:schemeClr val="bg1"/>
                  </a:solidFill>
                  <a:ea typeface="宋体" charset="-122"/>
                </a:rPr>
                <a:t>m</a:t>
              </a:r>
              <a:r>
                <a:rPr kumimoji="1" lang="en-US" altLang="zh-CN" sz="2400" baseline="-25000">
                  <a:solidFill>
                    <a:schemeClr val="bg1"/>
                  </a:solidFill>
                  <a:ea typeface="宋体" charset="-122"/>
                </a:rPr>
                <a:t>1</a:t>
              </a:r>
              <a:endParaRPr kumimoji="1" lang="en-US" altLang="zh-CN" sz="2400">
                <a:solidFill>
                  <a:schemeClr val="bg1"/>
                </a:solidFill>
                <a:ea typeface="宋体" charset="-122"/>
              </a:endParaRPr>
            </a:p>
          </p:txBody>
        </p:sp>
        <p:grpSp>
          <p:nvGrpSpPr>
            <p:cNvPr id="23594" name="Group 15"/>
            <p:cNvGrpSpPr>
              <a:grpSpLocks/>
            </p:cNvGrpSpPr>
            <p:nvPr/>
          </p:nvGrpSpPr>
          <p:grpSpPr bwMode="auto">
            <a:xfrm>
              <a:off x="1550" y="1797"/>
              <a:ext cx="340" cy="336"/>
              <a:chOff x="1728" y="2544"/>
              <a:chExt cx="340" cy="336"/>
            </a:xfrm>
          </p:grpSpPr>
          <p:sp>
            <p:nvSpPr>
              <p:cNvPr id="23612" name="Rectangle 16"/>
              <p:cNvSpPr>
                <a:spLocks noChangeArrowheads="1"/>
              </p:cNvSpPr>
              <p:nvPr/>
            </p:nvSpPr>
            <p:spPr bwMode="auto">
              <a:xfrm>
                <a:off x="1728" y="2544"/>
                <a:ext cx="288" cy="336"/>
              </a:xfrm>
              <a:prstGeom prst="rect">
                <a:avLst/>
              </a:prstGeom>
              <a:gradFill rotWithShape="0">
                <a:gsLst>
                  <a:gs pos="0">
                    <a:srgbClr val="FF9900"/>
                  </a:gs>
                  <a:gs pos="100000">
                    <a:srgbClr val="764700"/>
                  </a:gs>
                </a:gsLst>
                <a:lin ang="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613" name="Rectangle 17"/>
              <p:cNvSpPr>
                <a:spLocks noChangeArrowheads="1"/>
              </p:cNvSpPr>
              <p:nvPr/>
            </p:nvSpPr>
            <p:spPr bwMode="auto">
              <a:xfrm>
                <a:off x="1728" y="2544"/>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solidFill>
                      <a:schemeClr val="bg1"/>
                    </a:solidFill>
                    <a:ea typeface="宋体" charset="-122"/>
                  </a:rPr>
                  <a:t>m</a:t>
                </a:r>
                <a:r>
                  <a:rPr kumimoji="1" lang="en-US" altLang="zh-CN" sz="2400" baseline="-25000">
                    <a:solidFill>
                      <a:schemeClr val="bg1"/>
                    </a:solidFill>
                    <a:ea typeface="宋体" charset="-122"/>
                  </a:rPr>
                  <a:t>2</a:t>
                </a:r>
                <a:endParaRPr kumimoji="1" lang="en-US" altLang="zh-CN" sz="2400">
                  <a:solidFill>
                    <a:schemeClr val="bg1"/>
                  </a:solidFill>
                  <a:ea typeface="宋体" charset="-122"/>
                </a:endParaRPr>
              </a:p>
            </p:txBody>
          </p:sp>
        </p:grpSp>
        <p:sp>
          <p:nvSpPr>
            <p:cNvPr id="23595" name="Freeform 18"/>
            <p:cNvSpPr>
              <a:spLocks/>
            </p:cNvSpPr>
            <p:nvPr/>
          </p:nvSpPr>
          <p:spPr bwMode="auto">
            <a:xfrm>
              <a:off x="1692" y="956"/>
              <a:ext cx="2" cy="838"/>
            </a:xfrm>
            <a:custGeom>
              <a:avLst/>
              <a:gdLst>
                <a:gd name="T0" fmla="*/ 2 w 2"/>
                <a:gd name="T1" fmla="*/ 0 h 838"/>
                <a:gd name="T2" fmla="*/ 0 w 2"/>
                <a:gd name="T3" fmla="*/ 838 h 838"/>
                <a:gd name="T4" fmla="*/ 0 60000 65536"/>
                <a:gd name="T5" fmla="*/ 0 60000 65536"/>
                <a:gd name="T6" fmla="*/ 0 w 2"/>
                <a:gd name="T7" fmla="*/ 0 h 838"/>
                <a:gd name="T8" fmla="*/ 2 w 2"/>
                <a:gd name="T9" fmla="*/ 838 h 838"/>
              </a:gdLst>
              <a:ahLst/>
              <a:cxnLst>
                <a:cxn ang="T4">
                  <a:pos x="T0" y="T1"/>
                </a:cxn>
                <a:cxn ang="T5">
                  <a:pos x="T2" y="T3"/>
                </a:cxn>
              </a:cxnLst>
              <a:rect l="T6" t="T7" r="T8" b="T9"/>
              <a:pathLst>
                <a:path w="2" h="838">
                  <a:moveTo>
                    <a:pt x="2" y="0"/>
                  </a:moveTo>
                  <a:lnTo>
                    <a:pt x="0" y="838"/>
                  </a:lnTo>
                </a:path>
              </a:pathLst>
            </a:custGeom>
            <a:noFill/>
            <a:ln w="19050">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96" name="Text Box 19"/>
            <p:cNvSpPr txBox="1">
              <a:spLocks noChangeArrowheads="1"/>
            </p:cNvSpPr>
            <p:nvPr/>
          </p:nvSpPr>
          <p:spPr bwMode="auto">
            <a:xfrm>
              <a:off x="1338" y="754"/>
              <a:ext cx="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i="1">
                  <a:ea typeface="宋体" charset="-122"/>
                </a:rPr>
                <a:t>R</a:t>
              </a:r>
            </a:p>
          </p:txBody>
        </p:sp>
        <p:sp>
          <p:nvSpPr>
            <p:cNvPr id="23597" name="Freeform 20"/>
            <p:cNvSpPr>
              <a:spLocks/>
            </p:cNvSpPr>
            <p:nvPr/>
          </p:nvSpPr>
          <p:spPr bwMode="auto">
            <a:xfrm>
              <a:off x="1290" y="642"/>
              <a:ext cx="222" cy="336"/>
            </a:xfrm>
            <a:custGeom>
              <a:avLst/>
              <a:gdLst>
                <a:gd name="T0" fmla="*/ 0 w 222"/>
                <a:gd name="T1" fmla="*/ 336 h 336"/>
                <a:gd name="T2" fmla="*/ 222 w 222"/>
                <a:gd name="T3" fmla="*/ 0 h 336"/>
                <a:gd name="T4" fmla="*/ 0 60000 65536"/>
                <a:gd name="T5" fmla="*/ 0 60000 65536"/>
                <a:gd name="T6" fmla="*/ 0 w 222"/>
                <a:gd name="T7" fmla="*/ 0 h 336"/>
                <a:gd name="T8" fmla="*/ 222 w 222"/>
                <a:gd name="T9" fmla="*/ 336 h 336"/>
              </a:gdLst>
              <a:ahLst/>
              <a:cxnLst>
                <a:cxn ang="T4">
                  <a:pos x="T0" y="T1"/>
                </a:cxn>
                <a:cxn ang="T5">
                  <a:pos x="T2" y="T3"/>
                </a:cxn>
              </a:cxnLst>
              <a:rect l="T6" t="T7" r="T8" b="T9"/>
              <a:pathLst>
                <a:path w="222" h="336">
                  <a:moveTo>
                    <a:pt x="0" y="336"/>
                  </a:moveTo>
                  <a:lnTo>
                    <a:pt x="222" y="0"/>
                  </a:lnTo>
                </a:path>
              </a:pathLst>
            </a:custGeom>
            <a:noFill/>
            <a:ln w="12700">
              <a:solidFill>
                <a:srgbClr val="0000CC"/>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98" name="Line 21"/>
            <p:cNvSpPr>
              <a:spLocks noChangeShapeType="1"/>
            </p:cNvSpPr>
            <p:nvPr/>
          </p:nvSpPr>
          <p:spPr bwMode="auto">
            <a:xfrm>
              <a:off x="839" y="2133"/>
              <a:ext cx="0" cy="336"/>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22"/>
            <p:cNvSpPr>
              <a:spLocks noChangeShapeType="1"/>
            </p:cNvSpPr>
            <p:nvPr/>
          </p:nvSpPr>
          <p:spPr bwMode="auto">
            <a:xfrm>
              <a:off x="1694" y="2133"/>
              <a:ext cx="0" cy="336"/>
            </a:xfrm>
            <a:prstGeom prst="line">
              <a:avLst/>
            </a:prstGeom>
            <a:noFill/>
            <a:ln w="19050">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Rectangle 23"/>
            <p:cNvSpPr>
              <a:spLocks noChangeArrowheads="1"/>
            </p:cNvSpPr>
            <p:nvPr/>
          </p:nvSpPr>
          <p:spPr bwMode="auto">
            <a:xfrm>
              <a:off x="521" y="1329"/>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T</a:t>
              </a:r>
              <a:r>
                <a:rPr kumimoji="1" lang="en-US" altLang="zh-CN" sz="2000" baseline="-25000">
                  <a:ea typeface="宋体" charset="-122"/>
                </a:rPr>
                <a:t>1</a:t>
              </a:r>
            </a:p>
          </p:txBody>
        </p:sp>
        <p:sp>
          <p:nvSpPr>
            <p:cNvPr id="23601" name="Rectangle 24"/>
            <p:cNvSpPr>
              <a:spLocks noChangeArrowheads="1"/>
            </p:cNvSpPr>
            <p:nvPr/>
          </p:nvSpPr>
          <p:spPr bwMode="auto">
            <a:xfrm>
              <a:off x="1701" y="1329"/>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T</a:t>
              </a:r>
              <a:r>
                <a:rPr kumimoji="1" lang="en-US" altLang="zh-CN" sz="2000" baseline="-25000">
                  <a:ea typeface="宋体" charset="-122"/>
                </a:rPr>
                <a:t>2</a:t>
              </a:r>
            </a:p>
          </p:txBody>
        </p:sp>
        <p:sp>
          <p:nvSpPr>
            <p:cNvPr id="23602" name="Text Box 25"/>
            <p:cNvSpPr txBox="1">
              <a:spLocks noChangeArrowheads="1"/>
            </p:cNvSpPr>
            <p:nvPr/>
          </p:nvSpPr>
          <p:spPr bwMode="auto">
            <a:xfrm>
              <a:off x="884" y="222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solidFill>
                    <a:srgbClr val="0000FF"/>
                  </a:solidFill>
                  <a:ea typeface="宋体" charset="-122"/>
                </a:rPr>
                <a:t>m</a:t>
              </a:r>
              <a:r>
                <a:rPr kumimoji="1" lang="en-US" altLang="zh-CN" sz="2000" baseline="-25000">
                  <a:solidFill>
                    <a:srgbClr val="0000FF"/>
                  </a:solidFill>
                  <a:ea typeface="宋体" charset="-122"/>
                </a:rPr>
                <a:t>1</a:t>
              </a:r>
              <a:r>
                <a:rPr kumimoji="1" lang="en-US" altLang="zh-CN" sz="2000" i="1">
                  <a:solidFill>
                    <a:srgbClr val="0000FF"/>
                  </a:solidFill>
                  <a:ea typeface="宋体" charset="-122"/>
                </a:rPr>
                <a:t>g</a:t>
              </a:r>
            </a:p>
          </p:txBody>
        </p:sp>
        <p:sp>
          <p:nvSpPr>
            <p:cNvPr id="23603" name="Rectangle 26"/>
            <p:cNvSpPr>
              <a:spLocks noChangeArrowheads="1"/>
            </p:cNvSpPr>
            <p:nvPr/>
          </p:nvSpPr>
          <p:spPr bwMode="auto">
            <a:xfrm>
              <a:off x="1701" y="2236"/>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solidFill>
                    <a:srgbClr val="0000FF"/>
                  </a:solidFill>
                  <a:ea typeface="宋体" charset="-122"/>
                </a:rPr>
                <a:t>m</a:t>
              </a:r>
              <a:r>
                <a:rPr kumimoji="1" lang="en-US" altLang="zh-CN" sz="2000" baseline="-25000">
                  <a:solidFill>
                    <a:srgbClr val="0000FF"/>
                  </a:solidFill>
                  <a:ea typeface="宋体" charset="-122"/>
                </a:rPr>
                <a:t>2</a:t>
              </a:r>
              <a:r>
                <a:rPr kumimoji="1" lang="en-US" altLang="zh-CN" sz="2000" i="1">
                  <a:solidFill>
                    <a:srgbClr val="0000FF"/>
                  </a:solidFill>
                  <a:ea typeface="宋体" charset="-122"/>
                </a:rPr>
                <a:t>g</a:t>
              </a:r>
            </a:p>
          </p:txBody>
        </p:sp>
        <p:sp>
          <p:nvSpPr>
            <p:cNvPr id="23604" name="Text Box 27"/>
            <p:cNvSpPr txBox="1">
              <a:spLocks noChangeArrowheads="1"/>
            </p:cNvSpPr>
            <p:nvPr/>
          </p:nvSpPr>
          <p:spPr bwMode="auto">
            <a:xfrm>
              <a:off x="158" y="572"/>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i="1">
                  <a:ea typeface="宋体" charset="-122"/>
                </a:rPr>
                <a:t>m</a:t>
              </a:r>
              <a:r>
                <a:rPr kumimoji="1" lang="en-US" altLang="zh-CN" sz="2400" baseline="-25000">
                  <a:ea typeface="宋体" charset="-122"/>
                </a:rPr>
                <a:t>2</a:t>
              </a:r>
              <a:r>
                <a:rPr kumimoji="1" lang="en-US" altLang="zh-CN" sz="2400" i="1" baseline="-25000">
                  <a:ea typeface="宋体" charset="-122"/>
                </a:rPr>
                <a:t> </a:t>
              </a:r>
              <a:r>
                <a:rPr kumimoji="1" lang="en-US" altLang="zh-CN" sz="2400">
                  <a:ea typeface="宋体" charset="-122"/>
                </a:rPr>
                <a:t>&gt; </a:t>
              </a:r>
              <a:r>
                <a:rPr kumimoji="1" lang="en-US" altLang="zh-CN" sz="2400" i="1">
                  <a:ea typeface="宋体" charset="-122"/>
                </a:rPr>
                <a:t>m</a:t>
              </a:r>
              <a:r>
                <a:rPr kumimoji="1" lang="en-US" altLang="zh-CN" sz="2400" baseline="-25000">
                  <a:ea typeface="宋体" charset="-122"/>
                </a:rPr>
                <a:t>1</a:t>
              </a:r>
              <a:endParaRPr kumimoji="1" lang="en-US" altLang="zh-CN" sz="2400">
                <a:ea typeface="宋体" charset="-122"/>
              </a:endParaRPr>
            </a:p>
          </p:txBody>
        </p:sp>
        <p:sp>
          <p:nvSpPr>
            <p:cNvPr id="23605" name="Line 28"/>
            <p:cNvSpPr>
              <a:spLocks noChangeShapeType="1"/>
            </p:cNvSpPr>
            <p:nvPr/>
          </p:nvSpPr>
          <p:spPr bwMode="auto">
            <a:xfrm>
              <a:off x="1701" y="981"/>
              <a:ext cx="0" cy="382"/>
            </a:xfrm>
            <a:prstGeom prst="line">
              <a:avLst/>
            </a:prstGeom>
            <a:noFill/>
            <a:ln w="28575">
              <a:solidFill>
                <a:srgbClr val="CC0000"/>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6" name="Freeform 29"/>
            <p:cNvSpPr>
              <a:spLocks/>
            </p:cNvSpPr>
            <p:nvPr/>
          </p:nvSpPr>
          <p:spPr bwMode="auto">
            <a:xfrm>
              <a:off x="840" y="996"/>
              <a:ext cx="1" cy="348"/>
            </a:xfrm>
            <a:custGeom>
              <a:avLst/>
              <a:gdLst>
                <a:gd name="T0" fmla="*/ 0 w 1"/>
                <a:gd name="T1" fmla="*/ 0 h 348"/>
                <a:gd name="T2" fmla="*/ 0 w 1"/>
                <a:gd name="T3" fmla="*/ 348 h 348"/>
                <a:gd name="T4" fmla="*/ 0 60000 65536"/>
                <a:gd name="T5" fmla="*/ 0 60000 65536"/>
                <a:gd name="T6" fmla="*/ 0 w 1"/>
                <a:gd name="T7" fmla="*/ 0 h 348"/>
                <a:gd name="T8" fmla="*/ 1 w 1"/>
                <a:gd name="T9" fmla="*/ 348 h 348"/>
              </a:gdLst>
              <a:ahLst/>
              <a:cxnLst>
                <a:cxn ang="T4">
                  <a:pos x="T0" y="T1"/>
                </a:cxn>
                <a:cxn ang="T5">
                  <a:pos x="T2" y="T3"/>
                </a:cxn>
              </a:cxnLst>
              <a:rect l="T6" t="T7" r="T8" b="T9"/>
              <a:pathLst>
                <a:path w="1" h="348">
                  <a:moveTo>
                    <a:pt x="0" y="0"/>
                  </a:moveTo>
                  <a:lnTo>
                    <a:pt x="0" y="348"/>
                  </a:lnTo>
                </a:path>
              </a:pathLst>
            </a:custGeom>
            <a:noFill/>
            <a:ln w="28575">
              <a:solidFill>
                <a:srgbClr val="CC0000"/>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607" name="Line 30"/>
            <p:cNvSpPr>
              <a:spLocks noChangeShapeType="1"/>
            </p:cNvSpPr>
            <p:nvPr/>
          </p:nvSpPr>
          <p:spPr bwMode="auto">
            <a:xfrm flipV="1">
              <a:off x="1695" y="1428"/>
              <a:ext cx="0" cy="382"/>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8" name="Freeform 31"/>
            <p:cNvSpPr>
              <a:spLocks/>
            </p:cNvSpPr>
            <p:nvPr/>
          </p:nvSpPr>
          <p:spPr bwMode="auto">
            <a:xfrm flipV="1">
              <a:off x="838" y="1449"/>
              <a:ext cx="1" cy="348"/>
            </a:xfrm>
            <a:custGeom>
              <a:avLst/>
              <a:gdLst>
                <a:gd name="T0" fmla="*/ 0 w 1"/>
                <a:gd name="T1" fmla="*/ 0 h 348"/>
                <a:gd name="T2" fmla="*/ 0 w 1"/>
                <a:gd name="T3" fmla="*/ 348 h 348"/>
                <a:gd name="T4" fmla="*/ 0 60000 65536"/>
                <a:gd name="T5" fmla="*/ 0 60000 65536"/>
                <a:gd name="T6" fmla="*/ 0 w 1"/>
                <a:gd name="T7" fmla="*/ 0 h 348"/>
                <a:gd name="T8" fmla="*/ 1 w 1"/>
                <a:gd name="T9" fmla="*/ 348 h 348"/>
              </a:gdLst>
              <a:ahLst/>
              <a:cxnLst>
                <a:cxn ang="T4">
                  <a:pos x="T0" y="T1"/>
                </a:cxn>
                <a:cxn ang="T5">
                  <a:pos x="T2" y="T3"/>
                </a:cxn>
              </a:cxnLst>
              <a:rect l="T6" t="T7" r="T8" b="T9"/>
              <a:pathLst>
                <a:path w="1" h="348">
                  <a:moveTo>
                    <a:pt x="0" y="0"/>
                  </a:moveTo>
                  <a:lnTo>
                    <a:pt x="0" y="348"/>
                  </a:lnTo>
                </a:path>
              </a:pathLst>
            </a:custGeom>
            <a:noFill/>
            <a:ln w="28575">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609" name="Line 32"/>
            <p:cNvSpPr>
              <a:spLocks noChangeShapeType="1"/>
            </p:cNvSpPr>
            <p:nvPr/>
          </p:nvSpPr>
          <p:spPr bwMode="auto">
            <a:xfrm flipV="1">
              <a:off x="1285" y="482"/>
              <a:ext cx="0" cy="1043"/>
            </a:xfrm>
            <a:prstGeom prst="line">
              <a:avLst/>
            </a:prstGeom>
            <a:noFill/>
            <a:ln w="28575">
              <a:solidFill>
                <a:srgbClr val="CC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10" name="Rectangle 33"/>
            <p:cNvSpPr>
              <a:spLocks noChangeArrowheads="1"/>
            </p:cNvSpPr>
            <p:nvPr/>
          </p:nvSpPr>
          <p:spPr bwMode="auto">
            <a:xfrm>
              <a:off x="1111" y="1511"/>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ea typeface="宋体" charset="-122"/>
                </a:rPr>
                <a:t>Mg</a:t>
              </a:r>
            </a:p>
          </p:txBody>
        </p:sp>
        <p:sp>
          <p:nvSpPr>
            <p:cNvPr id="23611" name="Rectangle 34"/>
            <p:cNvSpPr>
              <a:spLocks noChangeArrowheads="1"/>
            </p:cNvSpPr>
            <p:nvPr/>
          </p:nvSpPr>
          <p:spPr bwMode="auto">
            <a:xfrm>
              <a:off x="1292" y="377"/>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ea typeface="宋体" charset="-122"/>
                </a:rPr>
                <a:t>N</a:t>
              </a:r>
            </a:p>
          </p:txBody>
        </p:sp>
      </p:grpSp>
      <p:grpSp>
        <p:nvGrpSpPr>
          <p:cNvPr id="4" name="Group 35"/>
          <p:cNvGrpSpPr>
            <a:grpSpLocks/>
          </p:cNvGrpSpPr>
          <p:nvPr/>
        </p:nvGrpSpPr>
        <p:grpSpPr bwMode="auto">
          <a:xfrm>
            <a:off x="5508625" y="3284538"/>
            <a:ext cx="2894013" cy="3181350"/>
            <a:chOff x="3470" y="1737"/>
            <a:chExt cx="1823" cy="2004"/>
          </a:xfrm>
        </p:grpSpPr>
        <p:sp>
          <p:nvSpPr>
            <p:cNvPr id="23561" name="Line 36"/>
            <p:cNvSpPr>
              <a:spLocks noChangeShapeType="1"/>
            </p:cNvSpPr>
            <p:nvPr/>
          </p:nvSpPr>
          <p:spPr bwMode="auto">
            <a:xfrm>
              <a:off x="4919" y="2341"/>
              <a:ext cx="0" cy="720"/>
            </a:xfrm>
            <a:prstGeom prst="line">
              <a:avLst/>
            </a:prstGeom>
            <a:noFill/>
            <a:ln w="28575">
              <a:solidFill>
                <a:srgbClr val="9966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Freeform 37"/>
            <p:cNvSpPr>
              <a:spLocks/>
            </p:cNvSpPr>
            <p:nvPr/>
          </p:nvSpPr>
          <p:spPr bwMode="auto">
            <a:xfrm>
              <a:off x="3998" y="2167"/>
              <a:ext cx="748" cy="1"/>
            </a:xfrm>
            <a:custGeom>
              <a:avLst/>
              <a:gdLst>
                <a:gd name="T0" fmla="*/ 0 w 748"/>
                <a:gd name="T1" fmla="*/ 0 h 1"/>
                <a:gd name="T2" fmla="*/ 748 w 748"/>
                <a:gd name="T3" fmla="*/ 0 h 1"/>
                <a:gd name="T4" fmla="*/ 0 60000 65536"/>
                <a:gd name="T5" fmla="*/ 0 60000 65536"/>
                <a:gd name="T6" fmla="*/ 0 w 748"/>
                <a:gd name="T7" fmla="*/ 0 h 1"/>
                <a:gd name="T8" fmla="*/ 748 w 748"/>
                <a:gd name="T9" fmla="*/ 1 h 1"/>
              </a:gdLst>
              <a:ahLst/>
              <a:cxnLst>
                <a:cxn ang="T4">
                  <a:pos x="T0" y="T1"/>
                </a:cxn>
                <a:cxn ang="T5">
                  <a:pos x="T2" y="T3"/>
                </a:cxn>
              </a:cxnLst>
              <a:rect l="T6" t="T7" r="T8" b="T9"/>
              <a:pathLst>
                <a:path w="748" h="1">
                  <a:moveTo>
                    <a:pt x="0" y="0"/>
                  </a:moveTo>
                  <a:lnTo>
                    <a:pt x="748" y="0"/>
                  </a:lnTo>
                </a:path>
              </a:pathLst>
            </a:cu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63" name="Oval 38"/>
            <p:cNvSpPr>
              <a:spLocks noChangeArrowheads="1"/>
            </p:cNvSpPr>
            <p:nvPr/>
          </p:nvSpPr>
          <p:spPr bwMode="auto">
            <a:xfrm>
              <a:off x="4585" y="2160"/>
              <a:ext cx="336" cy="336"/>
            </a:xfrm>
            <a:prstGeom prst="ellipse">
              <a:avLst/>
            </a:prstGeom>
            <a:solidFill>
              <a:srgbClr val="99CCFF"/>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64" name="Line 39"/>
            <p:cNvSpPr>
              <a:spLocks noChangeShapeType="1"/>
            </p:cNvSpPr>
            <p:nvPr/>
          </p:nvSpPr>
          <p:spPr bwMode="auto">
            <a:xfrm>
              <a:off x="3470" y="2416"/>
              <a:ext cx="1104" cy="0"/>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Line 40"/>
            <p:cNvSpPr>
              <a:spLocks noChangeShapeType="1"/>
            </p:cNvSpPr>
            <p:nvPr/>
          </p:nvSpPr>
          <p:spPr bwMode="auto">
            <a:xfrm>
              <a:off x="4574" y="2416"/>
              <a:ext cx="0" cy="672"/>
            </a:xfrm>
            <a:prstGeom prst="line">
              <a:avLst/>
            </a:prstGeom>
            <a:noFill/>
            <a:ln w="76200">
              <a:solidFill>
                <a:srgbClr val="CC66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6" name="Rectangle 41"/>
            <p:cNvSpPr>
              <a:spLocks noChangeArrowheads="1"/>
            </p:cNvSpPr>
            <p:nvPr/>
          </p:nvSpPr>
          <p:spPr bwMode="auto">
            <a:xfrm>
              <a:off x="3606" y="2008"/>
              <a:ext cx="384" cy="384"/>
            </a:xfrm>
            <a:prstGeom prst="rect">
              <a:avLst/>
            </a:prstGeom>
            <a:gradFill rotWithShape="0">
              <a:gsLst>
                <a:gs pos="0">
                  <a:srgbClr val="FFCCCC"/>
                </a:gs>
                <a:gs pos="100000">
                  <a:srgbClr val="A98787"/>
                </a:gs>
              </a:gsLst>
              <a:lin ang="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67" name="Rectangle 42"/>
            <p:cNvSpPr>
              <a:spLocks noChangeArrowheads="1"/>
            </p:cNvSpPr>
            <p:nvPr/>
          </p:nvSpPr>
          <p:spPr bwMode="auto">
            <a:xfrm>
              <a:off x="4767" y="3043"/>
              <a:ext cx="288" cy="336"/>
            </a:xfrm>
            <a:prstGeom prst="rect">
              <a:avLst/>
            </a:prstGeom>
            <a:gradFill rotWithShape="0">
              <a:gsLst>
                <a:gs pos="0">
                  <a:srgbClr val="FFCCCC"/>
                </a:gs>
                <a:gs pos="100000">
                  <a:srgbClr val="C39C9C"/>
                </a:gs>
              </a:gsLst>
              <a:lin ang="0" scaled="1"/>
            </a:gradFill>
            <a:ln w="9525">
              <a:solidFill>
                <a:srgbClr val="0000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68" name="Rectangle 43"/>
            <p:cNvSpPr>
              <a:spLocks noChangeArrowheads="1"/>
            </p:cNvSpPr>
            <p:nvPr/>
          </p:nvSpPr>
          <p:spPr bwMode="auto">
            <a:xfrm>
              <a:off x="4785" y="3022"/>
              <a:ext cx="3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m</a:t>
              </a:r>
              <a:r>
                <a:rPr kumimoji="1" lang="en-US" altLang="zh-CN" sz="2400" baseline="-25000">
                  <a:ea typeface="宋体" charset="-122"/>
                </a:rPr>
                <a:t>2</a:t>
              </a:r>
            </a:p>
          </p:txBody>
        </p:sp>
        <p:sp>
          <p:nvSpPr>
            <p:cNvPr id="23569" name="Text Box 44"/>
            <p:cNvSpPr txBox="1">
              <a:spLocks noChangeArrowheads="1"/>
            </p:cNvSpPr>
            <p:nvPr/>
          </p:nvSpPr>
          <p:spPr bwMode="auto">
            <a:xfrm>
              <a:off x="4649" y="2115"/>
              <a:ext cx="36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M</a:t>
              </a:r>
            </a:p>
          </p:txBody>
        </p:sp>
        <p:sp>
          <p:nvSpPr>
            <p:cNvPr id="23570" name="Line 45"/>
            <p:cNvSpPr>
              <a:spLocks noChangeShapeType="1"/>
            </p:cNvSpPr>
            <p:nvPr/>
          </p:nvSpPr>
          <p:spPr bwMode="auto">
            <a:xfrm>
              <a:off x="4929" y="3379"/>
              <a:ext cx="0" cy="336"/>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Text Box 46"/>
            <p:cNvSpPr txBox="1">
              <a:spLocks noChangeArrowheads="1"/>
            </p:cNvSpPr>
            <p:nvPr/>
          </p:nvSpPr>
          <p:spPr bwMode="auto">
            <a:xfrm>
              <a:off x="4174" y="188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T</a:t>
              </a:r>
              <a:r>
                <a:rPr kumimoji="1" lang="en-US" altLang="zh-CN" sz="2000" baseline="-25000">
                  <a:ea typeface="宋体" charset="-122"/>
                </a:rPr>
                <a:t>1</a:t>
              </a:r>
              <a:endParaRPr kumimoji="1" lang="en-US" altLang="zh-CN" sz="2000">
                <a:ea typeface="宋体" charset="-122"/>
              </a:endParaRPr>
            </a:p>
          </p:txBody>
        </p:sp>
        <p:sp>
          <p:nvSpPr>
            <p:cNvPr id="23572" name="Rectangle 47"/>
            <p:cNvSpPr>
              <a:spLocks noChangeArrowheads="1"/>
            </p:cNvSpPr>
            <p:nvPr/>
          </p:nvSpPr>
          <p:spPr bwMode="auto">
            <a:xfrm>
              <a:off x="4921" y="2545"/>
              <a:ext cx="2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T</a:t>
              </a:r>
              <a:r>
                <a:rPr kumimoji="1" lang="en-US" altLang="zh-CN" sz="2000" baseline="-25000">
                  <a:ea typeface="宋体" charset="-122"/>
                </a:rPr>
                <a:t>2</a:t>
              </a:r>
            </a:p>
          </p:txBody>
        </p:sp>
        <p:sp>
          <p:nvSpPr>
            <p:cNvPr id="23573" name="Rectangle 48"/>
            <p:cNvSpPr>
              <a:spLocks noChangeArrowheads="1"/>
            </p:cNvSpPr>
            <p:nvPr/>
          </p:nvSpPr>
          <p:spPr bwMode="auto">
            <a:xfrm>
              <a:off x="4921" y="3491"/>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solidFill>
                    <a:srgbClr val="0000FF"/>
                  </a:solidFill>
                  <a:ea typeface="宋体" charset="-122"/>
                </a:rPr>
                <a:t>m</a:t>
              </a:r>
              <a:r>
                <a:rPr kumimoji="1" lang="en-US" altLang="zh-CN" sz="2000" baseline="-25000">
                  <a:solidFill>
                    <a:srgbClr val="0000FF"/>
                  </a:solidFill>
                  <a:ea typeface="宋体" charset="-122"/>
                </a:rPr>
                <a:t>2</a:t>
              </a:r>
              <a:r>
                <a:rPr kumimoji="1" lang="en-US" altLang="zh-CN" sz="2000" i="1">
                  <a:solidFill>
                    <a:srgbClr val="0000FF"/>
                  </a:solidFill>
                  <a:ea typeface="宋体" charset="-122"/>
                </a:rPr>
                <a:t>g</a:t>
              </a:r>
            </a:p>
          </p:txBody>
        </p:sp>
        <p:sp>
          <p:nvSpPr>
            <p:cNvPr id="23574" name="Text Box 49"/>
            <p:cNvSpPr txBox="1">
              <a:spLocks noChangeArrowheads="1"/>
            </p:cNvSpPr>
            <p:nvPr/>
          </p:nvSpPr>
          <p:spPr bwMode="auto">
            <a:xfrm>
              <a:off x="4876" y="2069"/>
              <a:ext cx="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000" i="1">
                  <a:ea typeface="宋体" charset="-122"/>
                </a:rPr>
                <a:t>R</a:t>
              </a:r>
            </a:p>
          </p:txBody>
        </p:sp>
        <p:sp>
          <p:nvSpPr>
            <p:cNvPr id="23575" name="Line 50"/>
            <p:cNvSpPr>
              <a:spLocks noChangeShapeType="1"/>
            </p:cNvSpPr>
            <p:nvPr/>
          </p:nvSpPr>
          <p:spPr bwMode="auto">
            <a:xfrm flipV="1">
              <a:off x="4921" y="2783"/>
              <a:ext cx="0" cy="273"/>
            </a:xfrm>
            <a:prstGeom prst="line">
              <a:avLst/>
            </a:prstGeom>
            <a:noFill/>
            <a:ln w="28575">
              <a:solidFill>
                <a:srgbClr val="0000FF"/>
              </a:solidFill>
              <a:round/>
              <a:headEnd type="non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51"/>
            <p:cNvSpPr>
              <a:spLocks noChangeShapeType="1"/>
            </p:cNvSpPr>
            <p:nvPr/>
          </p:nvSpPr>
          <p:spPr bwMode="auto">
            <a:xfrm>
              <a:off x="4747" y="1979"/>
              <a:ext cx="0" cy="771"/>
            </a:xfrm>
            <a:prstGeom prst="line">
              <a:avLst/>
            </a:prstGeom>
            <a:noFill/>
            <a:ln w="28575">
              <a:solidFill>
                <a:srgbClr val="FF0000"/>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AutoShape 52"/>
            <p:cNvSpPr>
              <a:spLocks noChangeArrowheads="1"/>
            </p:cNvSpPr>
            <p:nvPr/>
          </p:nvSpPr>
          <p:spPr bwMode="auto">
            <a:xfrm rot="4143195">
              <a:off x="4607" y="2278"/>
              <a:ext cx="99" cy="246"/>
            </a:xfrm>
            <a:prstGeom prst="triangle">
              <a:avLst>
                <a:gd name="adj" fmla="val 11731"/>
              </a:avLst>
            </a:prstGeom>
            <a:solidFill>
              <a:srgbClr val="CC6600"/>
            </a:solidFill>
            <a:ln w="9525">
              <a:solidFill>
                <a:srgbClr val="CC6600"/>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3578" name="Line 53"/>
            <p:cNvSpPr>
              <a:spLocks noChangeShapeType="1"/>
            </p:cNvSpPr>
            <p:nvPr/>
          </p:nvSpPr>
          <p:spPr bwMode="auto">
            <a:xfrm>
              <a:off x="3787" y="1797"/>
              <a:ext cx="0" cy="817"/>
            </a:xfrm>
            <a:prstGeom prst="line">
              <a:avLst/>
            </a:prstGeom>
            <a:noFill/>
            <a:ln w="28575">
              <a:solidFill>
                <a:srgbClr val="0000FF"/>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Text Box 54"/>
            <p:cNvSpPr txBox="1">
              <a:spLocks noChangeArrowheads="1"/>
            </p:cNvSpPr>
            <p:nvPr/>
          </p:nvSpPr>
          <p:spPr bwMode="auto">
            <a:xfrm>
              <a:off x="3652" y="2024"/>
              <a:ext cx="4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i="1">
                  <a:ea typeface="宋体" charset="-122"/>
                </a:rPr>
                <a:t>m</a:t>
              </a:r>
              <a:r>
                <a:rPr kumimoji="1" lang="en-US" altLang="zh-CN" sz="2400" baseline="-25000">
                  <a:ea typeface="宋体" charset="-122"/>
                </a:rPr>
                <a:t>1</a:t>
              </a:r>
              <a:endParaRPr kumimoji="1" lang="en-US" altLang="zh-CN" sz="2400">
                <a:ea typeface="宋体" charset="-122"/>
              </a:endParaRPr>
            </a:p>
          </p:txBody>
        </p:sp>
        <p:sp>
          <p:nvSpPr>
            <p:cNvPr id="23580" name="Rectangle 55"/>
            <p:cNvSpPr>
              <a:spLocks noChangeArrowheads="1"/>
            </p:cNvSpPr>
            <p:nvPr/>
          </p:nvSpPr>
          <p:spPr bwMode="auto">
            <a:xfrm>
              <a:off x="3742" y="2509"/>
              <a:ext cx="3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solidFill>
                    <a:srgbClr val="0000FF"/>
                  </a:solidFill>
                  <a:ea typeface="宋体" charset="-122"/>
                </a:rPr>
                <a:t>m</a:t>
              </a:r>
              <a:r>
                <a:rPr kumimoji="1" lang="en-US" altLang="zh-CN" sz="2000" baseline="-25000">
                  <a:solidFill>
                    <a:srgbClr val="0000FF"/>
                  </a:solidFill>
                  <a:ea typeface="宋体" charset="-122"/>
                </a:rPr>
                <a:t>1</a:t>
              </a:r>
              <a:r>
                <a:rPr kumimoji="1" lang="en-US" altLang="zh-CN" sz="2000" i="1">
                  <a:solidFill>
                    <a:srgbClr val="0000FF"/>
                  </a:solidFill>
                  <a:ea typeface="宋体" charset="-122"/>
                </a:rPr>
                <a:t>g</a:t>
              </a:r>
            </a:p>
          </p:txBody>
        </p:sp>
        <p:sp>
          <p:nvSpPr>
            <p:cNvPr id="23581" name="Rectangle 56"/>
            <p:cNvSpPr>
              <a:spLocks noChangeArrowheads="1"/>
            </p:cNvSpPr>
            <p:nvPr/>
          </p:nvSpPr>
          <p:spPr bwMode="auto">
            <a:xfrm>
              <a:off x="3787" y="1737"/>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solidFill>
                    <a:srgbClr val="0000FF"/>
                  </a:solidFill>
                  <a:ea typeface="宋体" charset="-122"/>
                </a:rPr>
                <a:t>N</a:t>
              </a:r>
              <a:r>
                <a:rPr kumimoji="1" lang="en-US" altLang="zh-CN" sz="2000" baseline="-25000">
                  <a:solidFill>
                    <a:srgbClr val="0000FF"/>
                  </a:solidFill>
                  <a:ea typeface="宋体" charset="-122"/>
                </a:rPr>
                <a:t>1</a:t>
              </a:r>
            </a:p>
          </p:txBody>
        </p:sp>
        <p:sp>
          <p:nvSpPr>
            <p:cNvPr id="23582" name="Rectangle 57"/>
            <p:cNvSpPr>
              <a:spLocks noChangeArrowheads="1"/>
            </p:cNvSpPr>
            <p:nvPr/>
          </p:nvSpPr>
          <p:spPr bwMode="auto">
            <a:xfrm>
              <a:off x="4740" y="1828"/>
              <a:ext cx="2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ea typeface="宋体" charset="-122"/>
                </a:rPr>
                <a:t>N</a:t>
              </a:r>
              <a:r>
                <a:rPr kumimoji="1" lang="en-US" altLang="zh-CN" sz="2000" baseline="-25000">
                  <a:ea typeface="宋体" charset="-122"/>
                </a:rPr>
                <a:t>2</a:t>
              </a:r>
            </a:p>
          </p:txBody>
        </p:sp>
        <p:sp>
          <p:nvSpPr>
            <p:cNvPr id="23583" name="Rectangle 58"/>
            <p:cNvSpPr>
              <a:spLocks noChangeArrowheads="1"/>
            </p:cNvSpPr>
            <p:nvPr/>
          </p:nvSpPr>
          <p:spPr bwMode="auto">
            <a:xfrm>
              <a:off x="4558" y="2704"/>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000" i="1">
                  <a:ea typeface="宋体" charset="-122"/>
                </a:rPr>
                <a:t>Mg</a:t>
              </a:r>
              <a:endParaRPr kumimoji="1" lang="en-US" altLang="zh-CN" sz="2000" baseline="-25000">
                <a:ea typeface="宋体" charset="-122"/>
              </a:endParaRPr>
            </a:p>
          </p:txBody>
        </p:sp>
        <p:sp>
          <p:nvSpPr>
            <p:cNvPr id="23584" name="Line 59"/>
            <p:cNvSpPr>
              <a:spLocks noChangeShapeType="1"/>
            </p:cNvSpPr>
            <p:nvPr/>
          </p:nvSpPr>
          <p:spPr bwMode="auto">
            <a:xfrm>
              <a:off x="4921" y="2341"/>
              <a:ext cx="0" cy="273"/>
            </a:xfrm>
            <a:prstGeom prst="line">
              <a:avLst/>
            </a:prstGeom>
            <a:noFill/>
            <a:ln w="28575">
              <a:solidFill>
                <a:srgbClr val="FF0000"/>
              </a:solidFill>
              <a:round/>
              <a:headEnd type="non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5" name="Line 60"/>
            <p:cNvSpPr>
              <a:spLocks noChangeShapeType="1"/>
            </p:cNvSpPr>
            <p:nvPr/>
          </p:nvSpPr>
          <p:spPr bwMode="auto">
            <a:xfrm rot="-5400000">
              <a:off x="4141" y="2023"/>
              <a:ext cx="0" cy="273"/>
            </a:xfrm>
            <a:prstGeom prst="line">
              <a:avLst/>
            </a:prstGeom>
            <a:noFill/>
            <a:ln w="28575">
              <a:solidFill>
                <a:srgbClr val="0000FF"/>
              </a:solidFill>
              <a:round/>
              <a:headEnd type="non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61"/>
            <p:cNvSpPr>
              <a:spLocks noChangeShapeType="1"/>
            </p:cNvSpPr>
            <p:nvPr/>
          </p:nvSpPr>
          <p:spPr bwMode="auto">
            <a:xfrm rot="5400000" flipH="1">
              <a:off x="4559" y="2023"/>
              <a:ext cx="0" cy="273"/>
            </a:xfrm>
            <a:prstGeom prst="line">
              <a:avLst/>
            </a:prstGeom>
            <a:noFill/>
            <a:ln w="28575">
              <a:solidFill>
                <a:srgbClr val="FF0000"/>
              </a:solidFill>
              <a:round/>
              <a:headEnd type="non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476750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29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829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82980"/>
                                        </p:tgtEl>
                                        <p:attrNameLst>
                                          <p:attrName>style.visibility</p:attrName>
                                        </p:attrNameLst>
                                      </p:cBhvr>
                                      <p:to>
                                        <p:strVal val="visible"/>
                                      </p:to>
                                    </p:set>
                                  </p:childTnLst>
                                </p:cTn>
                              </p:par>
                            </p:childTnLst>
                          </p:cTn>
                        </p:par>
                        <p:par>
                          <p:cTn id="23" fill="hold" nodeType="afterGroup">
                            <p:stCondLst>
                              <p:cond delay="0"/>
                            </p:stCondLst>
                            <p:childTnLst>
                              <p:par>
                                <p:cTn id="24" presetID="1" presetClass="entr" presetSubtype="0" fill="hold" nodeType="afterEffect">
                                  <p:stCondLst>
                                    <p:cond delay="0"/>
                                  </p:stCondLst>
                                  <p:childTnLst>
                                    <p:set>
                                      <p:cBhvr>
                                        <p:cTn id="25" dur="1" fill="hold">
                                          <p:stCondLst>
                                            <p:cond delay="0"/>
                                          </p:stCondLst>
                                        </p:cTn>
                                        <p:tgtEl>
                                          <p:spTgt spid="3829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ext Box 2"/>
          <p:cNvSpPr txBox="1">
            <a:spLocks noChangeArrowheads="1"/>
          </p:cNvSpPr>
          <p:nvPr/>
        </p:nvSpPr>
        <p:spPr bwMode="auto">
          <a:xfrm>
            <a:off x="323850" y="333375"/>
            <a:ext cx="8569325" cy="1643527"/>
          </a:xfrm>
          <a:prstGeom prst="rect">
            <a:avLst/>
          </a:prstGeom>
          <a:noFill/>
          <a:ln w="9525">
            <a:noFill/>
            <a:miter lim="800000"/>
            <a:headEnd/>
            <a:tailEnd/>
          </a:ln>
          <a:effectLst/>
        </p:spPr>
        <p:txBody>
          <a:bodyPr lIns="18000" rIns="18000">
            <a:spAutoFit/>
          </a:bodyPr>
          <a:lstStyle/>
          <a:p>
            <a:pPr>
              <a:lnSpc>
                <a:spcPct val="105000"/>
              </a:lnSpc>
              <a:defRPr/>
            </a:pPr>
            <a:r>
              <a:rPr kumimoji="1" lang="zh-CN" altLang="en-US" sz="2400" b="1" dirty="0">
                <a:solidFill>
                  <a:srgbClr val="0000CC"/>
                </a:solidFill>
                <a:effectLst>
                  <a:outerShdw blurRad="38100" dist="38100" dir="2700000" algn="tl">
                    <a:srgbClr val="C0C0C0"/>
                  </a:outerShdw>
                </a:effectLst>
                <a:latin typeface="+mn-ea"/>
              </a:rPr>
              <a:t>例</a:t>
            </a:r>
            <a:r>
              <a:rPr kumimoji="1" lang="en-US" altLang="zh-CN" sz="2400" b="1" dirty="0">
                <a:solidFill>
                  <a:srgbClr val="0000CC"/>
                </a:solidFill>
                <a:effectLst>
                  <a:outerShdw blurRad="38100" dist="38100" dir="2700000" algn="tl">
                    <a:srgbClr val="C0C0C0"/>
                  </a:outerShdw>
                </a:effectLst>
                <a:latin typeface="+mn-ea"/>
              </a:rPr>
              <a:t>3-6  </a:t>
            </a:r>
            <a:r>
              <a:rPr kumimoji="1" lang="zh-CN" altLang="en-US" sz="2400" b="1" dirty="0">
                <a:latin typeface="+mn-ea"/>
              </a:rPr>
              <a:t>一质量为</a:t>
            </a:r>
            <a:r>
              <a:rPr kumimoji="1" lang="en-US" altLang="zh-CN" sz="2400" b="1" i="1" dirty="0">
                <a:latin typeface="+mn-ea"/>
              </a:rPr>
              <a:t>m</a:t>
            </a:r>
            <a:r>
              <a:rPr kumimoji="1" lang="zh-CN" altLang="en-US" sz="2400" b="1" dirty="0">
                <a:latin typeface="+mn-ea"/>
              </a:rPr>
              <a:t>、长为</a:t>
            </a:r>
            <a:r>
              <a:rPr kumimoji="1" lang="en-US" altLang="zh-CN" sz="2400" b="1" i="1" dirty="0">
                <a:latin typeface="+mn-ea"/>
              </a:rPr>
              <a:t>l </a:t>
            </a:r>
            <a:r>
              <a:rPr kumimoji="1" lang="zh-CN" altLang="en-US" sz="2400" b="1" dirty="0">
                <a:latin typeface="+mn-ea"/>
              </a:rPr>
              <a:t>的均质细杆</a:t>
            </a:r>
            <a:r>
              <a:rPr kumimoji="1" lang="en-US" altLang="zh-CN" sz="2400" b="1" dirty="0">
                <a:latin typeface="+mn-ea"/>
              </a:rPr>
              <a:t>,</a:t>
            </a:r>
            <a:r>
              <a:rPr kumimoji="1" lang="zh-CN" altLang="en-US" sz="2400" b="1" dirty="0">
                <a:latin typeface="+mn-ea"/>
              </a:rPr>
              <a:t>可绕垂直于平面、穿过</a:t>
            </a:r>
            <a:r>
              <a:rPr kumimoji="1" lang="en-US" altLang="zh-CN" sz="2400" b="1" i="1" dirty="0">
                <a:latin typeface="+mn-ea"/>
              </a:rPr>
              <a:t>O</a:t>
            </a:r>
            <a:r>
              <a:rPr kumimoji="1" lang="zh-CN" altLang="en-US" sz="2400" b="1" dirty="0">
                <a:latin typeface="+mn-ea"/>
              </a:rPr>
              <a:t>点的转轴转动</a:t>
            </a:r>
            <a:r>
              <a:rPr kumimoji="1" lang="en-US" altLang="zh-CN" sz="2400" b="1" dirty="0">
                <a:latin typeface="+mn-ea"/>
              </a:rPr>
              <a:t>,</a:t>
            </a:r>
            <a:r>
              <a:rPr kumimoji="1" lang="zh-CN" altLang="en-US" sz="2400" b="1" dirty="0">
                <a:latin typeface="+mn-ea"/>
              </a:rPr>
              <a:t>转轴距</a:t>
            </a:r>
            <a:r>
              <a:rPr kumimoji="1" lang="en-US" altLang="zh-CN" sz="2400" b="1" i="1" dirty="0">
                <a:latin typeface="+mn-ea"/>
              </a:rPr>
              <a:t>A</a:t>
            </a:r>
            <a:r>
              <a:rPr kumimoji="1" lang="en-US" altLang="zh-CN" sz="2400" b="1" dirty="0">
                <a:latin typeface="+mn-ea"/>
              </a:rPr>
              <a:t> </a:t>
            </a:r>
            <a:r>
              <a:rPr kumimoji="1" lang="zh-CN" altLang="en-US" sz="2400" b="1" dirty="0">
                <a:latin typeface="+mn-ea"/>
              </a:rPr>
              <a:t>端</a:t>
            </a:r>
            <a:r>
              <a:rPr kumimoji="1" lang="en-US" altLang="zh-CN" sz="2400" b="1" i="1" dirty="0">
                <a:latin typeface="+mn-ea"/>
              </a:rPr>
              <a:t>l</a:t>
            </a:r>
            <a:r>
              <a:rPr kumimoji="1" lang="en-US" altLang="zh-CN" sz="2400" b="1" dirty="0">
                <a:latin typeface="+mn-ea"/>
                <a:sym typeface="Symbol" pitchFamily="18" charset="2"/>
              </a:rPr>
              <a:t>/3.</a:t>
            </a:r>
            <a:r>
              <a:rPr kumimoji="1" lang="zh-CN" altLang="en-US" sz="2400" b="1" dirty="0">
                <a:latin typeface="+mn-ea"/>
                <a:sym typeface="Symbol" pitchFamily="18" charset="2"/>
              </a:rPr>
              <a:t>今使棒从静止开始由水平位置绕 </a:t>
            </a:r>
            <a:r>
              <a:rPr kumimoji="1" lang="en-US" altLang="zh-CN" sz="2400" b="1" i="1" dirty="0">
                <a:latin typeface="+mn-ea"/>
              </a:rPr>
              <a:t>O</a:t>
            </a:r>
            <a:r>
              <a:rPr kumimoji="1" lang="zh-CN" altLang="en-US" sz="2400" b="1" dirty="0">
                <a:latin typeface="+mn-ea"/>
                <a:sym typeface="Symbol" pitchFamily="18" charset="2"/>
              </a:rPr>
              <a:t>点转动</a:t>
            </a:r>
            <a:r>
              <a:rPr kumimoji="1" lang="en-US" altLang="zh-CN" sz="2400" b="1" dirty="0">
                <a:latin typeface="+mn-ea"/>
                <a:sym typeface="Symbol" pitchFamily="18" charset="2"/>
              </a:rPr>
              <a:t>,</a:t>
            </a:r>
            <a:r>
              <a:rPr kumimoji="1" lang="zh-CN" altLang="en-US" sz="2400" b="1" dirty="0">
                <a:latin typeface="+mn-ea"/>
                <a:sym typeface="Symbol" pitchFamily="18" charset="2"/>
              </a:rPr>
              <a:t>求</a:t>
            </a:r>
            <a:r>
              <a:rPr kumimoji="1" lang="en-US" altLang="zh-CN" sz="2400" b="1" dirty="0">
                <a:latin typeface="+mn-ea"/>
                <a:sym typeface="Symbol" pitchFamily="18" charset="2"/>
              </a:rPr>
              <a:t>: (1) </a:t>
            </a:r>
            <a:r>
              <a:rPr kumimoji="1" lang="zh-CN" altLang="en-US" sz="2400" b="1" dirty="0">
                <a:latin typeface="+mn-ea"/>
                <a:sym typeface="Symbol" pitchFamily="18" charset="2"/>
              </a:rPr>
              <a:t>水平位置时的角速度和角加速度</a:t>
            </a:r>
            <a:r>
              <a:rPr kumimoji="1" lang="en-US" altLang="zh-CN" sz="2400" b="1" dirty="0">
                <a:latin typeface="+mn-ea"/>
                <a:sym typeface="Symbol" pitchFamily="18" charset="2"/>
              </a:rPr>
              <a:t>. (2) </a:t>
            </a:r>
            <a:r>
              <a:rPr kumimoji="1" lang="zh-CN" altLang="en-US" sz="2400" b="1" dirty="0">
                <a:latin typeface="+mn-ea"/>
                <a:sym typeface="Symbol" pitchFamily="18" charset="2"/>
              </a:rPr>
              <a:t>垂直位置时的角速度和角加速度</a:t>
            </a:r>
            <a:r>
              <a:rPr kumimoji="1" lang="en-US" altLang="zh-CN" sz="2400" b="1" dirty="0">
                <a:latin typeface="+mn-ea"/>
                <a:sym typeface="Symbol" pitchFamily="18" charset="2"/>
              </a:rPr>
              <a:t>.</a:t>
            </a:r>
          </a:p>
        </p:txBody>
      </p:sp>
      <p:graphicFrame>
        <p:nvGraphicFramePr>
          <p:cNvPr id="385027" name="Object 3"/>
          <p:cNvGraphicFramePr>
            <a:graphicFrameLocks noChangeAspect="1"/>
          </p:cNvGraphicFramePr>
          <p:nvPr/>
        </p:nvGraphicFramePr>
        <p:xfrm>
          <a:off x="1979613" y="3608388"/>
          <a:ext cx="3816350" cy="954087"/>
        </p:xfrm>
        <a:graphic>
          <a:graphicData uri="http://schemas.openxmlformats.org/presentationml/2006/ole">
            <mc:AlternateContent xmlns:mc="http://schemas.openxmlformats.org/markup-compatibility/2006">
              <mc:Choice xmlns:v="urn:schemas-microsoft-com:vml" Requires="v">
                <p:oleObj spid="_x0000_s26701" name="公式" r:id="rId4" imgW="1879560" imgH="469800" progId="Equation.3">
                  <p:embed/>
                </p:oleObj>
              </mc:Choice>
              <mc:Fallback>
                <p:oleObj name="公式" r:id="rId4" imgW="1879560" imgH="469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608388"/>
                        <a:ext cx="3816350" cy="9540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 name="Group 4"/>
          <p:cNvGrpSpPr>
            <a:grpSpLocks/>
          </p:cNvGrpSpPr>
          <p:nvPr/>
        </p:nvGrpSpPr>
        <p:grpSpPr bwMode="auto">
          <a:xfrm>
            <a:off x="250825" y="4760913"/>
            <a:ext cx="5365750" cy="863600"/>
            <a:chOff x="385" y="3158"/>
            <a:chExt cx="3675" cy="652"/>
          </a:xfrm>
        </p:grpSpPr>
        <p:sp>
          <p:nvSpPr>
            <p:cNvPr id="24601" name="Text Box 5"/>
            <p:cNvSpPr txBox="1">
              <a:spLocks noChangeArrowheads="1"/>
            </p:cNvSpPr>
            <p:nvPr/>
          </p:nvSpPr>
          <p:spPr bwMode="auto">
            <a:xfrm>
              <a:off x="385" y="3249"/>
              <a:ext cx="499"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a:ea typeface="宋体" charset="-122"/>
                </a:rPr>
                <a:t>(1)</a:t>
              </a:r>
              <a:endParaRPr kumimoji="1" lang="en-US" altLang="zh-CN" b="0">
                <a:ea typeface="宋体" charset="-122"/>
              </a:endParaRPr>
            </a:p>
          </p:txBody>
        </p:sp>
        <p:graphicFrame>
          <p:nvGraphicFramePr>
            <p:cNvPr id="24581" name="Object 6"/>
            <p:cNvGraphicFramePr>
              <a:graphicFrameLocks noChangeAspect="1"/>
            </p:cNvGraphicFramePr>
            <p:nvPr/>
          </p:nvGraphicFramePr>
          <p:xfrm>
            <a:off x="839" y="3249"/>
            <a:ext cx="748" cy="386"/>
          </p:xfrm>
          <a:graphic>
            <a:graphicData uri="http://schemas.openxmlformats.org/presentationml/2006/ole">
              <mc:AlternateContent xmlns:mc="http://schemas.openxmlformats.org/markup-compatibility/2006">
                <mc:Choice xmlns:v="urn:schemas-microsoft-com:vml" Requires="v">
                  <p:oleObj spid="_x0000_s26702" name="公式" r:id="rId6" imgW="444240" imgH="228600" progId="Equation.3">
                    <p:embed/>
                  </p:oleObj>
                </mc:Choice>
                <mc:Fallback>
                  <p:oleObj name="公式" r:id="rId6" imgW="44424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9" y="3249"/>
                          <a:ext cx="748" cy="386"/>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4582" name="Object 7"/>
            <p:cNvGraphicFramePr>
              <a:graphicFrameLocks noChangeAspect="1"/>
            </p:cNvGraphicFramePr>
            <p:nvPr/>
          </p:nvGraphicFramePr>
          <p:xfrm>
            <a:off x="1882" y="3158"/>
            <a:ext cx="2178" cy="652"/>
          </p:xfrm>
          <a:graphic>
            <a:graphicData uri="http://schemas.openxmlformats.org/presentationml/2006/ole">
              <mc:AlternateContent xmlns:mc="http://schemas.openxmlformats.org/markup-compatibility/2006">
                <mc:Choice xmlns:v="urn:schemas-microsoft-com:vml" Requires="v">
                  <p:oleObj spid="_x0000_s26703" name="公式" r:id="rId8" imgW="1434960" imgH="431640" progId="Equation.3">
                    <p:embed/>
                  </p:oleObj>
                </mc:Choice>
                <mc:Fallback>
                  <p:oleObj name="公式" r:id="rId8" imgW="1434960" imgH="4316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2" y="3158"/>
                          <a:ext cx="2178" cy="65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pSp>
        <p:nvGrpSpPr>
          <p:cNvPr id="24585" name="Group 8"/>
          <p:cNvGrpSpPr>
            <a:grpSpLocks/>
          </p:cNvGrpSpPr>
          <p:nvPr/>
        </p:nvGrpSpPr>
        <p:grpSpPr bwMode="auto">
          <a:xfrm>
            <a:off x="5599113" y="2201863"/>
            <a:ext cx="3365500" cy="2667000"/>
            <a:chOff x="3408" y="1251"/>
            <a:chExt cx="2120" cy="1680"/>
          </a:xfrm>
        </p:grpSpPr>
        <p:sp>
          <p:nvSpPr>
            <p:cNvPr id="385033" name="Rectangle 9"/>
            <p:cNvSpPr>
              <a:spLocks noChangeArrowheads="1"/>
            </p:cNvSpPr>
            <p:nvPr/>
          </p:nvSpPr>
          <p:spPr bwMode="auto">
            <a:xfrm rot="5400000">
              <a:off x="3369" y="2058"/>
              <a:ext cx="1680" cy="65"/>
            </a:xfrm>
            <a:prstGeom prst="rect">
              <a:avLst/>
            </a:prstGeom>
            <a:gradFill rotWithShape="1">
              <a:gsLst>
                <a:gs pos="0">
                  <a:srgbClr val="FFFF99">
                    <a:gamma/>
                    <a:shade val="46275"/>
                    <a:invGamma/>
                    <a:alpha val="49001"/>
                  </a:srgbClr>
                </a:gs>
                <a:gs pos="50000">
                  <a:srgbClr val="FFFF99">
                    <a:alpha val="50999"/>
                  </a:srgbClr>
                </a:gs>
                <a:gs pos="100000">
                  <a:srgbClr val="FFFF99">
                    <a:gamma/>
                    <a:shade val="46275"/>
                    <a:invGamma/>
                    <a:alpha val="49001"/>
                  </a:srgbClr>
                </a:gs>
              </a:gsLst>
              <a:lin ang="5400000" scaled="1"/>
            </a:gradFill>
            <a:ln w="9525">
              <a:solidFill>
                <a:srgbClr val="4D4D4D"/>
              </a:solidFill>
              <a:prstDash val="dash"/>
              <a:miter lim="800000"/>
              <a:headEnd/>
              <a:tailEnd/>
            </a:ln>
            <a:effectLst/>
          </p:spPr>
          <p:txBody>
            <a:bodyPr wrap="none" anchor="ctr"/>
            <a:lstStyle/>
            <a:p>
              <a:pPr>
                <a:defRPr/>
              </a:pPr>
              <a:endParaRPr lang="zh-CN" altLang="en-US"/>
            </a:p>
          </p:txBody>
        </p:sp>
        <p:sp>
          <p:nvSpPr>
            <p:cNvPr id="385034" name="Rectangle 10"/>
            <p:cNvSpPr>
              <a:spLocks noChangeArrowheads="1"/>
            </p:cNvSpPr>
            <p:nvPr/>
          </p:nvSpPr>
          <p:spPr bwMode="auto">
            <a:xfrm>
              <a:off x="3648" y="1731"/>
              <a:ext cx="1680" cy="48"/>
            </a:xfrm>
            <a:prstGeom prst="rect">
              <a:avLst/>
            </a:prstGeom>
            <a:gradFill rotWithShape="0">
              <a:gsLst>
                <a:gs pos="0">
                  <a:srgbClr val="FF9900"/>
                </a:gs>
                <a:gs pos="100000">
                  <a:srgbClr val="FF9900">
                    <a:gamma/>
                    <a:shade val="46275"/>
                    <a:invGamma/>
                  </a:srgbClr>
                </a:gs>
              </a:gsLst>
              <a:lin ang="5400000" scaled="1"/>
            </a:gradFill>
            <a:ln w="9525">
              <a:solidFill>
                <a:srgbClr val="FF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4597" name="Rectangle 11"/>
            <p:cNvSpPr>
              <a:spLocks noChangeArrowheads="1"/>
            </p:cNvSpPr>
            <p:nvPr/>
          </p:nvSpPr>
          <p:spPr bwMode="auto">
            <a:xfrm>
              <a:off x="3940" y="17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O</a:t>
              </a:r>
            </a:p>
          </p:txBody>
        </p:sp>
        <p:sp>
          <p:nvSpPr>
            <p:cNvPr id="24598" name="Rectangle 12"/>
            <p:cNvSpPr>
              <a:spLocks noChangeArrowheads="1"/>
            </p:cNvSpPr>
            <p:nvPr/>
          </p:nvSpPr>
          <p:spPr bwMode="auto">
            <a:xfrm>
              <a:off x="5284" y="152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B</a:t>
              </a:r>
              <a:endParaRPr kumimoji="1" lang="en-US" altLang="zh-CN" sz="2400" b="0" i="1">
                <a:ea typeface="宋体" charset="-122"/>
              </a:endParaRPr>
            </a:p>
          </p:txBody>
        </p:sp>
        <p:sp>
          <p:nvSpPr>
            <p:cNvPr id="24599" name="Rectangle 13"/>
            <p:cNvSpPr>
              <a:spLocks noChangeArrowheads="1"/>
            </p:cNvSpPr>
            <p:nvPr/>
          </p:nvSpPr>
          <p:spPr bwMode="auto">
            <a:xfrm>
              <a:off x="3408" y="153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i="1">
                  <a:ea typeface="宋体" charset="-122"/>
                </a:rPr>
                <a:t>A</a:t>
              </a:r>
              <a:endParaRPr kumimoji="1" lang="en-US" altLang="zh-CN" sz="2400" b="0" i="1">
                <a:ea typeface="宋体" charset="-122"/>
              </a:endParaRPr>
            </a:p>
          </p:txBody>
        </p:sp>
        <p:sp>
          <p:nvSpPr>
            <p:cNvPr id="24600" name="Oval 14"/>
            <p:cNvSpPr>
              <a:spLocks noChangeArrowheads="1"/>
            </p:cNvSpPr>
            <p:nvPr/>
          </p:nvSpPr>
          <p:spPr bwMode="auto">
            <a:xfrm>
              <a:off x="4164" y="1706"/>
              <a:ext cx="91" cy="91"/>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4" name="Group 15"/>
          <p:cNvGrpSpPr>
            <a:grpSpLocks/>
          </p:cNvGrpSpPr>
          <p:nvPr/>
        </p:nvGrpSpPr>
        <p:grpSpPr bwMode="auto">
          <a:xfrm>
            <a:off x="287338" y="2241550"/>
            <a:ext cx="3025775" cy="792163"/>
            <a:chOff x="295" y="1344"/>
            <a:chExt cx="2041" cy="537"/>
          </a:xfrm>
        </p:grpSpPr>
        <p:sp>
          <p:nvSpPr>
            <p:cNvPr id="24592" name="Text Box 16"/>
            <p:cNvSpPr txBox="1">
              <a:spLocks noChangeArrowheads="1"/>
            </p:cNvSpPr>
            <p:nvPr/>
          </p:nvSpPr>
          <p:spPr bwMode="auto">
            <a:xfrm>
              <a:off x="295" y="1389"/>
              <a:ext cx="204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00FF"/>
                  </a:solidFill>
                  <a:latin typeface="Book Antiqua" pitchFamily="18" charset="0"/>
                </a:rPr>
                <a:t>解</a:t>
              </a:r>
              <a:r>
                <a:rPr kumimoji="1" lang="en-US" altLang="zh-CN">
                  <a:solidFill>
                    <a:srgbClr val="0000FF"/>
                  </a:solidFill>
                  <a:latin typeface="Book Antiqua" pitchFamily="18" charset="0"/>
                </a:rPr>
                <a:t>  </a:t>
              </a:r>
              <a:r>
                <a:rPr kumimoji="1" lang="zh-CN" altLang="en-US">
                  <a:latin typeface="Book Antiqua" pitchFamily="18" charset="0"/>
                </a:rPr>
                <a:t>已知</a:t>
              </a:r>
              <a:endParaRPr kumimoji="1" lang="zh-CN" altLang="en-US" b="0">
                <a:latin typeface="Book Antiqua" pitchFamily="18" charset="0"/>
              </a:endParaRPr>
            </a:p>
          </p:txBody>
        </p:sp>
        <p:graphicFrame>
          <p:nvGraphicFramePr>
            <p:cNvPr id="24580" name="Object 17"/>
            <p:cNvGraphicFramePr>
              <a:graphicFrameLocks noChangeAspect="1"/>
            </p:cNvGraphicFramePr>
            <p:nvPr/>
          </p:nvGraphicFramePr>
          <p:xfrm>
            <a:off x="1247" y="1344"/>
            <a:ext cx="1044" cy="537"/>
          </p:xfrm>
          <a:graphic>
            <a:graphicData uri="http://schemas.openxmlformats.org/presentationml/2006/ole">
              <mc:AlternateContent xmlns:mc="http://schemas.openxmlformats.org/markup-compatibility/2006">
                <mc:Choice xmlns:v="urn:schemas-microsoft-com:vml" Requires="v">
                  <p:oleObj spid="_x0000_s26704" name="公式" r:id="rId10" imgW="761760" imgH="393480" progId="Equation.3">
                    <p:embed/>
                  </p:oleObj>
                </mc:Choice>
                <mc:Fallback>
                  <p:oleObj name="公式" r:id="rId10" imgW="76176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47" y="1344"/>
                          <a:ext cx="1044" cy="5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grpSp>
        <p:nvGrpSpPr>
          <p:cNvPr id="5" name="Group 18"/>
          <p:cNvGrpSpPr>
            <a:grpSpLocks/>
          </p:cNvGrpSpPr>
          <p:nvPr/>
        </p:nvGrpSpPr>
        <p:grpSpPr bwMode="auto">
          <a:xfrm>
            <a:off x="7327900" y="2490788"/>
            <a:ext cx="412750" cy="574675"/>
            <a:chOff x="4513" y="1480"/>
            <a:chExt cx="260" cy="362"/>
          </a:xfrm>
        </p:grpSpPr>
        <p:sp>
          <p:nvSpPr>
            <p:cNvPr id="24590" name="Rectangle 19"/>
            <p:cNvSpPr>
              <a:spLocks noChangeArrowheads="1"/>
            </p:cNvSpPr>
            <p:nvPr/>
          </p:nvSpPr>
          <p:spPr bwMode="auto">
            <a:xfrm>
              <a:off x="4558" y="148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800" i="1">
                  <a:ea typeface="宋体" charset="-122"/>
                </a:rPr>
                <a:t>c</a:t>
              </a:r>
            </a:p>
          </p:txBody>
        </p:sp>
        <p:sp>
          <p:nvSpPr>
            <p:cNvPr id="24591" name="Oval 20"/>
            <p:cNvSpPr>
              <a:spLocks noChangeArrowheads="1"/>
            </p:cNvSpPr>
            <p:nvPr/>
          </p:nvSpPr>
          <p:spPr bwMode="auto">
            <a:xfrm>
              <a:off x="4513" y="1752"/>
              <a:ext cx="91" cy="90"/>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6" name="Group 21"/>
          <p:cNvGrpSpPr>
            <a:grpSpLocks/>
          </p:cNvGrpSpPr>
          <p:nvPr/>
        </p:nvGrpSpPr>
        <p:grpSpPr bwMode="auto">
          <a:xfrm>
            <a:off x="215900" y="3105150"/>
            <a:ext cx="4211638" cy="539750"/>
            <a:chOff x="249" y="1979"/>
            <a:chExt cx="2832" cy="392"/>
          </a:xfrm>
        </p:grpSpPr>
        <p:graphicFrame>
          <p:nvGraphicFramePr>
            <p:cNvPr id="24579" name="Object 22"/>
            <p:cNvGraphicFramePr>
              <a:graphicFrameLocks noChangeAspect="1"/>
            </p:cNvGraphicFramePr>
            <p:nvPr/>
          </p:nvGraphicFramePr>
          <p:xfrm>
            <a:off x="1635" y="1991"/>
            <a:ext cx="1446" cy="380"/>
          </p:xfrm>
          <a:graphic>
            <a:graphicData uri="http://schemas.openxmlformats.org/presentationml/2006/ole">
              <mc:AlternateContent xmlns:mc="http://schemas.openxmlformats.org/markup-compatibility/2006">
                <mc:Choice xmlns:v="urn:schemas-microsoft-com:vml" Requires="v">
                  <p:oleObj spid="_x0000_s26705" name="公式" r:id="rId12" imgW="914400" imgH="241200" progId="Equation.3">
                    <p:embed/>
                  </p:oleObj>
                </mc:Choice>
                <mc:Fallback>
                  <p:oleObj name="公式" r:id="rId12" imgW="914400" imgH="2412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5" y="1991"/>
                          <a:ext cx="1446" cy="38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4589" name="Text Box 23"/>
            <p:cNvSpPr txBox="1">
              <a:spLocks noChangeArrowheads="1"/>
            </p:cNvSpPr>
            <p:nvPr/>
          </p:nvSpPr>
          <p:spPr bwMode="auto">
            <a:xfrm>
              <a:off x="249" y="1979"/>
              <a:ext cx="1496"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a:latin typeface="Arial" charset="0"/>
                </a:rPr>
                <a:t>由平行轴定理</a:t>
              </a:r>
            </a:p>
          </p:txBody>
        </p:sp>
      </p:grpSp>
    </p:spTree>
    <p:extLst>
      <p:ext uri="{BB962C8B-B14F-4D97-AF65-F5344CB8AC3E}">
        <p14:creationId xmlns:p14="http://schemas.microsoft.com/office/powerpoint/2010/main" val="1874076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8" presetClass="entr" presetSubtype="3" fill="hold" nodeType="clickEffect">
                                  <p:stCondLst>
                                    <p:cond delay="0"/>
                                  </p:stCondLst>
                                  <p:childTnLst>
                                    <p:set>
                                      <p:cBhvr>
                                        <p:cTn id="17" dur="1" fill="hold">
                                          <p:stCondLst>
                                            <p:cond delay="0"/>
                                          </p:stCondLst>
                                        </p:cTn>
                                        <p:tgtEl>
                                          <p:spTgt spid="385027"/>
                                        </p:tgtEl>
                                        <p:attrNameLst>
                                          <p:attrName>style.visibility</p:attrName>
                                        </p:attrNameLst>
                                      </p:cBhvr>
                                      <p:to>
                                        <p:strVal val="visible"/>
                                      </p:to>
                                    </p:set>
                                    <p:animEffect transition="in" filter="strips(upRight)">
                                      <p:cBhvr>
                                        <p:cTn id="18" dur="500"/>
                                        <p:tgtEl>
                                          <p:spTgt spid="3850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287338" y="1304925"/>
            <a:ext cx="8640762"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solidFill>
                  <a:srgbClr val="0000CC"/>
                </a:solidFill>
              </a:rPr>
              <a:t>平动</a:t>
            </a:r>
            <a:r>
              <a:rPr kumimoji="1" lang="en-US" altLang="zh-CN">
                <a:solidFill>
                  <a:srgbClr val="0000CC"/>
                </a:solidFill>
              </a:rPr>
              <a:t>(translation)</a:t>
            </a:r>
            <a:r>
              <a:rPr kumimoji="1" lang="en-US" altLang="zh-CN"/>
              <a:t>: </a:t>
            </a:r>
            <a:r>
              <a:rPr kumimoji="1" lang="zh-CN" altLang="en-US"/>
              <a:t>刚体在运动过程中</a:t>
            </a:r>
            <a:r>
              <a:rPr kumimoji="1" lang="en-US" altLang="zh-CN">
                <a:latin typeface="宋体" charset="-122"/>
                <a:ea typeface="宋体" charset="-122"/>
              </a:rPr>
              <a:t>,</a:t>
            </a:r>
            <a:r>
              <a:rPr kumimoji="1" lang="zh-CN" altLang="en-US"/>
              <a:t>其上任意两点的连线始终保持平行</a:t>
            </a:r>
            <a:r>
              <a:rPr kumimoji="1" lang="en-US" altLang="zh-CN">
                <a:ea typeface="宋体" charset="-122"/>
                <a:cs typeface="Times New Roman" pitchFamily="18" charset="0"/>
              </a:rPr>
              <a:t>.</a:t>
            </a:r>
          </a:p>
        </p:txBody>
      </p:sp>
      <p:sp>
        <p:nvSpPr>
          <p:cNvPr id="452611" name="Text Box 3"/>
          <p:cNvSpPr txBox="1">
            <a:spLocks noChangeArrowheads="1"/>
          </p:cNvSpPr>
          <p:nvPr/>
        </p:nvSpPr>
        <p:spPr bwMode="auto">
          <a:xfrm>
            <a:off x="323850" y="2241550"/>
            <a:ext cx="46450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solidFill>
                  <a:srgbClr val="0000CC"/>
                </a:solidFill>
              </a:rPr>
              <a:t>转动</a:t>
            </a:r>
            <a:r>
              <a:rPr kumimoji="1" lang="en-US" altLang="zh-CN">
                <a:solidFill>
                  <a:srgbClr val="0000CC"/>
                </a:solidFill>
              </a:rPr>
              <a:t>(rotation)</a:t>
            </a:r>
            <a:r>
              <a:rPr kumimoji="1" lang="en-US" altLang="zh-CN">
                <a:solidFill>
                  <a:srgbClr val="0000FF"/>
                </a:solidFill>
              </a:rPr>
              <a:t>: </a:t>
            </a:r>
            <a:r>
              <a:rPr kumimoji="1" lang="zh-CN" altLang="en-US"/>
              <a:t>刚体上所有质点都绕同一直线作圆周运动 </a:t>
            </a:r>
            <a:r>
              <a:rPr kumimoji="1" lang="en-US" altLang="zh-CN">
                <a:latin typeface="宋体" charset="-122"/>
                <a:ea typeface="宋体" charset="-122"/>
              </a:rPr>
              <a:t>——</a:t>
            </a:r>
            <a:r>
              <a:rPr kumimoji="1" lang="zh-CN" altLang="en-US"/>
              <a:t>刚体的转动</a:t>
            </a:r>
            <a:r>
              <a:rPr kumimoji="1" lang="en-US" altLang="zh-CN">
                <a:latin typeface="宋体" charset="-122"/>
                <a:ea typeface="宋体" charset="-122"/>
              </a:rPr>
              <a:t>.</a:t>
            </a:r>
            <a:r>
              <a:rPr kumimoji="1" lang="zh-CN" altLang="en-US"/>
              <a:t>这条直线称为</a:t>
            </a:r>
            <a:r>
              <a:rPr kumimoji="1" lang="zh-CN" altLang="en-US">
                <a:solidFill>
                  <a:srgbClr val="0000CC"/>
                </a:solidFill>
              </a:rPr>
              <a:t>转轴</a:t>
            </a:r>
            <a:r>
              <a:rPr kumimoji="1" lang="en-US" altLang="zh-CN">
                <a:solidFill>
                  <a:srgbClr val="0000CC"/>
                </a:solidFill>
              </a:rPr>
              <a:t>(rotation axis)</a:t>
            </a:r>
            <a:r>
              <a:rPr kumimoji="1" lang="en-US" altLang="zh-CN">
                <a:ea typeface="宋体" charset="-122"/>
                <a:cs typeface="Times New Roman" pitchFamily="18" charset="0"/>
              </a:rPr>
              <a:t>.</a:t>
            </a:r>
          </a:p>
        </p:txBody>
      </p:sp>
      <p:sp>
        <p:nvSpPr>
          <p:cNvPr id="452612" name="Text Box 4"/>
          <p:cNvSpPr txBox="1">
            <a:spLocks noChangeArrowheads="1"/>
          </p:cNvSpPr>
          <p:nvPr/>
        </p:nvSpPr>
        <p:spPr bwMode="auto">
          <a:xfrm>
            <a:off x="468313" y="4257675"/>
            <a:ext cx="2125662" cy="1423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spcAft>
                <a:spcPct val="20000"/>
              </a:spcAft>
            </a:pPr>
            <a:r>
              <a:rPr kumimoji="1" lang="zh-CN" altLang="en-US"/>
              <a:t>定轴转动</a:t>
            </a:r>
            <a:r>
              <a:rPr kumimoji="1" lang="en-US" altLang="zh-CN"/>
              <a:t>: </a:t>
            </a:r>
          </a:p>
          <a:p>
            <a:pPr eaLnBrk="1" hangingPunct="1">
              <a:lnSpc>
                <a:spcPct val="105000"/>
              </a:lnSpc>
              <a:spcAft>
                <a:spcPct val="20000"/>
              </a:spcAft>
            </a:pPr>
            <a:r>
              <a:rPr kumimoji="1" lang="zh-CN" altLang="en-US"/>
              <a:t>转轴固定不动的转动</a:t>
            </a:r>
            <a:r>
              <a:rPr kumimoji="1" lang="en-US" altLang="zh-CN">
                <a:latin typeface="宋体" charset="-122"/>
                <a:ea typeface="宋体" charset="-122"/>
              </a:rPr>
              <a:t>.</a:t>
            </a:r>
          </a:p>
        </p:txBody>
      </p:sp>
      <p:graphicFrame>
        <p:nvGraphicFramePr>
          <p:cNvPr id="452613" name="Object 5"/>
          <p:cNvGraphicFramePr>
            <a:graphicFrameLocks noChangeAspect="1"/>
          </p:cNvGraphicFramePr>
          <p:nvPr/>
        </p:nvGraphicFramePr>
        <p:xfrm>
          <a:off x="3024188" y="3897313"/>
          <a:ext cx="1809750" cy="2665412"/>
        </p:xfrm>
        <a:graphic>
          <a:graphicData uri="http://schemas.openxmlformats.org/presentationml/2006/ole">
            <mc:AlternateContent xmlns:mc="http://schemas.openxmlformats.org/markup-compatibility/2006">
              <mc:Choice xmlns:v="urn:schemas-microsoft-com:vml" Requires="v">
                <p:oleObj spid="_x0000_s2075" name="剪辑" r:id="rId5" imgW="2793960" imgH="4113360" progId="MS_ClipArt_Gallery.2">
                  <p:embed/>
                </p:oleObj>
              </mc:Choice>
              <mc:Fallback>
                <p:oleObj name="剪辑" r:id="rId5" imgW="2793960" imgH="4113360"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188" y="3897313"/>
                        <a:ext cx="1809750" cy="2665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2615" name="AutoShape 7"/>
          <p:cNvSpPr>
            <a:spLocks noChangeArrowheads="1"/>
          </p:cNvSpPr>
          <p:nvPr/>
        </p:nvSpPr>
        <p:spPr bwMode="auto">
          <a:xfrm>
            <a:off x="6691313" y="2530475"/>
            <a:ext cx="457200" cy="1371600"/>
          </a:xfrm>
          <a:prstGeom prst="cube">
            <a:avLst>
              <a:gd name="adj" fmla="val 80208"/>
            </a:avLst>
          </a:prstGeom>
          <a:gradFill rotWithShape="1">
            <a:gsLst>
              <a:gs pos="0">
                <a:srgbClr val="475E76"/>
              </a:gs>
              <a:gs pos="100000">
                <a:srgbClr val="99CCFF"/>
              </a:gs>
            </a:gsLst>
            <a:lin ang="5400000" scaled="1"/>
          </a:grad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algn="ctr" eaLnBrk="1" hangingPunct="1"/>
            <a:endParaRPr kumimoji="1" lang="zh-CN" altLang="en-US" sz="2400" b="0">
              <a:solidFill>
                <a:srgbClr val="FF9900"/>
              </a:solidFill>
              <a:ea typeface="宋体" charset="-122"/>
            </a:endParaRPr>
          </a:p>
        </p:txBody>
      </p:sp>
      <p:sp>
        <p:nvSpPr>
          <p:cNvPr id="452616" name="AutoShape 8"/>
          <p:cNvSpPr>
            <a:spLocks noChangeArrowheads="1"/>
          </p:cNvSpPr>
          <p:nvPr/>
        </p:nvSpPr>
        <p:spPr bwMode="auto">
          <a:xfrm>
            <a:off x="5853113" y="2073275"/>
            <a:ext cx="457200" cy="1371600"/>
          </a:xfrm>
          <a:prstGeom prst="cube">
            <a:avLst>
              <a:gd name="adj" fmla="val 80208"/>
            </a:avLst>
          </a:prstGeom>
          <a:gradFill rotWithShape="1">
            <a:gsLst>
              <a:gs pos="0">
                <a:srgbClr val="475E76"/>
              </a:gs>
              <a:gs pos="100000">
                <a:srgbClr val="99CCFF"/>
              </a:gs>
            </a:gsLst>
            <a:lin ang="5400000" scaled="1"/>
          </a:grad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452617" name="AutoShape 9"/>
          <p:cNvSpPr>
            <a:spLocks noChangeArrowheads="1"/>
          </p:cNvSpPr>
          <p:nvPr/>
        </p:nvSpPr>
        <p:spPr bwMode="auto">
          <a:xfrm>
            <a:off x="7848600" y="2133600"/>
            <a:ext cx="457200" cy="1371600"/>
          </a:xfrm>
          <a:prstGeom prst="cube">
            <a:avLst>
              <a:gd name="adj" fmla="val 80208"/>
            </a:avLst>
          </a:prstGeom>
          <a:gradFill rotWithShape="1">
            <a:gsLst>
              <a:gs pos="0">
                <a:srgbClr val="99CCFF"/>
              </a:gs>
              <a:gs pos="100000">
                <a:srgbClr val="475E76"/>
              </a:gs>
            </a:gsLst>
            <a:lin ang="5400000" scaled="1"/>
          </a:gradFill>
          <a:ln w="9525">
            <a:solidFill>
              <a:schemeClr val="tx1"/>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nvGrpSpPr>
          <p:cNvPr id="2" name="Group 10"/>
          <p:cNvGrpSpPr>
            <a:grpSpLocks/>
          </p:cNvGrpSpPr>
          <p:nvPr/>
        </p:nvGrpSpPr>
        <p:grpSpPr bwMode="auto">
          <a:xfrm>
            <a:off x="5472113" y="1844675"/>
            <a:ext cx="3124200" cy="1917700"/>
            <a:chOff x="3168" y="2160"/>
            <a:chExt cx="1968" cy="1208"/>
          </a:xfrm>
        </p:grpSpPr>
        <p:sp>
          <p:nvSpPr>
            <p:cNvPr id="3093" name="Freeform 11"/>
            <p:cNvSpPr>
              <a:spLocks/>
            </p:cNvSpPr>
            <p:nvPr/>
          </p:nvSpPr>
          <p:spPr bwMode="auto">
            <a:xfrm>
              <a:off x="3168" y="2832"/>
              <a:ext cx="1968" cy="536"/>
            </a:xfrm>
            <a:custGeom>
              <a:avLst/>
              <a:gdLst>
                <a:gd name="T0" fmla="*/ 0 w 1968"/>
                <a:gd name="T1" fmla="*/ 0 h 536"/>
                <a:gd name="T2" fmla="*/ 960 w 1968"/>
                <a:gd name="T3" fmla="*/ 528 h 536"/>
                <a:gd name="T4" fmla="*/ 1968 w 1968"/>
                <a:gd name="T5" fmla="*/ 48 h 536"/>
                <a:gd name="T6" fmla="*/ 0 60000 65536"/>
                <a:gd name="T7" fmla="*/ 0 60000 65536"/>
                <a:gd name="T8" fmla="*/ 0 60000 65536"/>
                <a:gd name="T9" fmla="*/ 0 w 1968"/>
                <a:gd name="T10" fmla="*/ 0 h 536"/>
                <a:gd name="T11" fmla="*/ 1968 w 1968"/>
                <a:gd name="T12" fmla="*/ 536 h 536"/>
              </a:gdLst>
              <a:ahLst/>
              <a:cxnLst>
                <a:cxn ang="T6">
                  <a:pos x="T0" y="T1"/>
                </a:cxn>
                <a:cxn ang="T7">
                  <a:pos x="T2" y="T3"/>
                </a:cxn>
                <a:cxn ang="T8">
                  <a:pos x="T4" y="T5"/>
                </a:cxn>
              </a:cxnLst>
              <a:rect l="T9" t="T10" r="T11" b="T12"/>
              <a:pathLst>
                <a:path w="1968" h="536">
                  <a:moveTo>
                    <a:pt x="0" y="0"/>
                  </a:moveTo>
                  <a:cubicBezTo>
                    <a:pt x="316" y="260"/>
                    <a:pt x="632" y="520"/>
                    <a:pt x="960" y="528"/>
                  </a:cubicBezTo>
                  <a:cubicBezTo>
                    <a:pt x="1288" y="536"/>
                    <a:pt x="1628" y="292"/>
                    <a:pt x="1968" y="48"/>
                  </a:cubicBez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3094" name="Freeform 12"/>
            <p:cNvSpPr>
              <a:spLocks/>
            </p:cNvSpPr>
            <p:nvPr/>
          </p:nvSpPr>
          <p:spPr bwMode="auto">
            <a:xfrm>
              <a:off x="3168" y="2160"/>
              <a:ext cx="1968" cy="536"/>
            </a:xfrm>
            <a:custGeom>
              <a:avLst/>
              <a:gdLst>
                <a:gd name="T0" fmla="*/ 0 w 1968"/>
                <a:gd name="T1" fmla="*/ 0 h 536"/>
                <a:gd name="T2" fmla="*/ 960 w 1968"/>
                <a:gd name="T3" fmla="*/ 528 h 536"/>
                <a:gd name="T4" fmla="*/ 1968 w 1968"/>
                <a:gd name="T5" fmla="*/ 48 h 536"/>
                <a:gd name="T6" fmla="*/ 0 60000 65536"/>
                <a:gd name="T7" fmla="*/ 0 60000 65536"/>
                <a:gd name="T8" fmla="*/ 0 60000 65536"/>
                <a:gd name="T9" fmla="*/ 0 w 1968"/>
                <a:gd name="T10" fmla="*/ 0 h 536"/>
                <a:gd name="T11" fmla="*/ 1968 w 1968"/>
                <a:gd name="T12" fmla="*/ 536 h 536"/>
              </a:gdLst>
              <a:ahLst/>
              <a:cxnLst>
                <a:cxn ang="T6">
                  <a:pos x="T0" y="T1"/>
                </a:cxn>
                <a:cxn ang="T7">
                  <a:pos x="T2" y="T3"/>
                </a:cxn>
                <a:cxn ang="T8">
                  <a:pos x="T4" y="T5"/>
                </a:cxn>
              </a:cxnLst>
              <a:rect l="T9" t="T10" r="T11" b="T12"/>
              <a:pathLst>
                <a:path w="1968" h="536">
                  <a:moveTo>
                    <a:pt x="0" y="0"/>
                  </a:moveTo>
                  <a:cubicBezTo>
                    <a:pt x="316" y="260"/>
                    <a:pt x="632" y="520"/>
                    <a:pt x="960" y="528"/>
                  </a:cubicBezTo>
                  <a:cubicBezTo>
                    <a:pt x="1288" y="536"/>
                    <a:pt x="1628" y="292"/>
                    <a:pt x="1968" y="48"/>
                  </a:cubicBezTo>
                </a:path>
              </a:pathLst>
            </a:custGeom>
            <a:noFill/>
            <a:ln w="1270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3" name="Group 13"/>
          <p:cNvGrpSpPr>
            <a:grpSpLocks/>
          </p:cNvGrpSpPr>
          <p:nvPr/>
        </p:nvGrpSpPr>
        <p:grpSpPr bwMode="auto">
          <a:xfrm>
            <a:off x="6081713" y="2378075"/>
            <a:ext cx="2133600" cy="1295400"/>
            <a:chOff x="3552" y="2496"/>
            <a:chExt cx="1344" cy="816"/>
          </a:xfrm>
        </p:grpSpPr>
        <p:sp>
          <p:nvSpPr>
            <p:cNvPr id="3090" name="Line 14"/>
            <p:cNvSpPr>
              <a:spLocks noChangeShapeType="1"/>
            </p:cNvSpPr>
            <p:nvPr/>
          </p:nvSpPr>
          <p:spPr bwMode="auto">
            <a:xfrm flipH="1">
              <a:off x="4800" y="2544"/>
              <a:ext cx="96" cy="528"/>
            </a:xfrm>
            <a:prstGeom prst="line">
              <a:avLst/>
            </a:prstGeom>
            <a:noFill/>
            <a:ln w="28575">
              <a:solidFill>
                <a:srgbClr val="0000CC"/>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1" name="Line 15"/>
            <p:cNvSpPr>
              <a:spLocks noChangeShapeType="1"/>
            </p:cNvSpPr>
            <p:nvPr/>
          </p:nvSpPr>
          <p:spPr bwMode="auto">
            <a:xfrm flipH="1">
              <a:off x="4080" y="2784"/>
              <a:ext cx="96" cy="528"/>
            </a:xfrm>
            <a:prstGeom prst="line">
              <a:avLst/>
            </a:prstGeom>
            <a:noFill/>
            <a:ln w="28575">
              <a:solidFill>
                <a:srgbClr val="0000CC"/>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92" name="Line 16"/>
            <p:cNvSpPr>
              <a:spLocks noChangeShapeType="1"/>
            </p:cNvSpPr>
            <p:nvPr/>
          </p:nvSpPr>
          <p:spPr bwMode="auto">
            <a:xfrm flipH="1">
              <a:off x="3552" y="2496"/>
              <a:ext cx="96" cy="528"/>
            </a:xfrm>
            <a:prstGeom prst="line">
              <a:avLst/>
            </a:prstGeom>
            <a:noFill/>
            <a:ln w="28575">
              <a:solidFill>
                <a:srgbClr val="0000CC"/>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17"/>
          <p:cNvGrpSpPr>
            <a:grpSpLocks/>
          </p:cNvGrpSpPr>
          <p:nvPr/>
        </p:nvGrpSpPr>
        <p:grpSpPr bwMode="auto">
          <a:xfrm>
            <a:off x="6081713" y="2530475"/>
            <a:ext cx="2133600" cy="990600"/>
            <a:chOff x="3552" y="2592"/>
            <a:chExt cx="1344" cy="624"/>
          </a:xfrm>
        </p:grpSpPr>
        <p:sp>
          <p:nvSpPr>
            <p:cNvPr id="3087" name="Line 18"/>
            <p:cNvSpPr>
              <a:spLocks noChangeShapeType="1"/>
            </p:cNvSpPr>
            <p:nvPr/>
          </p:nvSpPr>
          <p:spPr bwMode="auto">
            <a:xfrm>
              <a:off x="4800" y="2640"/>
              <a:ext cx="96" cy="336"/>
            </a:xfrm>
            <a:prstGeom prst="line">
              <a:avLst/>
            </a:prstGeom>
            <a:noFill/>
            <a:ln w="28575">
              <a:solidFill>
                <a:srgbClr val="CC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8" name="Line 19"/>
            <p:cNvSpPr>
              <a:spLocks noChangeShapeType="1"/>
            </p:cNvSpPr>
            <p:nvPr/>
          </p:nvSpPr>
          <p:spPr bwMode="auto">
            <a:xfrm>
              <a:off x="4080" y="2880"/>
              <a:ext cx="96" cy="336"/>
            </a:xfrm>
            <a:prstGeom prst="line">
              <a:avLst/>
            </a:prstGeom>
            <a:noFill/>
            <a:ln w="28575">
              <a:solidFill>
                <a:srgbClr val="CC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89" name="Line 20"/>
            <p:cNvSpPr>
              <a:spLocks noChangeShapeType="1"/>
            </p:cNvSpPr>
            <p:nvPr/>
          </p:nvSpPr>
          <p:spPr bwMode="auto">
            <a:xfrm>
              <a:off x="3552" y="2592"/>
              <a:ext cx="96" cy="336"/>
            </a:xfrm>
            <a:prstGeom prst="line">
              <a:avLst/>
            </a:prstGeom>
            <a:noFill/>
            <a:ln w="28575">
              <a:solidFill>
                <a:srgbClr val="CC00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2629" name="Rectangle 21"/>
          <p:cNvSpPr>
            <a:spLocks noChangeArrowheads="1"/>
          </p:cNvSpPr>
          <p:nvPr/>
        </p:nvSpPr>
        <p:spPr bwMode="auto">
          <a:xfrm>
            <a:off x="1908175" y="333375"/>
            <a:ext cx="5292725" cy="519113"/>
          </a:xfrm>
          <a:prstGeom prst="rect">
            <a:avLst/>
          </a:prstGeom>
          <a:noFill/>
          <a:ln w="28575" algn="ctr">
            <a:noFill/>
            <a:miter lim="800000"/>
            <a:headEnd/>
            <a:tailEnd/>
          </a:ln>
          <a:effectLst/>
        </p:spPr>
        <p:txBody>
          <a:bodyPr>
            <a:spAutoFit/>
          </a:bodyPr>
          <a:lstStyle/>
          <a:p>
            <a:pPr algn="ctr">
              <a:spcBef>
                <a:spcPct val="50000"/>
              </a:spcBef>
              <a:defRPr/>
            </a:pPr>
            <a:r>
              <a:rPr kumimoji="1" lang="en-US" altLang="zh-CN" sz="2800" b="1" dirty="0">
                <a:solidFill>
                  <a:srgbClr val="CC0000"/>
                </a:solidFill>
                <a:effectLst>
                  <a:outerShdw blurRad="38100" dist="38100" dir="2700000" algn="tl">
                    <a:srgbClr val="C0C0C0"/>
                  </a:outerShdw>
                </a:effectLst>
              </a:rPr>
              <a:t>§3-1  </a:t>
            </a:r>
            <a:r>
              <a:rPr kumimoji="1" lang="zh-CN" altLang="en-US" sz="2800" b="1" dirty="0">
                <a:solidFill>
                  <a:srgbClr val="CC0000"/>
                </a:solidFill>
                <a:effectLst>
                  <a:outerShdw blurRad="38100" dist="38100" dir="2700000" algn="tl">
                    <a:srgbClr val="C0C0C0"/>
                  </a:outerShdw>
                </a:effectLst>
              </a:rPr>
              <a:t>刚体运动的基本形式 </a:t>
            </a:r>
          </a:p>
        </p:txBody>
      </p:sp>
      <p:sp>
        <p:nvSpPr>
          <p:cNvPr id="452630" name="Rectangle 22"/>
          <p:cNvSpPr>
            <a:spLocks noChangeArrowheads="1"/>
          </p:cNvSpPr>
          <p:nvPr/>
        </p:nvSpPr>
        <p:spPr bwMode="auto">
          <a:xfrm>
            <a:off x="250825" y="873125"/>
            <a:ext cx="2879725" cy="504825"/>
          </a:xfrm>
          <a:prstGeom prst="rect">
            <a:avLst/>
          </a:prstGeom>
          <a:noFill/>
          <a:ln w="9525">
            <a:noFill/>
            <a:miter lim="800000"/>
            <a:headEnd/>
            <a:tailEnd/>
          </a:ln>
          <a:effectLst/>
        </p:spPr>
        <p:txBody>
          <a:bodyPr/>
          <a:lstStyle/>
          <a:p>
            <a:pPr marL="342900" indent="-342900">
              <a:spcBef>
                <a:spcPct val="20000"/>
              </a:spcBef>
              <a:buFont typeface="Arial" charset="0"/>
              <a:buNone/>
              <a:defRPr/>
            </a:pPr>
            <a:r>
              <a:rPr lang="en-US" altLang="zh-CN" sz="2400" b="1" dirty="0">
                <a:solidFill>
                  <a:srgbClr val="0000CC"/>
                </a:solidFill>
                <a:effectLst>
                  <a:outerShdw blurRad="38100" dist="38100" dir="2700000" algn="tl">
                    <a:srgbClr val="C0C0C0"/>
                  </a:outerShdw>
                </a:effectLst>
                <a:sym typeface="Calibri" pitchFamily="34" charset="0"/>
              </a:rPr>
              <a:t>3.1.1 </a:t>
            </a:r>
            <a:r>
              <a:rPr lang="zh-CN" altLang="en-US" sz="2400" b="1" dirty="0">
                <a:solidFill>
                  <a:srgbClr val="0000CC"/>
                </a:solidFill>
                <a:effectLst>
                  <a:outerShdw blurRad="38100" dist="38100" dir="2700000" algn="tl">
                    <a:srgbClr val="C0C0C0"/>
                  </a:outerShdw>
                </a:effectLst>
                <a:sym typeface="Calibri" pitchFamily="34" charset="0"/>
              </a:rPr>
              <a:t>平动和转动</a:t>
            </a:r>
          </a:p>
        </p:txBody>
      </p:sp>
    </p:spTree>
    <p:controls>
      <mc:AlternateContent xmlns:mc="http://schemas.openxmlformats.org/markup-compatibility/2006">
        <mc:Choice xmlns:v="urn:schemas-microsoft-com:vml" Requires="v">
          <p:control spid="2076" r:id="rId2" imgW="2592534" imgH="2303543"/>
        </mc:Choice>
        <mc:Fallback>
          <p:control r:id="rId2" imgW="2592534" imgH="2303543">
            <p:pic>
              <p:nvPicPr>
                <p:cNvPr id="5" name="ShockwaveFlash2"/>
                <p:cNvPicPr preferRelativeResize="0">
                  <a:picLocks noChangeArrowheads="1" noChangeShapeType="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4149725"/>
                  <a:ext cx="2592387" cy="2303463"/>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7038507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52616"/>
                                        </p:tgtEl>
                                        <p:attrNameLst>
                                          <p:attrName>style.visibility</p:attrName>
                                        </p:attrNameLst>
                                      </p:cBhvr>
                                      <p:to>
                                        <p:strVal val="visible"/>
                                      </p:to>
                                    </p:set>
                                  </p:childTnLst>
                                </p:cTn>
                              </p:par>
                            </p:childTnLst>
                          </p:cTn>
                        </p:par>
                        <p:par>
                          <p:cTn id="11" fill="hold" nodeType="afterGroup">
                            <p:stCondLst>
                              <p:cond delay="500"/>
                            </p:stCondLst>
                            <p:childTnLst>
                              <p:par>
                                <p:cTn id="12" presetID="1" presetClass="entr" presetSubtype="0" fill="hold" grpId="0" nodeType="afterEffect">
                                  <p:stCondLst>
                                    <p:cond delay="500"/>
                                  </p:stCondLst>
                                  <p:childTnLst>
                                    <p:set>
                                      <p:cBhvr>
                                        <p:cTn id="13" dur="1" fill="hold">
                                          <p:stCondLst>
                                            <p:cond delay="499"/>
                                          </p:stCondLst>
                                        </p:cTn>
                                        <p:tgtEl>
                                          <p:spTgt spid="452615"/>
                                        </p:tgtEl>
                                        <p:attrNameLst>
                                          <p:attrName>style.visibility</p:attrName>
                                        </p:attrNameLst>
                                      </p:cBhvr>
                                      <p:to>
                                        <p:strVal val="visible"/>
                                      </p:to>
                                    </p:set>
                                  </p:childTnLst>
                                </p:cTn>
                              </p:par>
                            </p:childTnLst>
                          </p:cTn>
                        </p:par>
                        <p:par>
                          <p:cTn id="14" fill="hold" nodeType="afterGroup">
                            <p:stCondLst>
                              <p:cond delay="1500"/>
                            </p:stCondLst>
                            <p:childTnLst>
                              <p:par>
                                <p:cTn id="15" presetID="1" presetClass="entr" presetSubtype="0" fill="hold" grpId="0" nodeType="afterEffect">
                                  <p:stCondLst>
                                    <p:cond delay="500"/>
                                  </p:stCondLst>
                                  <p:childTnLst>
                                    <p:set>
                                      <p:cBhvr>
                                        <p:cTn id="16" dur="1" fill="hold">
                                          <p:stCondLst>
                                            <p:cond delay="499"/>
                                          </p:stCondLst>
                                        </p:cTn>
                                        <p:tgtEl>
                                          <p:spTgt spid="452617"/>
                                        </p:tgtEl>
                                        <p:attrNameLst>
                                          <p:attrName>style.visibility</p:attrName>
                                        </p:attrNameLst>
                                      </p:cBhvr>
                                      <p:to>
                                        <p:strVal val="visible"/>
                                      </p:to>
                                    </p:set>
                                  </p:childTnLst>
                                </p:cTn>
                              </p:par>
                            </p:childTnLst>
                          </p:cTn>
                        </p:par>
                        <p:par>
                          <p:cTn id="17" fill="hold" nodeType="afterGroup">
                            <p:stCondLst>
                              <p:cond delay="2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par>
                          <p:cTn id="21" fill="hold" nodeType="afterGroup">
                            <p:stCondLst>
                              <p:cond delay="30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52611"/>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52612"/>
                                        </p:tgtEl>
                                        <p:attrNameLst>
                                          <p:attrName>style.visibility</p:attrName>
                                        </p:attrNameLst>
                                      </p:cBhvr>
                                      <p:to>
                                        <p:strVal val="visible"/>
                                      </p:to>
                                    </p:set>
                                  </p:childTnLst>
                                </p:cTn>
                              </p:par>
                            </p:childTnLst>
                          </p:cTn>
                        </p:par>
                        <p:par>
                          <p:cTn id="38" fill="hold" nodeType="afterGroup">
                            <p:stCondLst>
                              <p:cond delay="0"/>
                            </p:stCondLst>
                            <p:childTnLst>
                              <p:par>
                                <p:cTn id="39" presetID="1" presetClass="entr" presetSubtype="0" fill="hold" nodeType="afterEffect">
                                  <p:stCondLst>
                                    <p:cond delay="0"/>
                                  </p:stCondLst>
                                  <p:childTnLst>
                                    <p:set>
                                      <p:cBhvr>
                                        <p:cTn id="40" dur="1" fill="hold">
                                          <p:stCondLst>
                                            <p:cond delay="0"/>
                                          </p:stCondLst>
                                        </p:cTn>
                                        <p:tgtEl>
                                          <p:spTgt spid="452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p:bldP spid="452611" grpId="0"/>
      <p:bldP spid="452612" grpId="0" autoUpdateAnimBg="0"/>
      <p:bldP spid="452615" grpId="0" animBg="1" autoUpdateAnimBg="0"/>
      <p:bldP spid="452616" grpId="0" animBg="1"/>
      <p:bldP spid="4526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ext Box 2"/>
          <p:cNvSpPr txBox="1">
            <a:spLocks noChangeArrowheads="1"/>
          </p:cNvSpPr>
          <p:nvPr/>
        </p:nvSpPr>
        <p:spPr bwMode="auto">
          <a:xfrm>
            <a:off x="287338" y="944563"/>
            <a:ext cx="1223962" cy="461665"/>
          </a:xfrm>
          <a:prstGeom prst="rect">
            <a:avLst/>
          </a:prstGeom>
          <a:noFill/>
          <a:ln w="9525">
            <a:noFill/>
            <a:miter lim="800000"/>
            <a:headEnd/>
            <a:tailEnd/>
          </a:ln>
          <a:effectLst/>
        </p:spPr>
        <p:txBody>
          <a:bodyPr>
            <a:spAutoFit/>
          </a:bodyPr>
          <a:lstStyle/>
          <a:p>
            <a:pPr>
              <a:spcBef>
                <a:spcPct val="50000"/>
              </a:spcBef>
              <a:defRPr/>
            </a:pPr>
            <a:r>
              <a:rPr kumimoji="1" lang="zh-CN" altLang="en-US" sz="2400" b="1" dirty="0">
                <a:solidFill>
                  <a:srgbClr val="0000CC"/>
                </a:solidFill>
              </a:rPr>
              <a:t>解   </a:t>
            </a:r>
            <a:r>
              <a:rPr kumimoji="1" lang="en-US" altLang="zh-CN" sz="2400" b="1" dirty="0"/>
              <a:t>(2)</a:t>
            </a:r>
          </a:p>
        </p:txBody>
      </p:sp>
      <p:graphicFrame>
        <p:nvGraphicFramePr>
          <p:cNvPr id="387075" name="Object 3"/>
          <p:cNvGraphicFramePr>
            <a:graphicFrameLocks noChangeAspect="1"/>
          </p:cNvGraphicFramePr>
          <p:nvPr/>
        </p:nvGraphicFramePr>
        <p:xfrm>
          <a:off x="1079500" y="2420938"/>
          <a:ext cx="4860925" cy="820737"/>
        </p:xfrm>
        <a:graphic>
          <a:graphicData uri="http://schemas.openxmlformats.org/presentationml/2006/ole">
            <mc:AlternateContent xmlns:mc="http://schemas.openxmlformats.org/markup-compatibility/2006">
              <mc:Choice xmlns:v="urn:schemas-microsoft-com:vml" Requires="v">
                <p:oleObj spid="_x0000_s27740" name="公式" r:id="rId4" imgW="2323800" imgH="393480" progId="Equation.3">
                  <p:embed/>
                </p:oleObj>
              </mc:Choice>
              <mc:Fallback>
                <p:oleObj name="公式" r:id="rId4" imgW="232380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9500" y="2420938"/>
                        <a:ext cx="4860925" cy="8207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87076" name="Object 4"/>
          <p:cNvGraphicFramePr>
            <a:graphicFrameLocks noChangeAspect="1"/>
          </p:cNvGraphicFramePr>
          <p:nvPr/>
        </p:nvGraphicFramePr>
        <p:xfrm>
          <a:off x="1655763" y="3465513"/>
          <a:ext cx="2987675" cy="922337"/>
        </p:xfrm>
        <a:graphic>
          <a:graphicData uri="http://schemas.openxmlformats.org/presentationml/2006/ole">
            <mc:AlternateContent xmlns:mc="http://schemas.openxmlformats.org/markup-compatibility/2006">
              <mc:Choice xmlns:v="urn:schemas-microsoft-com:vml" Requires="v">
                <p:oleObj spid="_x0000_s27741" name="公式" r:id="rId6" imgW="1269720" imgH="393480" progId="Equation.3">
                  <p:embed/>
                </p:oleObj>
              </mc:Choice>
              <mc:Fallback>
                <p:oleObj name="公式" r:id="rId6" imgW="126972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55763" y="3465513"/>
                        <a:ext cx="2987675" cy="92233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87077" name="Object 5"/>
          <p:cNvGraphicFramePr>
            <a:graphicFrameLocks noChangeAspect="1"/>
          </p:cNvGraphicFramePr>
          <p:nvPr/>
        </p:nvGraphicFramePr>
        <p:xfrm>
          <a:off x="1258888" y="4508500"/>
          <a:ext cx="3889375" cy="939800"/>
        </p:xfrm>
        <a:graphic>
          <a:graphicData uri="http://schemas.openxmlformats.org/presentationml/2006/ole">
            <mc:AlternateContent xmlns:mc="http://schemas.openxmlformats.org/markup-compatibility/2006">
              <mc:Choice xmlns:v="urn:schemas-microsoft-com:vml" Requires="v">
                <p:oleObj spid="_x0000_s27742" name="公式" r:id="rId8" imgW="1625400" imgH="393480" progId="Equation.3">
                  <p:embed/>
                </p:oleObj>
              </mc:Choice>
              <mc:Fallback>
                <p:oleObj name="公式" r:id="rId8" imgW="162540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58888" y="4508500"/>
                        <a:ext cx="3889375" cy="93980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387078" name="Object 6"/>
          <p:cNvGraphicFramePr>
            <a:graphicFrameLocks noChangeAspect="1"/>
          </p:cNvGraphicFramePr>
          <p:nvPr/>
        </p:nvGraphicFramePr>
        <p:xfrm>
          <a:off x="2303463" y="5445125"/>
          <a:ext cx="1403350" cy="1020763"/>
        </p:xfrm>
        <a:graphic>
          <a:graphicData uri="http://schemas.openxmlformats.org/presentationml/2006/ole">
            <mc:AlternateContent xmlns:mc="http://schemas.openxmlformats.org/markup-compatibility/2006">
              <mc:Choice xmlns:v="urn:schemas-microsoft-com:vml" Requires="v">
                <p:oleObj spid="_x0000_s27743" name="公式" r:id="rId10" imgW="609480" imgH="444240" progId="Equation.3">
                  <p:embed/>
                </p:oleObj>
              </mc:Choice>
              <mc:Fallback>
                <p:oleObj name="公式" r:id="rId10" imgW="609480" imgH="4442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03463" y="5445125"/>
                        <a:ext cx="1403350" cy="1020763"/>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aphicFrame>
        <p:nvGraphicFramePr>
          <p:cNvPr id="25606" name="Object 7"/>
          <p:cNvGraphicFramePr>
            <a:graphicFrameLocks noChangeAspect="1"/>
          </p:cNvGraphicFramePr>
          <p:nvPr/>
        </p:nvGraphicFramePr>
        <p:xfrm>
          <a:off x="1511300" y="1016000"/>
          <a:ext cx="792163" cy="420688"/>
        </p:xfrm>
        <a:graphic>
          <a:graphicData uri="http://schemas.openxmlformats.org/presentationml/2006/ole">
            <mc:AlternateContent xmlns:mc="http://schemas.openxmlformats.org/markup-compatibility/2006">
              <mc:Choice xmlns:v="urn:schemas-microsoft-com:vml" Requires="v">
                <p:oleObj spid="_x0000_s27744" name="公式" r:id="rId12" imgW="380880" imgH="203040" progId="Equation.3">
                  <p:embed/>
                </p:oleObj>
              </mc:Choice>
              <mc:Fallback>
                <p:oleObj name="公式" r:id="rId12" imgW="380880" imgH="2030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1016000"/>
                        <a:ext cx="792163" cy="420688"/>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grpSp>
        <p:nvGrpSpPr>
          <p:cNvPr id="25609" name="Group 8"/>
          <p:cNvGrpSpPr>
            <a:grpSpLocks/>
          </p:cNvGrpSpPr>
          <p:nvPr/>
        </p:nvGrpSpPr>
        <p:grpSpPr bwMode="auto">
          <a:xfrm>
            <a:off x="5435600" y="908050"/>
            <a:ext cx="3365500" cy="2667000"/>
            <a:chOff x="3379" y="527"/>
            <a:chExt cx="2120" cy="1680"/>
          </a:xfrm>
        </p:grpSpPr>
        <p:sp>
          <p:nvSpPr>
            <p:cNvPr id="387081" name="Rectangle 9"/>
            <p:cNvSpPr>
              <a:spLocks noChangeArrowheads="1"/>
            </p:cNvSpPr>
            <p:nvPr/>
          </p:nvSpPr>
          <p:spPr bwMode="auto">
            <a:xfrm rot="5400000">
              <a:off x="3344" y="1338"/>
              <a:ext cx="1680" cy="57"/>
            </a:xfrm>
            <a:prstGeom prst="rect">
              <a:avLst/>
            </a:prstGeom>
            <a:gradFill rotWithShape="1">
              <a:gsLst>
                <a:gs pos="0">
                  <a:srgbClr val="FFFF99">
                    <a:gamma/>
                    <a:shade val="46275"/>
                    <a:invGamma/>
                    <a:alpha val="49001"/>
                  </a:srgbClr>
                </a:gs>
                <a:gs pos="50000">
                  <a:srgbClr val="FFFF99">
                    <a:alpha val="50999"/>
                  </a:srgbClr>
                </a:gs>
                <a:gs pos="100000">
                  <a:srgbClr val="FFFF99">
                    <a:gamma/>
                    <a:shade val="46275"/>
                    <a:invGamma/>
                    <a:alpha val="49001"/>
                  </a:srgbClr>
                </a:gs>
              </a:gsLst>
              <a:lin ang="5400000" scaled="1"/>
            </a:gradFill>
            <a:ln w="9525">
              <a:solidFill>
                <a:srgbClr val="4D4D4D"/>
              </a:solidFill>
              <a:prstDash val="dash"/>
              <a:miter lim="800000"/>
              <a:headEnd/>
              <a:tailEnd/>
            </a:ln>
            <a:effectLst/>
          </p:spPr>
          <p:txBody>
            <a:bodyPr wrap="none" anchor="ctr"/>
            <a:lstStyle/>
            <a:p>
              <a:pPr>
                <a:defRPr/>
              </a:pPr>
              <a:endParaRPr lang="zh-CN" altLang="en-US"/>
            </a:p>
          </p:txBody>
        </p:sp>
        <p:sp>
          <p:nvSpPr>
            <p:cNvPr id="387082" name="Rectangle 10"/>
            <p:cNvSpPr>
              <a:spLocks noChangeArrowheads="1"/>
            </p:cNvSpPr>
            <p:nvPr/>
          </p:nvSpPr>
          <p:spPr bwMode="auto">
            <a:xfrm>
              <a:off x="3619" y="1007"/>
              <a:ext cx="1680" cy="48"/>
            </a:xfrm>
            <a:prstGeom prst="rect">
              <a:avLst/>
            </a:prstGeom>
            <a:gradFill rotWithShape="0">
              <a:gsLst>
                <a:gs pos="0">
                  <a:srgbClr val="FF9900"/>
                </a:gs>
                <a:gs pos="100000">
                  <a:srgbClr val="FF9900">
                    <a:gamma/>
                    <a:shade val="46275"/>
                    <a:invGamma/>
                  </a:srgbClr>
                </a:gs>
              </a:gsLst>
              <a:lin ang="5400000" scaled="1"/>
            </a:gradFill>
            <a:ln w="9525">
              <a:solidFill>
                <a:srgbClr val="FF9900"/>
              </a:solidFill>
              <a:miter lim="800000"/>
              <a:headEnd/>
              <a:tailEnd/>
            </a:ln>
            <a:effectLst>
              <a:outerShdw dist="35921" dir="2700000" algn="ctr" rotWithShape="0">
                <a:schemeClr val="bg2"/>
              </a:outerShdw>
            </a:effectLst>
          </p:spPr>
          <p:txBody>
            <a:bodyPr wrap="none" anchor="ctr"/>
            <a:lstStyle/>
            <a:p>
              <a:pPr>
                <a:defRPr/>
              </a:pPr>
              <a:endParaRPr lang="zh-CN" altLang="en-US"/>
            </a:p>
          </p:txBody>
        </p:sp>
        <p:sp>
          <p:nvSpPr>
            <p:cNvPr id="25622" name="Rectangle 11"/>
            <p:cNvSpPr>
              <a:spLocks noChangeArrowheads="1"/>
            </p:cNvSpPr>
            <p:nvPr/>
          </p:nvSpPr>
          <p:spPr bwMode="auto">
            <a:xfrm>
              <a:off x="3911" y="101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O</a:t>
              </a:r>
            </a:p>
          </p:txBody>
        </p:sp>
        <p:sp>
          <p:nvSpPr>
            <p:cNvPr id="25623" name="Rectangle 12"/>
            <p:cNvSpPr>
              <a:spLocks noChangeArrowheads="1"/>
            </p:cNvSpPr>
            <p:nvPr/>
          </p:nvSpPr>
          <p:spPr bwMode="auto">
            <a:xfrm>
              <a:off x="5255" y="801"/>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400" i="1">
                  <a:ea typeface="宋体" charset="-122"/>
                </a:rPr>
                <a:t>B</a:t>
              </a:r>
              <a:endParaRPr kumimoji="1" lang="en-US" altLang="zh-CN" sz="2400" b="0" i="1">
                <a:ea typeface="宋体" charset="-122"/>
              </a:endParaRPr>
            </a:p>
          </p:txBody>
        </p:sp>
        <p:sp>
          <p:nvSpPr>
            <p:cNvPr id="25624" name="Rectangle 13"/>
            <p:cNvSpPr>
              <a:spLocks noChangeArrowheads="1"/>
            </p:cNvSpPr>
            <p:nvPr/>
          </p:nvSpPr>
          <p:spPr bwMode="auto">
            <a:xfrm>
              <a:off x="3379" y="815"/>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sz="2400" i="1">
                  <a:ea typeface="宋体" charset="-122"/>
                </a:rPr>
                <a:t>A</a:t>
              </a:r>
              <a:endParaRPr kumimoji="1" lang="en-US" altLang="zh-CN" sz="2400" b="0" i="1">
                <a:ea typeface="宋体" charset="-122"/>
              </a:endParaRPr>
            </a:p>
          </p:txBody>
        </p:sp>
        <p:sp>
          <p:nvSpPr>
            <p:cNvPr id="25625" name="Oval 14"/>
            <p:cNvSpPr>
              <a:spLocks noChangeArrowheads="1"/>
            </p:cNvSpPr>
            <p:nvPr/>
          </p:nvSpPr>
          <p:spPr bwMode="auto">
            <a:xfrm>
              <a:off x="4135" y="982"/>
              <a:ext cx="91" cy="91"/>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nvGrpSpPr>
            <p:cNvPr id="25626" name="Group 15"/>
            <p:cNvGrpSpPr>
              <a:grpSpLocks/>
            </p:cNvGrpSpPr>
            <p:nvPr/>
          </p:nvGrpSpPr>
          <p:grpSpPr bwMode="auto">
            <a:xfrm>
              <a:off x="4468" y="709"/>
              <a:ext cx="260" cy="362"/>
              <a:chOff x="4513" y="1480"/>
              <a:chExt cx="260" cy="362"/>
            </a:xfrm>
          </p:grpSpPr>
          <p:sp>
            <p:nvSpPr>
              <p:cNvPr id="25627" name="Rectangle 16"/>
              <p:cNvSpPr>
                <a:spLocks noChangeArrowheads="1"/>
              </p:cNvSpPr>
              <p:nvPr/>
            </p:nvSpPr>
            <p:spPr bwMode="auto">
              <a:xfrm>
                <a:off x="4558" y="1480"/>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sz="2800" i="1">
                    <a:ea typeface="宋体" charset="-122"/>
                  </a:rPr>
                  <a:t>c</a:t>
                </a:r>
              </a:p>
            </p:txBody>
          </p:sp>
          <p:sp>
            <p:nvSpPr>
              <p:cNvPr id="25628" name="Oval 17"/>
              <p:cNvSpPr>
                <a:spLocks noChangeArrowheads="1"/>
              </p:cNvSpPr>
              <p:nvPr/>
            </p:nvSpPr>
            <p:spPr bwMode="auto">
              <a:xfrm>
                <a:off x="4513" y="1752"/>
                <a:ext cx="91" cy="90"/>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grpSp>
        <p:nvGrpSpPr>
          <p:cNvPr id="4" name="Group 18"/>
          <p:cNvGrpSpPr>
            <a:grpSpLocks/>
          </p:cNvGrpSpPr>
          <p:nvPr/>
        </p:nvGrpSpPr>
        <p:grpSpPr bwMode="auto">
          <a:xfrm>
            <a:off x="5795963" y="1700213"/>
            <a:ext cx="2736850" cy="1293812"/>
            <a:chOff x="3604" y="731"/>
            <a:chExt cx="1680" cy="808"/>
          </a:xfrm>
        </p:grpSpPr>
        <p:sp>
          <p:nvSpPr>
            <p:cNvPr id="25614" name="Rectangle 19"/>
            <p:cNvSpPr>
              <a:spLocks noChangeArrowheads="1"/>
            </p:cNvSpPr>
            <p:nvPr/>
          </p:nvSpPr>
          <p:spPr bwMode="auto">
            <a:xfrm rot="1836886">
              <a:off x="3604" y="875"/>
              <a:ext cx="1680" cy="48"/>
            </a:xfrm>
            <a:prstGeom prst="rect">
              <a:avLst/>
            </a:prstGeom>
            <a:gradFill rotWithShape="1">
              <a:gsLst>
                <a:gs pos="0">
                  <a:srgbClr val="CC9900"/>
                </a:gs>
                <a:gs pos="50000">
                  <a:srgbClr val="E9D390"/>
                </a:gs>
                <a:gs pos="100000">
                  <a:srgbClr val="CC9900"/>
                </a:gs>
              </a:gsLst>
              <a:lin ang="5400000" scaled="1"/>
            </a:gradFill>
            <a:ln w="9525" cap="rnd">
              <a:solidFill>
                <a:srgbClr val="CC9900"/>
              </a:solidFill>
              <a:prstDash val="sysDot"/>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25615" name="Rectangle 20"/>
            <p:cNvSpPr>
              <a:spLocks noChangeArrowheads="1"/>
            </p:cNvSpPr>
            <p:nvPr/>
          </p:nvSpPr>
          <p:spPr bwMode="auto">
            <a:xfrm>
              <a:off x="4420" y="731"/>
              <a:ext cx="19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sz="2000" i="1">
                  <a:ea typeface="宋体" charset="-122"/>
                  <a:sym typeface="Symbol" pitchFamily="18" charset="2"/>
                </a:rPr>
                <a:t></a:t>
              </a:r>
            </a:p>
          </p:txBody>
        </p:sp>
        <p:sp>
          <p:nvSpPr>
            <p:cNvPr id="25616" name="Line 21"/>
            <p:cNvSpPr>
              <a:spLocks noChangeShapeType="1"/>
            </p:cNvSpPr>
            <p:nvPr/>
          </p:nvSpPr>
          <p:spPr bwMode="auto">
            <a:xfrm>
              <a:off x="4468" y="935"/>
              <a:ext cx="0" cy="409"/>
            </a:xfrm>
            <a:prstGeom prst="line">
              <a:avLst/>
            </a:prstGeom>
            <a:noFill/>
            <a:ln w="28575">
              <a:solidFill>
                <a:srgbClr val="0000FF"/>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617" name="Text Box 22"/>
            <p:cNvSpPr txBox="1">
              <a:spLocks noChangeArrowheads="1"/>
            </p:cNvSpPr>
            <p:nvPr/>
          </p:nvSpPr>
          <p:spPr bwMode="auto">
            <a:xfrm>
              <a:off x="4377" y="1253"/>
              <a:ext cx="454"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en-US" altLang="zh-CN" sz="2400" i="1">
                  <a:solidFill>
                    <a:srgbClr val="0000FF"/>
                  </a:solidFill>
                  <a:ea typeface="宋体" charset="-122"/>
                </a:rPr>
                <a:t>mg</a:t>
              </a:r>
            </a:p>
          </p:txBody>
        </p:sp>
      </p:grpSp>
      <p:grpSp>
        <p:nvGrpSpPr>
          <p:cNvPr id="5" name="Group 23"/>
          <p:cNvGrpSpPr>
            <a:grpSpLocks/>
          </p:cNvGrpSpPr>
          <p:nvPr/>
        </p:nvGrpSpPr>
        <p:grpSpPr bwMode="auto">
          <a:xfrm>
            <a:off x="287338" y="1484313"/>
            <a:ext cx="3384550" cy="863600"/>
            <a:chOff x="295" y="527"/>
            <a:chExt cx="2287" cy="587"/>
          </a:xfrm>
        </p:grpSpPr>
        <p:graphicFrame>
          <p:nvGraphicFramePr>
            <p:cNvPr id="25607" name="Object 24"/>
            <p:cNvGraphicFramePr>
              <a:graphicFrameLocks noChangeAspect="1"/>
            </p:cNvGraphicFramePr>
            <p:nvPr/>
          </p:nvGraphicFramePr>
          <p:xfrm>
            <a:off x="1519" y="527"/>
            <a:ext cx="1063" cy="587"/>
          </p:xfrm>
          <a:graphic>
            <a:graphicData uri="http://schemas.openxmlformats.org/presentationml/2006/ole">
              <mc:AlternateContent xmlns:mc="http://schemas.openxmlformats.org/markup-compatibility/2006">
                <mc:Choice xmlns:v="urn:schemas-microsoft-com:vml" Requires="v">
                  <p:oleObj spid="_x0000_s27745" name="公式" r:id="rId14" imgW="711000" imgH="393480" progId="Equation.3">
                    <p:embed/>
                  </p:oleObj>
                </mc:Choice>
                <mc:Fallback>
                  <p:oleObj name="公式" r:id="rId14" imgW="71100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19" y="527"/>
                          <a:ext cx="1063" cy="58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25400" algn="ctr" rotWithShape="0">
                                  <a:srgbClr val="808080"/>
                                </a:outerShdw>
                              </a:effectLst>
                            </a14:hiddenEffects>
                          </a:ext>
                        </a:extLst>
                      </p:spPr>
                    </p:pic>
                  </p:oleObj>
                </mc:Fallback>
              </mc:AlternateContent>
            </a:graphicData>
          </a:graphic>
        </p:graphicFrame>
        <p:sp>
          <p:nvSpPr>
            <p:cNvPr id="25613" name="Text Box 25"/>
            <p:cNvSpPr txBox="1">
              <a:spLocks noChangeArrowheads="1"/>
            </p:cNvSpPr>
            <p:nvPr/>
          </p:nvSpPr>
          <p:spPr bwMode="auto">
            <a:xfrm>
              <a:off x="295" y="618"/>
              <a:ext cx="127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zh-CN" altLang="en-US">
                  <a:latin typeface="Arial" charset="0"/>
                </a:rPr>
                <a:t>由转动定律</a:t>
              </a:r>
            </a:p>
          </p:txBody>
        </p:sp>
      </p:grpSp>
      <p:sp>
        <p:nvSpPr>
          <p:cNvPr id="25612" name="Rectangle 26"/>
          <p:cNvSpPr>
            <a:spLocks noChangeArrowheads="1"/>
          </p:cNvSpPr>
          <p:nvPr/>
        </p:nvSpPr>
        <p:spPr bwMode="auto">
          <a:xfrm>
            <a:off x="250825" y="333375"/>
            <a:ext cx="669766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a:sym typeface="Symbol" pitchFamily="18" charset="2"/>
              </a:rPr>
              <a:t>(2) </a:t>
            </a:r>
            <a:r>
              <a:rPr kumimoji="1" lang="zh-CN" altLang="en-US">
                <a:sym typeface="Symbol" pitchFamily="18" charset="2"/>
              </a:rPr>
              <a:t>求垂直位置时的角速度和角加速度</a:t>
            </a:r>
          </a:p>
        </p:txBody>
      </p:sp>
    </p:spTree>
    <p:extLst>
      <p:ext uri="{BB962C8B-B14F-4D97-AF65-F5344CB8AC3E}">
        <p14:creationId xmlns:p14="http://schemas.microsoft.com/office/powerpoint/2010/main" val="26186407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3" fill="hold" nodeType="clickEffect">
                                  <p:stCondLst>
                                    <p:cond delay="0"/>
                                  </p:stCondLst>
                                  <p:childTnLst>
                                    <p:set>
                                      <p:cBhvr>
                                        <p:cTn id="15" dur="1" fill="hold">
                                          <p:stCondLst>
                                            <p:cond delay="0"/>
                                          </p:stCondLst>
                                        </p:cTn>
                                        <p:tgtEl>
                                          <p:spTgt spid="387075"/>
                                        </p:tgtEl>
                                        <p:attrNameLst>
                                          <p:attrName>style.visibility</p:attrName>
                                        </p:attrNameLst>
                                      </p:cBhvr>
                                      <p:to>
                                        <p:strVal val="visible"/>
                                      </p:to>
                                    </p:set>
                                    <p:animEffect transition="in" filter="strips(upRight)">
                                      <p:cBhvr>
                                        <p:cTn id="16" dur="500"/>
                                        <p:tgtEl>
                                          <p:spTgt spid="38707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3" fill="hold" nodeType="clickEffect">
                                  <p:stCondLst>
                                    <p:cond delay="0"/>
                                  </p:stCondLst>
                                  <p:childTnLst>
                                    <p:set>
                                      <p:cBhvr>
                                        <p:cTn id="20" dur="1" fill="hold">
                                          <p:stCondLst>
                                            <p:cond delay="0"/>
                                          </p:stCondLst>
                                        </p:cTn>
                                        <p:tgtEl>
                                          <p:spTgt spid="387076"/>
                                        </p:tgtEl>
                                        <p:attrNameLst>
                                          <p:attrName>style.visibility</p:attrName>
                                        </p:attrNameLst>
                                      </p:cBhvr>
                                      <p:to>
                                        <p:strVal val="visible"/>
                                      </p:to>
                                    </p:set>
                                    <p:animEffect transition="in" filter="strips(upRight)">
                                      <p:cBhvr>
                                        <p:cTn id="21" dur="500"/>
                                        <p:tgtEl>
                                          <p:spTgt spid="38707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3" fill="hold" nodeType="clickEffect">
                                  <p:stCondLst>
                                    <p:cond delay="0"/>
                                  </p:stCondLst>
                                  <p:childTnLst>
                                    <p:set>
                                      <p:cBhvr>
                                        <p:cTn id="25" dur="1" fill="hold">
                                          <p:stCondLst>
                                            <p:cond delay="0"/>
                                          </p:stCondLst>
                                        </p:cTn>
                                        <p:tgtEl>
                                          <p:spTgt spid="387077"/>
                                        </p:tgtEl>
                                        <p:attrNameLst>
                                          <p:attrName>style.visibility</p:attrName>
                                        </p:attrNameLst>
                                      </p:cBhvr>
                                      <p:to>
                                        <p:strVal val="visible"/>
                                      </p:to>
                                    </p:set>
                                    <p:animEffect transition="in" filter="strips(upRight)">
                                      <p:cBhvr>
                                        <p:cTn id="26" dur="500"/>
                                        <p:tgtEl>
                                          <p:spTgt spid="38707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3" fill="hold" nodeType="clickEffect">
                                  <p:stCondLst>
                                    <p:cond delay="0"/>
                                  </p:stCondLst>
                                  <p:childTnLst>
                                    <p:set>
                                      <p:cBhvr>
                                        <p:cTn id="30" dur="1" fill="hold">
                                          <p:stCondLst>
                                            <p:cond delay="0"/>
                                          </p:stCondLst>
                                        </p:cTn>
                                        <p:tgtEl>
                                          <p:spTgt spid="387078"/>
                                        </p:tgtEl>
                                        <p:attrNameLst>
                                          <p:attrName>style.visibility</p:attrName>
                                        </p:attrNameLst>
                                      </p:cBhvr>
                                      <p:to>
                                        <p:strVal val="visible"/>
                                      </p:to>
                                    </p:set>
                                    <p:animEffect transition="in" filter="strips(upRight)">
                                      <p:cBhvr>
                                        <p:cTn id="31" dur="500"/>
                                        <p:tgtEl>
                                          <p:spTgt spid="387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Text Box 2"/>
          <p:cNvSpPr txBox="1">
            <a:spLocks noChangeArrowheads="1"/>
          </p:cNvSpPr>
          <p:nvPr/>
        </p:nvSpPr>
        <p:spPr bwMode="auto">
          <a:xfrm>
            <a:off x="285750" y="333375"/>
            <a:ext cx="6734175" cy="461665"/>
          </a:xfrm>
          <a:prstGeom prst="rect">
            <a:avLst/>
          </a:prstGeom>
          <a:noFill/>
          <a:ln w="9525">
            <a:noFill/>
            <a:miter lim="800000"/>
            <a:headEnd/>
            <a:tailEnd/>
          </a:ln>
          <a:effectLst/>
        </p:spPr>
        <p:txBody>
          <a:bodyPr>
            <a:spAutoFit/>
          </a:bodyPr>
          <a:lstStyle/>
          <a:p>
            <a:pPr>
              <a:spcBef>
                <a:spcPct val="50000"/>
              </a:spcBef>
              <a:defRPr/>
            </a:pPr>
            <a:r>
              <a:rPr lang="en-US" altLang="zh-CN" sz="2400" b="1" dirty="0">
                <a:solidFill>
                  <a:srgbClr val="0000CC"/>
                </a:solidFill>
                <a:effectLst>
                  <a:outerShdw blurRad="38100" dist="38100" dir="2700000" algn="tl">
                    <a:srgbClr val="C0C0C0"/>
                  </a:outerShdw>
                </a:effectLst>
              </a:rPr>
              <a:t>3.1.2 </a:t>
            </a:r>
            <a:r>
              <a:rPr lang="zh-CN" altLang="en-US" sz="2400" b="1" dirty="0">
                <a:solidFill>
                  <a:srgbClr val="0000CC"/>
                </a:solidFill>
                <a:effectLst>
                  <a:outerShdw blurRad="38100" dist="38100" dir="2700000" algn="tl">
                    <a:srgbClr val="C0C0C0"/>
                  </a:outerShdw>
                </a:effectLst>
              </a:rPr>
              <a:t>描述刚体转动的物理量</a:t>
            </a:r>
          </a:p>
        </p:txBody>
      </p:sp>
      <p:sp>
        <p:nvSpPr>
          <p:cNvPr id="446467" name="Text Box 3"/>
          <p:cNvSpPr txBox="1">
            <a:spLocks noChangeArrowheads="1"/>
          </p:cNvSpPr>
          <p:nvPr/>
        </p:nvSpPr>
        <p:spPr bwMode="auto">
          <a:xfrm>
            <a:off x="935038" y="908050"/>
            <a:ext cx="49688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为什么用角量描述定轴转动</a:t>
            </a:r>
            <a:r>
              <a:rPr kumimoji="1" lang="en-US" altLang="zh-CN"/>
              <a:t>?</a:t>
            </a:r>
          </a:p>
        </p:txBody>
      </p:sp>
      <p:grpSp>
        <p:nvGrpSpPr>
          <p:cNvPr id="2" name="Group 4"/>
          <p:cNvGrpSpPr>
            <a:grpSpLocks/>
          </p:cNvGrpSpPr>
          <p:nvPr/>
        </p:nvGrpSpPr>
        <p:grpSpPr bwMode="auto">
          <a:xfrm>
            <a:off x="5400675" y="2168525"/>
            <a:ext cx="2592388" cy="3384550"/>
            <a:chOff x="3696" y="1117"/>
            <a:chExt cx="1814" cy="2304"/>
          </a:xfrm>
        </p:grpSpPr>
        <p:pic>
          <p:nvPicPr>
            <p:cNvPr id="4108" name="Picture 5" descr="gtzd"/>
            <p:cNvPicPr>
              <a:picLocks noChangeAspect="1" noChangeArrowheads="1"/>
            </p:cNvPicPr>
            <p:nvPr/>
          </p:nvPicPr>
          <p:blipFill>
            <a:blip r:embed="rId4">
              <a:clrChange>
                <a:clrFrom>
                  <a:srgbClr val="8CDEDE"/>
                </a:clrFrom>
                <a:clrTo>
                  <a:srgbClr val="8CDEDE">
                    <a:alpha val="0"/>
                  </a:srgbClr>
                </a:clrTo>
              </a:clrChange>
              <a:extLst>
                <a:ext uri="{28A0092B-C50C-407E-A947-70E740481C1C}">
                  <a14:useLocalDpi xmlns:a14="http://schemas.microsoft.com/office/drawing/2010/main" val="0"/>
                </a:ext>
              </a:extLst>
            </a:blip>
            <a:srcRect l="5864" r="13550"/>
            <a:stretch>
              <a:fillRect/>
            </a:stretch>
          </p:blipFill>
          <p:spPr bwMode="auto">
            <a:xfrm>
              <a:off x="3696" y="1117"/>
              <a:ext cx="1814" cy="2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9" name="Text Box 6"/>
            <p:cNvSpPr txBox="1">
              <a:spLocks noChangeArrowheads="1"/>
            </p:cNvSpPr>
            <p:nvPr/>
          </p:nvSpPr>
          <p:spPr bwMode="auto">
            <a:xfrm>
              <a:off x="4044" y="2365"/>
              <a:ext cx="221"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b="0">
                  <a:solidFill>
                    <a:schemeClr val="bg1"/>
                  </a:solidFill>
                  <a:sym typeface="Symbol" pitchFamily="18" charset="2"/>
                </a:rPr>
                <a:t></a:t>
              </a:r>
              <a:endParaRPr kumimoji="1" lang="zh-CN" altLang="en-US" b="0">
                <a:solidFill>
                  <a:schemeClr val="bg1"/>
                </a:solidFill>
              </a:endParaRPr>
            </a:p>
          </p:txBody>
        </p:sp>
      </p:grpSp>
      <p:grpSp>
        <p:nvGrpSpPr>
          <p:cNvPr id="3" name="Group 14"/>
          <p:cNvGrpSpPr>
            <a:grpSpLocks/>
          </p:cNvGrpSpPr>
          <p:nvPr/>
        </p:nvGrpSpPr>
        <p:grpSpPr bwMode="auto">
          <a:xfrm>
            <a:off x="565150" y="2060575"/>
            <a:ext cx="4114800" cy="3987800"/>
            <a:chOff x="363" y="1412"/>
            <a:chExt cx="2592" cy="2512"/>
          </a:xfrm>
        </p:grpSpPr>
        <p:sp>
          <p:nvSpPr>
            <p:cNvPr id="4107" name="Text Box 8"/>
            <p:cNvSpPr txBox="1">
              <a:spLocks noChangeArrowheads="1"/>
            </p:cNvSpPr>
            <p:nvPr/>
          </p:nvSpPr>
          <p:spPr bwMode="auto">
            <a:xfrm>
              <a:off x="363" y="1412"/>
              <a:ext cx="2592" cy="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spcAft>
                  <a:spcPct val="20000"/>
                </a:spcAft>
              </a:pPr>
              <a:r>
                <a:rPr kumimoji="1" lang="zh-CN" altLang="en-US">
                  <a:solidFill>
                    <a:srgbClr val="0033CC"/>
                  </a:solidFill>
                </a:rPr>
                <a:t>刚体定轴转动的特点</a:t>
              </a:r>
              <a:r>
                <a:rPr kumimoji="1" lang="en-US" altLang="zh-CN">
                  <a:solidFill>
                    <a:srgbClr val="0000FF"/>
                  </a:solidFill>
                </a:rPr>
                <a:t>:</a:t>
              </a:r>
            </a:p>
            <a:p>
              <a:pPr eaLnBrk="1" hangingPunct="1">
                <a:lnSpc>
                  <a:spcPct val="105000"/>
                </a:lnSpc>
                <a:spcAft>
                  <a:spcPct val="20000"/>
                </a:spcAft>
              </a:pPr>
              <a:r>
                <a:rPr kumimoji="1" lang="en-US" altLang="zh-CN"/>
                <a:t>1) </a:t>
              </a:r>
              <a:r>
                <a:rPr kumimoji="1" lang="zh-CN" altLang="en-US"/>
                <a:t>转动平面垂直于转轴</a:t>
              </a:r>
              <a:r>
                <a:rPr kumimoji="1" lang="en-US" altLang="zh-CN"/>
                <a:t>.</a:t>
              </a:r>
            </a:p>
            <a:p>
              <a:pPr eaLnBrk="1" hangingPunct="1">
                <a:lnSpc>
                  <a:spcPct val="105000"/>
                </a:lnSpc>
                <a:spcAft>
                  <a:spcPct val="20000"/>
                </a:spcAft>
              </a:pPr>
              <a:r>
                <a:rPr kumimoji="1" lang="en-US" altLang="zh-CN"/>
                <a:t>2) </a:t>
              </a:r>
              <a:r>
                <a:rPr kumimoji="1" lang="zh-CN" altLang="en-US"/>
                <a:t>转动平面上各点均做圆</a:t>
              </a:r>
            </a:p>
            <a:p>
              <a:pPr eaLnBrk="1" hangingPunct="1">
                <a:lnSpc>
                  <a:spcPct val="105000"/>
                </a:lnSpc>
                <a:spcAft>
                  <a:spcPct val="20000"/>
                </a:spcAft>
              </a:pPr>
              <a:r>
                <a:rPr kumimoji="1" lang="zh-CN" altLang="en-US"/>
                <a:t>    周运动</a:t>
              </a:r>
              <a:r>
                <a:rPr kumimoji="1" lang="en-US" altLang="zh-CN"/>
                <a:t>,  </a:t>
              </a:r>
              <a:r>
                <a:rPr kumimoji="1" lang="zh-CN" altLang="en-US"/>
                <a:t>角量相同</a:t>
              </a:r>
              <a:r>
                <a:rPr kumimoji="1" lang="en-US" altLang="zh-CN"/>
                <a:t>, </a:t>
              </a:r>
              <a:r>
                <a:rPr kumimoji="1" lang="zh-CN" altLang="en-US"/>
                <a:t>线量</a:t>
              </a:r>
            </a:p>
            <a:p>
              <a:pPr eaLnBrk="1" hangingPunct="1">
                <a:lnSpc>
                  <a:spcPct val="105000"/>
                </a:lnSpc>
                <a:spcAft>
                  <a:spcPct val="20000"/>
                </a:spcAft>
              </a:pPr>
              <a:r>
                <a:rPr kumimoji="1" lang="zh-CN" altLang="en-US"/>
                <a:t>    不同</a:t>
              </a:r>
              <a:r>
                <a:rPr kumimoji="1" lang="en-US" altLang="zh-CN"/>
                <a:t>.</a:t>
              </a:r>
            </a:p>
            <a:p>
              <a:pPr eaLnBrk="1" hangingPunct="1">
                <a:lnSpc>
                  <a:spcPct val="105000"/>
                </a:lnSpc>
                <a:spcAft>
                  <a:spcPct val="20000"/>
                </a:spcAft>
              </a:pPr>
              <a:r>
                <a:rPr kumimoji="1" lang="en-US" altLang="zh-CN"/>
                <a:t>3) </a:t>
              </a:r>
              <a:r>
                <a:rPr kumimoji="1" lang="zh-CN" altLang="en-US"/>
                <a:t>定轴转动刚体上各点的</a:t>
              </a:r>
            </a:p>
            <a:p>
              <a:pPr eaLnBrk="1" hangingPunct="1">
                <a:lnSpc>
                  <a:spcPct val="105000"/>
                </a:lnSpc>
                <a:spcAft>
                  <a:spcPct val="20000"/>
                </a:spcAft>
              </a:pPr>
              <a:r>
                <a:rPr kumimoji="1" lang="zh-CN" altLang="en-US"/>
                <a:t>    角速度矢量</a:t>
              </a:r>
              <a:r>
                <a:rPr kumimoji="1" lang="zh-CN" altLang="en-US" i="1">
                  <a:sym typeface="Symbol" pitchFamily="18" charset="2"/>
                </a:rPr>
                <a:t>    </a:t>
              </a:r>
              <a:r>
                <a:rPr kumimoji="1" lang="zh-CN" altLang="en-US">
                  <a:sym typeface="Symbol" pitchFamily="18" charset="2"/>
                </a:rPr>
                <a:t>的方向均</a:t>
              </a:r>
            </a:p>
            <a:p>
              <a:pPr eaLnBrk="1" hangingPunct="1">
                <a:lnSpc>
                  <a:spcPct val="105000"/>
                </a:lnSpc>
                <a:spcAft>
                  <a:spcPct val="20000"/>
                </a:spcAft>
              </a:pPr>
              <a:r>
                <a:rPr kumimoji="1" lang="zh-CN" altLang="en-US">
                  <a:sym typeface="Symbol" pitchFamily="18" charset="2"/>
                </a:rPr>
                <a:t>    沿轴线</a:t>
              </a:r>
              <a:r>
                <a:rPr kumimoji="1" lang="en-US" altLang="zh-CN">
                  <a:sym typeface="Symbol" pitchFamily="18" charset="2"/>
                </a:rPr>
                <a:t>.</a:t>
              </a:r>
              <a:endParaRPr kumimoji="1" lang="en-US" altLang="zh-CN"/>
            </a:p>
          </p:txBody>
        </p:sp>
        <p:graphicFrame>
          <p:nvGraphicFramePr>
            <p:cNvPr id="4098" name="Object 9"/>
            <p:cNvGraphicFramePr>
              <a:graphicFrameLocks noChangeAspect="1"/>
            </p:cNvGraphicFramePr>
            <p:nvPr/>
          </p:nvGraphicFramePr>
          <p:xfrm>
            <a:off x="1655" y="3294"/>
            <a:ext cx="254" cy="296"/>
          </p:xfrm>
          <a:graphic>
            <a:graphicData uri="http://schemas.openxmlformats.org/presentationml/2006/ole">
              <mc:AlternateContent xmlns:mc="http://schemas.openxmlformats.org/markup-compatibility/2006">
                <mc:Choice xmlns:v="urn:schemas-microsoft-com:vml" Requires="v">
                  <p:oleObj spid="_x0000_s7184" name="Equation" r:id="rId5" imgW="152280" imgH="177480" progId="Equation.3">
                    <p:embed/>
                  </p:oleObj>
                </mc:Choice>
                <mc:Fallback>
                  <p:oleObj name="Equation" r:id="rId5" imgW="152280" imgH="17748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5" y="3294"/>
                          <a:ext cx="254"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46474" name="Text Box 10"/>
          <p:cNvSpPr txBox="1">
            <a:spLocks noChangeArrowheads="1"/>
          </p:cNvSpPr>
          <p:nvPr/>
        </p:nvSpPr>
        <p:spPr bwMode="auto">
          <a:xfrm>
            <a:off x="250825" y="1484313"/>
            <a:ext cx="7199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solidFill>
                  <a:srgbClr val="0033CC"/>
                </a:solidFill>
              </a:rPr>
              <a:t>转动平面</a:t>
            </a:r>
            <a:r>
              <a:rPr kumimoji="1" lang="en-US" altLang="zh-CN">
                <a:solidFill>
                  <a:srgbClr val="0033CC"/>
                </a:solidFill>
              </a:rPr>
              <a:t>: </a:t>
            </a:r>
            <a:r>
              <a:rPr kumimoji="1" lang="zh-CN" altLang="en-US"/>
              <a:t>定轴转动刚体上各质点的运动面</a:t>
            </a:r>
          </a:p>
        </p:txBody>
      </p:sp>
      <p:grpSp>
        <p:nvGrpSpPr>
          <p:cNvPr id="4" name="Group 11"/>
          <p:cNvGrpSpPr>
            <a:grpSpLocks/>
          </p:cNvGrpSpPr>
          <p:nvPr/>
        </p:nvGrpSpPr>
        <p:grpSpPr bwMode="auto">
          <a:xfrm>
            <a:off x="5473700" y="3824288"/>
            <a:ext cx="1741488" cy="1008062"/>
            <a:chOff x="3787" y="2160"/>
            <a:chExt cx="1097" cy="635"/>
          </a:xfrm>
        </p:grpSpPr>
        <p:sp>
          <p:nvSpPr>
            <p:cNvPr id="4105" name="Oval 12"/>
            <p:cNvSpPr>
              <a:spLocks noChangeArrowheads="1"/>
            </p:cNvSpPr>
            <p:nvPr/>
          </p:nvSpPr>
          <p:spPr bwMode="auto">
            <a:xfrm>
              <a:off x="3787" y="2160"/>
              <a:ext cx="1097" cy="635"/>
            </a:xfrm>
            <a:prstGeom prst="ellipse">
              <a:avLst/>
            </a:prstGeom>
            <a:noFill/>
            <a:ln w="3810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4106" name="Oval 13"/>
            <p:cNvSpPr>
              <a:spLocks noChangeArrowheads="1"/>
            </p:cNvSpPr>
            <p:nvPr/>
          </p:nvSpPr>
          <p:spPr bwMode="auto">
            <a:xfrm>
              <a:off x="4740" y="2251"/>
              <a:ext cx="136" cy="136"/>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Tree>
    <p:extLst>
      <p:ext uri="{BB962C8B-B14F-4D97-AF65-F5344CB8AC3E}">
        <p14:creationId xmlns:p14="http://schemas.microsoft.com/office/powerpoint/2010/main" val="12469434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46467"/>
                                        </p:tgtEl>
                                        <p:attrNameLst>
                                          <p:attrName>style.visibility</p:attrName>
                                        </p:attrNameLst>
                                      </p:cBhvr>
                                      <p:to>
                                        <p:strVal val="visible"/>
                                      </p:to>
                                    </p:set>
                                    <p:animEffect transition="in" filter="slide(fromBottom)">
                                      <p:cBhvr>
                                        <p:cTn id="7" dur="500"/>
                                        <p:tgtEl>
                                          <p:spTgt spid="4464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46474"/>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67" grpId="0"/>
      <p:bldP spid="4464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38" name="Group 2"/>
          <p:cNvGrpSpPr>
            <a:grpSpLocks/>
          </p:cNvGrpSpPr>
          <p:nvPr/>
        </p:nvGrpSpPr>
        <p:grpSpPr bwMode="auto">
          <a:xfrm>
            <a:off x="6443663" y="368300"/>
            <a:ext cx="2305050" cy="3117850"/>
            <a:chOff x="4150" y="210"/>
            <a:chExt cx="1452" cy="1964"/>
          </a:xfrm>
        </p:grpSpPr>
        <p:sp>
          <p:nvSpPr>
            <p:cNvPr id="5152" name="AutoShape 3"/>
            <p:cNvSpPr>
              <a:spLocks noChangeArrowheads="1"/>
            </p:cNvSpPr>
            <p:nvPr/>
          </p:nvSpPr>
          <p:spPr bwMode="auto">
            <a:xfrm>
              <a:off x="4150" y="664"/>
              <a:ext cx="1270" cy="1270"/>
            </a:xfrm>
            <a:prstGeom prst="can">
              <a:avLst>
                <a:gd name="adj" fmla="val 25000"/>
              </a:avLst>
            </a:prstGeom>
            <a:gradFill rotWithShape="0">
              <a:gsLst>
                <a:gs pos="0">
                  <a:srgbClr val="95CFD3">
                    <a:alpha val="60001"/>
                  </a:srgbClr>
                </a:gs>
                <a:gs pos="100000">
                  <a:srgbClr val="364B4C">
                    <a:alpha val="60001"/>
                  </a:srgbClr>
                </a:gs>
              </a:gsLst>
              <a:lin ang="0" scaled="1"/>
            </a:gradFill>
            <a:ln w="19050">
              <a:solidFill>
                <a:srgbClr val="95CFD3"/>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5153" name="Line 4"/>
            <p:cNvSpPr>
              <a:spLocks noChangeShapeType="1"/>
            </p:cNvSpPr>
            <p:nvPr/>
          </p:nvSpPr>
          <p:spPr bwMode="auto">
            <a:xfrm>
              <a:off x="4779" y="193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4" name="Oval 5"/>
            <p:cNvSpPr>
              <a:spLocks noChangeArrowheads="1"/>
            </p:cNvSpPr>
            <p:nvPr/>
          </p:nvSpPr>
          <p:spPr bwMode="auto">
            <a:xfrm>
              <a:off x="4294" y="1196"/>
              <a:ext cx="1008" cy="384"/>
            </a:xfrm>
            <a:prstGeom prst="ellipse">
              <a:avLst/>
            </a:prstGeom>
            <a:solidFill>
              <a:srgbClr val="FFFFCC"/>
            </a:solidFill>
            <a:ln w="19050" cap="rnd">
              <a:solidFill>
                <a:srgbClr val="FF3300"/>
              </a:solidFill>
              <a:prstDash val="sysDot"/>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5155" name="Line 6"/>
            <p:cNvSpPr>
              <a:spLocks noChangeShapeType="1"/>
            </p:cNvSpPr>
            <p:nvPr/>
          </p:nvSpPr>
          <p:spPr bwMode="auto">
            <a:xfrm flipH="1">
              <a:off x="4781" y="981"/>
              <a:ext cx="4" cy="386"/>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6" name="Line 7"/>
            <p:cNvSpPr>
              <a:spLocks noChangeShapeType="1"/>
            </p:cNvSpPr>
            <p:nvPr/>
          </p:nvSpPr>
          <p:spPr bwMode="auto">
            <a:xfrm flipV="1">
              <a:off x="4785" y="1387"/>
              <a:ext cx="817" cy="18"/>
            </a:xfrm>
            <a:prstGeom prst="line">
              <a:avLst/>
            </a:prstGeom>
            <a:noFill/>
            <a:ln w="19050">
              <a:solidFill>
                <a:schemeClr val="tx1"/>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sp>
          <p:nvSpPr>
            <p:cNvPr id="5157" name="Line 8"/>
            <p:cNvSpPr>
              <a:spLocks noChangeShapeType="1"/>
            </p:cNvSpPr>
            <p:nvPr/>
          </p:nvSpPr>
          <p:spPr bwMode="auto">
            <a:xfrm flipV="1">
              <a:off x="4774" y="1212"/>
              <a:ext cx="240" cy="192"/>
            </a:xfrm>
            <a:prstGeom prst="line">
              <a:avLst/>
            </a:prstGeom>
            <a:noFill/>
            <a:ln w="28575">
              <a:solidFill>
                <a:srgbClr val="0000CC"/>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133" name="Object 9"/>
            <p:cNvGraphicFramePr>
              <a:graphicFrameLocks noChangeAspect="1"/>
            </p:cNvGraphicFramePr>
            <p:nvPr/>
          </p:nvGraphicFramePr>
          <p:xfrm>
            <a:off x="4945" y="1241"/>
            <a:ext cx="294" cy="194"/>
          </p:xfrm>
          <a:graphic>
            <a:graphicData uri="http://schemas.openxmlformats.org/presentationml/2006/ole">
              <mc:AlternateContent xmlns:mc="http://schemas.openxmlformats.org/markup-compatibility/2006">
                <mc:Choice xmlns:v="urn:schemas-microsoft-com:vml" Requires="v">
                  <p:oleObj spid="_x0000_s8418" name="公式" r:id="rId4" imgW="291960" imgH="203040" progId="Equation.3">
                    <p:embed/>
                  </p:oleObj>
                </mc:Choice>
                <mc:Fallback>
                  <p:oleObj name="公式" r:id="rId4" imgW="29196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45" y="1241"/>
                          <a:ext cx="294"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8" name="Line 10"/>
            <p:cNvSpPr>
              <a:spLocks noChangeShapeType="1"/>
            </p:cNvSpPr>
            <p:nvPr/>
          </p:nvSpPr>
          <p:spPr bwMode="auto">
            <a:xfrm>
              <a:off x="4785" y="210"/>
              <a:ext cx="0" cy="589"/>
            </a:xfrm>
            <a:prstGeom prst="line">
              <a:avLst/>
            </a:prstGeom>
            <a:noFill/>
            <a:ln w="38100">
              <a:solidFill>
                <a:schemeClr val="tx1"/>
              </a:solidFill>
              <a:round/>
              <a:headEnd type="stealth" w="med" len="lg"/>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34" name="Object 11"/>
            <p:cNvGraphicFramePr>
              <a:graphicFrameLocks noChangeAspect="1"/>
            </p:cNvGraphicFramePr>
            <p:nvPr/>
          </p:nvGraphicFramePr>
          <p:xfrm>
            <a:off x="4966" y="1071"/>
            <a:ext cx="136" cy="137"/>
          </p:xfrm>
          <a:graphic>
            <a:graphicData uri="http://schemas.openxmlformats.org/presentationml/2006/ole">
              <mc:AlternateContent xmlns:mc="http://schemas.openxmlformats.org/markup-compatibility/2006">
                <mc:Choice xmlns:v="urn:schemas-microsoft-com:vml" Requires="v">
                  <p:oleObj spid="_x0000_s8419" name="Equation" r:id="rId6" imgW="152280" imgH="164880" progId="Equation.3">
                    <p:embed/>
                  </p:oleObj>
                </mc:Choice>
                <mc:Fallback>
                  <p:oleObj name="Equation" r:id="rId6" imgW="152280" imgH="1648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66" y="1071"/>
                          <a:ext cx="136" cy="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Line 12"/>
            <p:cNvSpPr>
              <a:spLocks noChangeShapeType="1"/>
            </p:cNvSpPr>
            <p:nvPr/>
          </p:nvSpPr>
          <p:spPr bwMode="auto">
            <a:xfrm flipH="1">
              <a:off x="4785" y="1571"/>
              <a:ext cx="4" cy="386"/>
            </a:xfrm>
            <a:prstGeom prst="line">
              <a:avLst/>
            </a:prstGeom>
            <a:noFill/>
            <a:ln w="19050">
              <a:solidFill>
                <a:schemeClr val="tx1"/>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0" name="AutoShape 13"/>
            <p:cNvSpPr>
              <a:spLocks noChangeArrowheads="1"/>
            </p:cNvSpPr>
            <p:nvPr/>
          </p:nvSpPr>
          <p:spPr bwMode="auto">
            <a:xfrm>
              <a:off x="4513" y="346"/>
              <a:ext cx="227" cy="317"/>
            </a:xfrm>
            <a:prstGeom prst="curvedRightArrow">
              <a:avLst>
                <a:gd name="adj1" fmla="val 27930"/>
                <a:gd name="adj2" fmla="val 55859"/>
                <a:gd name="adj3" fmla="val 33333"/>
              </a:avLst>
            </a:prstGeom>
            <a:solidFill>
              <a:schemeClr val="accent1"/>
            </a:solidFill>
            <a:ln w="28575">
              <a:solidFill>
                <a:schemeClr val="accent2"/>
              </a:solidFill>
              <a:miter lim="800000"/>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5135" name="Object 14"/>
            <p:cNvGraphicFramePr>
              <a:graphicFrameLocks noChangeAspect="1"/>
            </p:cNvGraphicFramePr>
            <p:nvPr/>
          </p:nvGraphicFramePr>
          <p:xfrm>
            <a:off x="4831" y="210"/>
            <a:ext cx="225" cy="282"/>
          </p:xfrm>
          <a:graphic>
            <a:graphicData uri="http://schemas.openxmlformats.org/presentationml/2006/ole">
              <mc:AlternateContent xmlns:mc="http://schemas.openxmlformats.org/markup-compatibility/2006">
                <mc:Choice xmlns:v="urn:schemas-microsoft-com:vml" Requires="v">
                  <p:oleObj spid="_x0000_s8420" name="公式" r:id="rId8" imgW="152280" imgH="177480" progId="Equation.3">
                    <p:embed/>
                  </p:oleObj>
                </mc:Choice>
                <mc:Fallback>
                  <p:oleObj name="公式" r:id="rId8" imgW="152280" imgH="177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31" y="210"/>
                          <a:ext cx="225" cy="28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1" name="Freeform 15"/>
            <p:cNvSpPr>
              <a:spLocks/>
            </p:cNvSpPr>
            <p:nvPr/>
          </p:nvSpPr>
          <p:spPr bwMode="auto">
            <a:xfrm>
              <a:off x="4882" y="1325"/>
              <a:ext cx="67" cy="70"/>
            </a:xfrm>
            <a:custGeom>
              <a:avLst/>
              <a:gdLst>
                <a:gd name="T0" fmla="*/ 0 w 67"/>
                <a:gd name="T1" fmla="*/ 0 h 70"/>
                <a:gd name="T2" fmla="*/ 35 w 67"/>
                <a:gd name="T3" fmla="*/ 25 h 70"/>
                <a:gd name="T4" fmla="*/ 67 w 67"/>
                <a:gd name="T5" fmla="*/ 70 h 70"/>
                <a:gd name="T6" fmla="*/ 0 60000 65536"/>
                <a:gd name="T7" fmla="*/ 0 60000 65536"/>
                <a:gd name="T8" fmla="*/ 0 60000 65536"/>
                <a:gd name="T9" fmla="*/ 0 w 67"/>
                <a:gd name="T10" fmla="*/ 0 h 70"/>
                <a:gd name="T11" fmla="*/ 67 w 67"/>
                <a:gd name="T12" fmla="*/ 70 h 70"/>
              </a:gdLst>
              <a:ahLst/>
              <a:cxnLst>
                <a:cxn ang="T6">
                  <a:pos x="T0" y="T1"/>
                </a:cxn>
                <a:cxn ang="T7">
                  <a:pos x="T2" y="T3"/>
                </a:cxn>
                <a:cxn ang="T8">
                  <a:pos x="T4" y="T5"/>
                </a:cxn>
              </a:cxnLst>
              <a:rect l="T9" t="T10" r="T11" b="T12"/>
              <a:pathLst>
                <a:path w="67" h="70">
                  <a:moveTo>
                    <a:pt x="0" y="0"/>
                  </a:moveTo>
                  <a:cubicBezTo>
                    <a:pt x="6" y="4"/>
                    <a:pt x="24" y="13"/>
                    <a:pt x="35" y="25"/>
                  </a:cubicBezTo>
                  <a:cubicBezTo>
                    <a:pt x="46" y="37"/>
                    <a:pt x="60" y="61"/>
                    <a:pt x="67" y="7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5136" name="Object 16"/>
            <p:cNvGraphicFramePr>
              <a:graphicFrameLocks noChangeAspect="1"/>
            </p:cNvGraphicFramePr>
            <p:nvPr/>
          </p:nvGraphicFramePr>
          <p:xfrm>
            <a:off x="4604" y="1344"/>
            <a:ext cx="194" cy="226"/>
          </p:xfrm>
          <a:graphic>
            <a:graphicData uri="http://schemas.openxmlformats.org/presentationml/2006/ole">
              <mc:AlternateContent xmlns:mc="http://schemas.openxmlformats.org/markup-compatibility/2006">
                <mc:Choice xmlns:v="urn:schemas-microsoft-com:vml" Requires="v">
                  <p:oleObj spid="_x0000_s8421" name="公式" r:id="rId10" imgW="152280" imgH="177480" progId="Equation.3">
                    <p:embed/>
                  </p:oleObj>
                </mc:Choice>
                <mc:Fallback>
                  <p:oleObj name="公式" r:id="rId10" imgW="1522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4" y="1344"/>
                          <a:ext cx="194"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7" name="Object 17"/>
            <p:cNvGraphicFramePr>
              <a:graphicFrameLocks noChangeAspect="1"/>
            </p:cNvGraphicFramePr>
            <p:nvPr/>
          </p:nvGraphicFramePr>
          <p:xfrm>
            <a:off x="5436" y="1405"/>
            <a:ext cx="162" cy="177"/>
          </p:xfrm>
          <a:graphic>
            <a:graphicData uri="http://schemas.openxmlformats.org/presentationml/2006/ole">
              <mc:AlternateContent xmlns:mc="http://schemas.openxmlformats.org/markup-compatibility/2006">
                <mc:Choice xmlns:v="urn:schemas-microsoft-com:vml" Requires="v">
                  <p:oleObj spid="_x0000_s8422" name="公式" r:id="rId12" imgW="126720" imgH="139680" progId="Equation.3">
                    <p:embed/>
                  </p:oleObj>
                </mc:Choice>
                <mc:Fallback>
                  <p:oleObj name="公式" r:id="rId12" imgW="126720" imgH="1396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6" y="1405"/>
                          <a:ext cx="162"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18"/>
          <p:cNvGrpSpPr>
            <a:grpSpLocks/>
          </p:cNvGrpSpPr>
          <p:nvPr/>
        </p:nvGrpSpPr>
        <p:grpSpPr bwMode="auto">
          <a:xfrm>
            <a:off x="250825" y="1844675"/>
            <a:ext cx="3060700" cy="936625"/>
            <a:chOff x="295" y="931"/>
            <a:chExt cx="2267" cy="685"/>
          </a:xfrm>
        </p:grpSpPr>
        <p:sp>
          <p:nvSpPr>
            <p:cNvPr id="5151" name="Text Box 19"/>
            <p:cNvSpPr txBox="1">
              <a:spLocks noChangeArrowheads="1"/>
            </p:cNvSpPr>
            <p:nvPr/>
          </p:nvSpPr>
          <p:spPr bwMode="auto">
            <a:xfrm>
              <a:off x="295" y="1107"/>
              <a:ext cx="1542"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角速度大小</a:t>
              </a:r>
              <a:r>
                <a:rPr kumimoji="1" lang="en-US" altLang="zh-CN"/>
                <a:t>:</a:t>
              </a:r>
              <a:endParaRPr kumimoji="1" lang="en-US" altLang="zh-CN" b="0"/>
            </a:p>
          </p:txBody>
        </p:sp>
        <p:graphicFrame>
          <p:nvGraphicFramePr>
            <p:cNvPr id="5132" name="Object 20"/>
            <p:cNvGraphicFramePr>
              <a:graphicFrameLocks noChangeAspect="1"/>
            </p:cNvGraphicFramePr>
            <p:nvPr/>
          </p:nvGraphicFramePr>
          <p:xfrm>
            <a:off x="1700" y="931"/>
            <a:ext cx="862" cy="685"/>
          </p:xfrm>
          <a:graphic>
            <a:graphicData uri="http://schemas.openxmlformats.org/presentationml/2006/ole">
              <mc:AlternateContent xmlns:mc="http://schemas.openxmlformats.org/markup-compatibility/2006">
                <mc:Choice xmlns:v="urn:schemas-microsoft-com:vml" Requires="v">
                  <p:oleObj spid="_x0000_s8423" name="公式" r:id="rId14" imgW="495000" imgH="393480" progId="Equation.3">
                    <p:embed/>
                  </p:oleObj>
                </mc:Choice>
                <mc:Fallback>
                  <p:oleObj name="公式" r:id="rId14" imgW="495000" imgH="393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00" y="931"/>
                          <a:ext cx="862" cy="68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2"/>
          <p:cNvGrpSpPr>
            <a:grpSpLocks/>
          </p:cNvGrpSpPr>
          <p:nvPr/>
        </p:nvGrpSpPr>
        <p:grpSpPr bwMode="auto">
          <a:xfrm>
            <a:off x="250825" y="3479800"/>
            <a:ext cx="5616575" cy="488950"/>
            <a:chOff x="158" y="2142"/>
            <a:chExt cx="3538" cy="308"/>
          </a:xfrm>
        </p:grpSpPr>
        <p:sp>
          <p:nvSpPr>
            <p:cNvPr id="5150" name="Text Box 22"/>
            <p:cNvSpPr txBox="1">
              <a:spLocks noChangeArrowheads="1"/>
            </p:cNvSpPr>
            <p:nvPr/>
          </p:nvSpPr>
          <p:spPr bwMode="auto">
            <a:xfrm>
              <a:off x="158" y="2142"/>
              <a:ext cx="3538"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角速度    的方向</a:t>
              </a:r>
              <a:r>
                <a:rPr kumimoji="1" lang="en-US" altLang="zh-CN"/>
                <a:t>: </a:t>
              </a:r>
              <a:r>
                <a:rPr kumimoji="1" lang="zh-CN" altLang="en-US"/>
                <a:t>右旋前进方向</a:t>
              </a:r>
            </a:p>
          </p:txBody>
        </p:sp>
        <p:graphicFrame>
          <p:nvGraphicFramePr>
            <p:cNvPr id="5131" name="Object 23"/>
            <p:cNvGraphicFramePr>
              <a:graphicFrameLocks noChangeAspect="1"/>
            </p:cNvGraphicFramePr>
            <p:nvPr/>
          </p:nvGraphicFramePr>
          <p:xfrm>
            <a:off x="816" y="2160"/>
            <a:ext cx="318" cy="286"/>
          </p:xfrm>
          <a:graphic>
            <a:graphicData uri="http://schemas.openxmlformats.org/presentationml/2006/ole">
              <mc:AlternateContent xmlns:mc="http://schemas.openxmlformats.org/markup-compatibility/2006">
                <mc:Choice xmlns:v="urn:schemas-microsoft-com:vml" Requires="v">
                  <p:oleObj spid="_x0000_s8424" name="公式" r:id="rId16" imgW="152280" imgH="177480" progId="Equation.3">
                    <p:embed/>
                  </p:oleObj>
                </mc:Choice>
                <mc:Fallback>
                  <p:oleObj name="公式" r:id="rId16" imgW="152280" imgH="1774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16" y="2160"/>
                          <a:ext cx="318" cy="286"/>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1" name="Text Box 24"/>
          <p:cNvSpPr txBox="1">
            <a:spLocks noChangeArrowheads="1"/>
          </p:cNvSpPr>
          <p:nvPr/>
        </p:nvSpPr>
        <p:spPr bwMode="auto">
          <a:xfrm>
            <a:off x="250825" y="836613"/>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角位置</a:t>
            </a:r>
            <a:r>
              <a:rPr kumimoji="1" lang="en-US" altLang="zh-CN"/>
              <a:t>:</a:t>
            </a:r>
          </a:p>
        </p:txBody>
      </p:sp>
      <p:graphicFrame>
        <p:nvGraphicFramePr>
          <p:cNvPr id="5122" name="Object 25"/>
          <p:cNvGraphicFramePr>
            <a:graphicFrameLocks noChangeAspect="1"/>
          </p:cNvGraphicFramePr>
          <p:nvPr/>
        </p:nvGraphicFramePr>
        <p:xfrm>
          <a:off x="1584325" y="1484313"/>
          <a:ext cx="1116013" cy="482600"/>
        </p:xfrm>
        <a:graphic>
          <a:graphicData uri="http://schemas.openxmlformats.org/presentationml/2006/ole">
            <mc:AlternateContent xmlns:mc="http://schemas.openxmlformats.org/markup-compatibility/2006">
              <mc:Choice xmlns:v="urn:schemas-microsoft-com:vml" Requires="v">
                <p:oleObj spid="_x0000_s8425" name="公式" r:id="rId18" imgW="482400" imgH="203040" progId="Equation.3">
                  <p:embed/>
                </p:oleObj>
              </mc:Choice>
              <mc:Fallback>
                <p:oleObj name="公式" r:id="rId18" imgW="48240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584325" y="1484313"/>
                        <a:ext cx="1116013"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2" name="Text Box 26"/>
          <p:cNvSpPr txBox="1">
            <a:spLocks noChangeArrowheads="1"/>
          </p:cNvSpPr>
          <p:nvPr/>
        </p:nvSpPr>
        <p:spPr bwMode="auto">
          <a:xfrm>
            <a:off x="250825" y="1449388"/>
            <a:ext cx="15240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角位移</a:t>
            </a:r>
            <a:r>
              <a:rPr kumimoji="1" lang="en-US" altLang="zh-CN"/>
              <a:t>:</a:t>
            </a:r>
          </a:p>
        </p:txBody>
      </p:sp>
      <p:graphicFrame>
        <p:nvGraphicFramePr>
          <p:cNvPr id="5123" name="Object 27"/>
          <p:cNvGraphicFramePr>
            <a:graphicFrameLocks noChangeAspect="1"/>
          </p:cNvGraphicFramePr>
          <p:nvPr/>
        </p:nvGraphicFramePr>
        <p:xfrm>
          <a:off x="2447925" y="836613"/>
          <a:ext cx="2376488" cy="481012"/>
        </p:xfrm>
        <a:graphic>
          <a:graphicData uri="http://schemas.openxmlformats.org/presentationml/2006/ole">
            <mc:AlternateContent xmlns:mc="http://schemas.openxmlformats.org/markup-compatibility/2006">
              <mc:Choice xmlns:v="urn:schemas-microsoft-com:vml" Requires="v">
                <p:oleObj spid="_x0000_s8426" name="公式" r:id="rId20" imgW="1066680" imgH="215640" progId="Equation.3">
                  <p:embed/>
                </p:oleObj>
              </mc:Choice>
              <mc:Fallback>
                <p:oleObj name="公式" r:id="rId20" imgW="1066680" imgH="21564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447925" y="836613"/>
                        <a:ext cx="2376488" cy="481012"/>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448540" name="Object 28"/>
          <p:cNvGraphicFramePr>
            <a:graphicFrameLocks noChangeAspect="1"/>
          </p:cNvGraphicFramePr>
          <p:nvPr/>
        </p:nvGraphicFramePr>
        <p:xfrm>
          <a:off x="1835150" y="2852738"/>
          <a:ext cx="3606800" cy="511175"/>
        </p:xfrm>
        <a:graphic>
          <a:graphicData uri="http://schemas.openxmlformats.org/presentationml/2006/ole">
            <mc:AlternateContent xmlns:mc="http://schemas.openxmlformats.org/markup-compatibility/2006">
              <mc:Choice xmlns:v="urn:schemas-microsoft-com:vml" Requires="v">
                <p:oleObj spid="_x0000_s8427" name="公式" r:id="rId22" imgW="1650960" imgH="228600" progId="Equation.3">
                  <p:embed/>
                </p:oleObj>
              </mc:Choice>
              <mc:Fallback>
                <p:oleObj name="公式" r:id="rId22" imgW="1650960" imgH="2286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35150" y="2852738"/>
                        <a:ext cx="3606800" cy="5111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pic>
        <p:nvPicPr>
          <p:cNvPr id="448541" name="Picture 29" descr="youxuan"/>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48488" y="3429000"/>
            <a:ext cx="965200" cy="1447800"/>
          </a:xfrm>
          <a:prstGeom prst="rect">
            <a:avLst/>
          </a:prstGeom>
          <a:noFill/>
          <a:ln w="9525">
            <a:solidFill>
              <a:srgbClr val="66FF33"/>
            </a:solidFill>
            <a:miter lim="800000"/>
            <a:headEnd/>
            <a:tailEnd/>
          </a:ln>
          <a:extLst>
            <a:ext uri="{909E8E84-426E-40DD-AFC4-6F175D3DCCD1}">
              <a14:hiddenFill xmlns:a14="http://schemas.microsoft.com/office/drawing/2010/main">
                <a:solidFill>
                  <a:srgbClr val="FFFFFF"/>
                </a:solidFill>
              </a14:hiddenFill>
            </a:ext>
          </a:extLst>
        </p:spPr>
      </p:pic>
      <p:sp>
        <p:nvSpPr>
          <p:cNvPr id="448542" name="Text Box 30"/>
          <p:cNvSpPr txBox="1">
            <a:spLocks noChangeArrowheads="1"/>
          </p:cNvSpPr>
          <p:nvPr/>
        </p:nvSpPr>
        <p:spPr bwMode="auto">
          <a:xfrm>
            <a:off x="250825" y="4127500"/>
            <a:ext cx="51117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线速度与角速度之间的关系</a:t>
            </a:r>
            <a:r>
              <a:rPr kumimoji="1" lang="en-US" altLang="zh-CN"/>
              <a:t>:</a:t>
            </a:r>
          </a:p>
        </p:txBody>
      </p:sp>
      <p:graphicFrame>
        <p:nvGraphicFramePr>
          <p:cNvPr id="448543" name="Object 31" descr="栎木"/>
          <p:cNvGraphicFramePr>
            <a:graphicFrameLocks noChangeAspect="1"/>
          </p:cNvGraphicFramePr>
          <p:nvPr/>
        </p:nvGraphicFramePr>
        <p:xfrm>
          <a:off x="4500563" y="4154488"/>
          <a:ext cx="1404937" cy="534987"/>
        </p:xfrm>
        <a:graphic>
          <a:graphicData uri="http://schemas.openxmlformats.org/presentationml/2006/ole">
            <mc:AlternateContent xmlns:mc="http://schemas.openxmlformats.org/markup-compatibility/2006">
              <mc:Choice xmlns:v="urn:schemas-microsoft-com:vml" Requires="v">
                <p:oleObj spid="_x0000_s8428" name="公式" r:id="rId25" imgW="583920" imgH="203040" progId="Equation.3">
                  <p:embed/>
                </p:oleObj>
              </mc:Choice>
              <mc:Fallback>
                <p:oleObj name="公式" r:id="rId25" imgW="583920" imgH="203040"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500563" y="4154488"/>
                        <a:ext cx="1404937" cy="534987"/>
                      </a:xfrm>
                      <a:prstGeom prst="rect">
                        <a:avLst/>
                      </a:prstGeom>
                      <a:noFill/>
                      <a:ln>
                        <a:noFill/>
                      </a:ln>
                      <a:effectLst/>
                      <a:extLst>
                        <a:ext uri="{909E8E84-426E-40DD-AFC4-6F175D3DCCD1}">
                          <a14:hiddenFill xmlns:a14="http://schemas.microsoft.com/office/drawing/2010/main">
                            <a:blipFill dpi="0" rotWithShape="0">
                              <a:blip/>
                              <a:srcRect/>
                              <a:tile tx="0" ty="0" sx="100000" sy="100000" flip="none" algn="tl"/>
                            </a:blipFill>
                          </a14:hiddenFill>
                        </a:ext>
                        <a:ext uri="{91240B29-F687-4F45-9708-019B960494DF}">
                          <a14:hiddenLine xmlns:a14="http://schemas.microsoft.com/office/drawing/2010/main" w="57150" cmpd="thinThick">
                            <a:solidFill>
                              <a:srgbClr val="CC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pic>
                </p:oleObj>
              </mc:Fallback>
            </mc:AlternateContent>
          </a:graphicData>
        </a:graphic>
      </p:graphicFrame>
      <p:grpSp>
        <p:nvGrpSpPr>
          <p:cNvPr id="5" name="Group 32"/>
          <p:cNvGrpSpPr>
            <a:grpSpLocks/>
          </p:cNvGrpSpPr>
          <p:nvPr/>
        </p:nvGrpSpPr>
        <p:grpSpPr bwMode="auto">
          <a:xfrm>
            <a:off x="6985000" y="1592263"/>
            <a:ext cx="793750" cy="431800"/>
            <a:chOff x="4513" y="981"/>
            <a:chExt cx="500" cy="272"/>
          </a:xfrm>
        </p:grpSpPr>
        <p:sp>
          <p:nvSpPr>
            <p:cNvPr id="5149" name="Freeform 33"/>
            <p:cNvSpPr>
              <a:spLocks/>
            </p:cNvSpPr>
            <p:nvPr/>
          </p:nvSpPr>
          <p:spPr bwMode="auto">
            <a:xfrm>
              <a:off x="4710" y="1128"/>
              <a:ext cx="303" cy="79"/>
            </a:xfrm>
            <a:custGeom>
              <a:avLst/>
              <a:gdLst>
                <a:gd name="T0" fmla="*/ 303 w 303"/>
                <a:gd name="T1" fmla="*/ 79 h 79"/>
                <a:gd name="T2" fmla="*/ 0 w 303"/>
                <a:gd name="T3" fmla="*/ 0 h 79"/>
                <a:gd name="T4" fmla="*/ 0 60000 65536"/>
                <a:gd name="T5" fmla="*/ 0 60000 65536"/>
                <a:gd name="T6" fmla="*/ 0 w 303"/>
                <a:gd name="T7" fmla="*/ 0 h 79"/>
                <a:gd name="T8" fmla="*/ 303 w 303"/>
                <a:gd name="T9" fmla="*/ 79 h 79"/>
              </a:gdLst>
              <a:ahLst/>
              <a:cxnLst>
                <a:cxn ang="T4">
                  <a:pos x="T0" y="T1"/>
                </a:cxn>
                <a:cxn ang="T5">
                  <a:pos x="T2" y="T3"/>
                </a:cxn>
              </a:cxnLst>
              <a:rect l="T6" t="T7" r="T8" b="T9"/>
              <a:pathLst>
                <a:path w="303" h="79">
                  <a:moveTo>
                    <a:pt x="303" y="79"/>
                  </a:moveTo>
                  <a:lnTo>
                    <a:pt x="0" y="0"/>
                  </a:lnTo>
                </a:path>
              </a:pathLst>
            </a:custGeom>
            <a:noFill/>
            <a:ln w="28575">
              <a:solidFill>
                <a:schemeClr val="hlink"/>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5130" name="Object 34"/>
            <p:cNvGraphicFramePr>
              <a:graphicFrameLocks noChangeAspect="1"/>
            </p:cNvGraphicFramePr>
            <p:nvPr/>
          </p:nvGraphicFramePr>
          <p:xfrm>
            <a:off x="4513" y="981"/>
            <a:ext cx="194" cy="272"/>
          </p:xfrm>
          <a:graphic>
            <a:graphicData uri="http://schemas.openxmlformats.org/presentationml/2006/ole">
              <mc:AlternateContent xmlns:mc="http://schemas.openxmlformats.org/markup-compatibility/2006">
                <mc:Choice xmlns:v="urn:schemas-microsoft-com:vml" Requires="v">
                  <p:oleObj spid="_x0000_s8429" name="公式" r:id="rId27" imgW="126720" imgH="177480" progId="Equation.3">
                    <p:embed/>
                  </p:oleObj>
                </mc:Choice>
                <mc:Fallback>
                  <p:oleObj name="公式" r:id="rId27" imgW="126720" imgH="177480"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513" y="981"/>
                          <a:ext cx="19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35"/>
          <p:cNvGrpSpPr>
            <a:grpSpLocks/>
          </p:cNvGrpSpPr>
          <p:nvPr/>
        </p:nvGrpSpPr>
        <p:grpSpPr bwMode="auto">
          <a:xfrm>
            <a:off x="250825" y="4760913"/>
            <a:ext cx="3636963" cy="863600"/>
            <a:chOff x="204" y="3113"/>
            <a:chExt cx="2323" cy="594"/>
          </a:xfrm>
        </p:grpSpPr>
        <p:sp>
          <p:nvSpPr>
            <p:cNvPr id="5148" name="Text Box 36"/>
            <p:cNvSpPr txBox="1">
              <a:spLocks noChangeArrowheads="1"/>
            </p:cNvSpPr>
            <p:nvPr/>
          </p:nvSpPr>
          <p:spPr bwMode="auto">
            <a:xfrm>
              <a:off x="204" y="3158"/>
              <a:ext cx="18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角加速度矢量</a:t>
              </a:r>
              <a:r>
                <a:rPr kumimoji="1" lang="en-US" altLang="zh-CN"/>
                <a:t>:</a:t>
              </a:r>
              <a:endParaRPr kumimoji="1" lang="en-US" altLang="zh-CN" b="0"/>
            </a:p>
          </p:txBody>
        </p:sp>
        <p:graphicFrame>
          <p:nvGraphicFramePr>
            <p:cNvPr id="5129" name="Object 37"/>
            <p:cNvGraphicFramePr>
              <a:graphicFrameLocks noChangeAspect="1"/>
            </p:cNvGraphicFramePr>
            <p:nvPr/>
          </p:nvGraphicFramePr>
          <p:xfrm>
            <a:off x="1737" y="3113"/>
            <a:ext cx="790" cy="594"/>
          </p:xfrm>
          <a:graphic>
            <a:graphicData uri="http://schemas.openxmlformats.org/presentationml/2006/ole">
              <mc:AlternateContent xmlns:mc="http://schemas.openxmlformats.org/markup-compatibility/2006">
                <mc:Choice xmlns:v="urn:schemas-microsoft-com:vml" Requires="v">
                  <p:oleObj spid="_x0000_s8430" name="公式" r:id="rId29" imgW="520560" imgH="393480" progId="Equation.3">
                    <p:embed/>
                  </p:oleObj>
                </mc:Choice>
                <mc:Fallback>
                  <p:oleObj name="公式" r:id="rId29" imgW="520560" imgH="393480" progId="Equation.3">
                    <p:embed/>
                    <p:pic>
                      <p:nvPicPr>
                        <p:cNvPr id="0" name=""/>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737" y="3113"/>
                          <a:ext cx="790" cy="594"/>
                        </a:xfrm>
                        <a:prstGeom prst="rect">
                          <a:avLst/>
                        </a:prstGeom>
                        <a:noFill/>
                        <a:ln>
                          <a:noFill/>
                        </a:ln>
                        <a:effectLst/>
                        <a:extLst>
                          <a:ext uri="{909E8E84-426E-40DD-AFC4-6F175D3DCCD1}">
                            <a14:hiddenFill xmlns:a14="http://schemas.microsoft.com/office/drawing/2010/main">
                              <a:solidFill>
                                <a:srgbClr val="FFCCCC"/>
                              </a:solidFill>
                            </a14:hiddenFill>
                          </a:ext>
                          <a:ext uri="{91240B29-F687-4F45-9708-019B960494DF}">
                            <a14:hiddenLine xmlns:a14="http://schemas.microsoft.com/office/drawing/2010/main" w="76200" cmpd="tri">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147" name="Text Box 38"/>
          <p:cNvSpPr txBox="1">
            <a:spLocks noChangeArrowheads="1"/>
          </p:cNvSpPr>
          <p:nvPr/>
        </p:nvSpPr>
        <p:spPr bwMode="auto">
          <a:xfrm>
            <a:off x="250825" y="296863"/>
            <a:ext cx="6661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en-US" altLang="zh-CN">
                <a:solidFill>
                  <a:srgbClr val="0000FF"/>
                </a:solidFill>
              </a:rPr>
              <a:t>1. </a:t>
            </a:r>
            <a:r>
              <a:rPr lang="zh-CN" altLang="en-US">
                <a:solidFill>
                  <a:srgbClr val="0000FF"/>
                </a:solidFill>
              </a:rPr>
              <a:t>基本物理量</a:t>
            </a:r>
          </a:p>
        </p:txBody>
      </p:sp>
      <p:graphicFrame>
        <p:nvGraphicFramePr>
          <p:cNvPr id="448551" name="Object 39"/>
          <p:cNvGraphicFramePr>
            <a:graphicFrameLocks noChangeAspect="1"/>
          </p:cNvGraphicFramePr>
          <p:nvPr/>
        </p:nvGraphicFramePr>
        <p:xfrm>
          <a:off x="2087563" y="5624513"/>
          <a:ext cx="5761037" cy="906462"/>
        </p:xfrm>
        <a:graphic>
          <a:graphicData uri="http://schemas.openxmlformats.org/presentationml/2006/ole">
            <mc:AlternateContent xmlns:mc="http://schemas.openxmlformats.org/markup-compatibility/2006">
              <mc:Choice xmlns:v="urn:schemas-microsoft-com:vml" Requires="v">
                <p:oleObj spid="_x0000_s8431" name="公式" r:id="rId31" imgW="2489040" imgH="393480" progId="Equation.3">
                  <p:embed/>
                </p:oleObj>
              </mc:Choice>
              <mc:Fallback>
                <p:oleObj name="公式" r:id="rId31" imgW="2489040" imgH="393480" progId="Equation.3">
                  <p:embed/>
                  <p:pic>
                    <p:nvPicPr>
                      <p:cNvPr id="0" name=""/>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087563" y="5624513"/>
                        <a:ext cx="5761037"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8552" name="Object 40"/>
          <p:cNvGraphicFramePr>
            <a:graphicFrameLocks noChangeAspect="1"/>
          </p:cNvGraphicFramePr>
          <p:nvPr/>
        </p:nvGraphicFramePr>
        <p:xfrm>
          <a:off x="4211638" y="5013325"/>
          <a:ext cx="3302000" cy="469900"/>
        </p:xfrm>
        <a:graphic>
          <a:graphicData uri="http://schemas.openxmlformats.org/presentationml/2006/ole">
            <mc:AlternateContent xmlns:mc="http://schemas.openxmlformats.org/markup-compatibility/2006">
              <mc:Choice xmlns:v="urn:schemas-microsoft-com:vml" Requires="v">
                <p:oleObj spid="_x0000_s8432" name="公式" r:id="rId33" imgW="1650960" imgH="228600" progId="Equation.3">
                  <p:embed/>
                </p:oleObj>
              </mc:Choice>
              <mc:Fallback>
                <p:oleObj name="公式" r:id="rId33" imgW="1650960" imgH="228600" progId="Equation.3">
                  <p:embed/>
                  <p:pic>
                    <p:nvPicPr>
                      <p:cNvPr id="0" name=""/>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211638" y="5013325"/>
                        <a:ext cx="3302000" cy="4699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graphicFrame>
        <p:nvGraphicFramePr>
          <p:cNvPr id="5128" name="Object 41"/>
          <p:cNvGraphicFramePr>
            <a:graphicFrameLocks noChangeAspect="1"/>
          </p:cNvGraphicFramePr>
          <p:nvPr/>
        </p:nvGraphicFramePr>
        <p:xfrm>
          <a:off x="1584325" y="873125"/>
          <a:ext cx="684213" cy="461963"/>
        </p:xfrm>
        <a:graphic>
          <a:graphicData uri="http://schemas.openxmlformats.org/presentationml/2006/ole">
            <mc:AlternateContent xmlns:mc="http://schemas.openxmlformats.org/markup-compatibility/2006">
              <mc:Choice xmlns:v="urn:schemas-microsoft-com:vml" Requires="v">
                <p:oleObj spid="_x0000_s8433" name="公式" r:id="rId35" imgW="291960" imgH="203040" progId="Equation.3">
                  <p:embed/>
                </p:oleObj>
              </mc:Choice>
              <mc:Fallback>
                <p:oleObj name="公式" r:id="rId35" imgW="291960" imgH="203040"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1584325" y="873125"/>
                        <a:ext cx="684213"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7410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4854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499"/>
                                          </p:stCondLst>
                                        </p:cTn>
                                        <p:tgtEl>
                                          <p:spTgt spid="44854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48542"/>
                                        </p:tgtEl>
                                        <p:attrNameLst>
                                          <p:attrName>style.visibility</p:attrName>
                                        </p:attrNameLst>
                                      </p:cBhvr>
                                      <p:to>
                                        <p:strVal val="visible"/>
                                      </p:to>
                                    </p:set>
                                  </p:childTnLst>
                                </p:cTn>
                              </p:par>
                            </p:childTnLst>
                          </p:cTn>
                        </p:par>
                        <p:par>
                          <p:cTn id="21" fill="hold" nodeType="afterGroup">
                            <p:stCondLst>
                              <p:cond delay="0"/>
                            </p:stCondLst>
                            <p:childTnLst>
                              <p:par>
                                <p:cTn id="22" presetID="18" presetClass="entr" presetSubtype="3" fill="hold" nodeType="afterEffect">
                                  <p:stCondLst>
                                    <p:cond delay="0"/>
                                  </p:stCondLst>
                                  <p:childTnLst>
                                    <p:set>
                                      <p:cBhvr>
                                        <p:cTn id="23" dur="1" fill="hold">
                                          <p:stCondLst>
                                            <p:cond delay="0"/>
                                          </p:stCondLst>
                                        </p:cTn>
                                        <p:tgtEl>
                                          <p:spTgt spid="448543"/>
                                        </p:tgtEl>
                                        <p:attrNameLst>
                                          <p:attrName>style.visibility</p:attrName>
                                        </p:attrNameLst>
                                      </p:cBhvr>
                                      <p:to>
                                        <p:strVal val="visible"/>
                                      </p:to>
                                    </p:set>
                                    <p:animEffect transition="in" filter="strips(upRight)">
                                      <p:cBhvr>
                                        <p:cTn id="24" dur="500"/>
                                        <p:tgtEl>
                                          <p:spTgt spid="448543"/>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par>
                          <p:cTn id="34" fill="hold" nodeType="afterGroup">
                            <p:stCondLst>
                              <p:cond delay="500"/>
                            </p:stCondLst>
                            <p:childTnLst>
                              <p:par>
                                <p:cTn id="35" presetID="3" presetClass="entr" presetSubtype="10" fill="hold" nodeType="afterEffect">
                                  <p:stCondLst>
                                    <p:cond delay="0"/>
                                  </p:stCondLst>
                                  <p:childTnLst>
                                    <p:set>
                                      <p:cBhvr>
                                        <p:cTn id="36" dur="1" fill="hold">
                                          <p:stCondLst>
                                            <p:cond delay="0"/>
                                          </p:stCondLst>
                                        </p:cTn>
                                        <p:tgtEl>
                                          <p:spTgt spid="448552"/>
                                        </p:tgtEl>
                                        <p:attrNameLst>
                                          <p:attrName>style.visibility</p:attrName>
                                        </p:attrNameLst>
                                      </p:cBhvr>
                                      <p:to>
                                        <p:strVal val="visible"/>
                                      </p:to>
                                    </p:set>
                                    <p:animEffect transition="in" filter="blinds(horizontal)">
                                      <p:cBhvr>
                                        <p:cTn id="37" dur="500"/>
                                        <p:tgtEl>
                                          <p:spTgt spid="4485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48551"/>
                                        </p:tgtEl>
                                        <p:attrNameLst>
                                          <p:attrName>style.visibility</p:attrName>
                                        </p:attrNameLst>
                                      </p:cBhvr>
                                      <p:to>
                                        <p:strVal val="visible"/>
                                      </p:to>
                                    </p:set>
                                    <p:animEffect transition="in" filter="wipe(left)">
                                      <p:cBhvr>
                                        <p:cTn id="42" dur="500"/>
                                        <p:tgtEl>
                                          <p:spTgt spid="4485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4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Text Box 2"/>
          <p:cNvSpPr txBox="1">
            <a:spLocks noChangeArrowheads="1"/>
          </p:cNvSpPr>
          <p:nvPr/>
        </p:nvSpPr>
        <p:spPr bwMode="auto">
          <a:xfrm>
            <a:off x="250825" y="3419475"/>
            <a:ext cx="8642350" cy="822918"/>
          </a:xfrm>
          <a:prstGeom prst="rect">
            <a:avLst/>
          </a:prstGeom>
          <a:noFill/>
          <a:ln w="9525">
            <a:noFill/>
            <a:miter lim="800000"/>
            <a:headEnd/>
            <a:tailEnd/>
          </a:ln>
          <a:effectLst/>
        </p:spPr>
        <p:txBody>
          <a:bodyPr>
            <a:spAutoFit/>
          </a:bodyPr>
          <a:lstStyle/>
          <a:p>
            <a:pPr>
              <a:lnSpc>
                <a:spcPct val="105000"/>
              </a:lnSpc>
              <a:defRPr/>
            </a:pPr>
            <a:r>
              <a:rPr kumimoji="1" lang="zh-CN" altLang="en-US" sz="2400" b="1" dirty="0">
                <a:effectLst>
                  <a:outerShdw blurRad="38100" dist="38100" dir="2700000" algn="tl">
                    <a:srgbClr val="C0C0C0"/>
                  </a:outerShdw>
                </a:effectLst>
                <a:latin typeface="+mn-ea"/>
              </a:rPr>
              <a:t>    </a:t>
            </a:r>
            <a:r>
              <a:rPr kumimoji="1" lang="zh-CN" altLang="en-US" sz="2400" b="1" dirty="0">
                <a:solidFill>
                  <a:srgbClr val="0000FF"/>
                </a:solidFill>
                <a:effectLst>
                  <a:outerShdw blurRad="38100" dist="38100" dir="2700000" algn="tl">
                    <a:srgbClr val="C0C0C0"/>
                  </a:outerShdw>
                </a:effectLst>
                <a:latin typeface="+mn-ea"/>
              </a:rPr>
              <a:t>注意</a:t>
            </a:r>
            <a:r>
              <a:rPr kumimoji="1" lang="en-US" altLang="zh-CN" sz="2400" b="1" dirty="0">
                <a:solidFill>
                  <a:srgbClr val="0000FF"/>
                </a:solidFill>
                <a:effectLst>
                  <a:outerShdw blurRad="38100" dist="38100" dir="2700000" algn="tl">
                    <a:srgbClr val="C0C0C0"/>
                  </a:outerShdw>
                </a:effectLst>
                <a:latin typeface="+mn-ea"/>
              </a:rPr>
              <a:t>: </a:t>
            </a:r>
            <a:r>
              <a:rPr kumimoji="1" lang="en-US" altLang="zh-CN" sz="2400" b="1" i="1" dirty="0">
                <a:latin typeface="+mn-ea"/>
                <a:sym typeface="Symbol" pitchFamily="18" charset="2"/>
              </a:rPr>
              <a:t></a:t>
            </a:r>
            <a:r>
              <a:rPr kumimoji="1" lang="zh-CN" altLang="en-US" sz="2400" b="1" dirty="0">
                <a:latin typeface="+mn-ea"/>
              </a:rPr>
              <a:t>、</a:t>
            </a:r>
            <a:r>
              <a:rPr kumimoji="1" lang="zh-CN" altLang="en-US" sz="2400" b="1" i="1" dirty="0">
                <a:latin typeface="+mn-ea"/>
                <a:sym typeface="Symbol" pitchFamily="18" charset="2"/>
              </a:rPr>
              <a:t></a:t>
            </a:r>
            <a:r>
              <a:rPr kumimoji="1" lang="zh-CN" altLang="en-US" sz="2400" b="1" dirty="0">
                <a:latin typeface="+mn-ea"/>
              </a:rPr>
              <a:t>是矢量</a:t>
            </a:r>
            <a:r>
              <a:rPr kumimoji="1" lang="en-US" altLang="zh-CN" sz="2400" b="1" dirty="0">
                <a:latin typeface="+mn-ea"/>
              </a:rPr>
              <a:t>, </a:t>
            </a:r>
            <a:r>
              <a:rPr kumimoji="1" lang="zh-CN" altLang="en-US" sz="2400" b="1" dirty="0">
                <a:latin typeface="+mn-ea"/>
              </a:rPr>
              <a:t>在定轴转动中由于轴的方位不变</a:t>
            </a:r>
            <a:r>
              <a:rPr kumimoji="1" lang="en-US" altLang="zh-CN" sz="2400" b="1" dirty="0">
                <a:latin typeface="+mn-ea"/>
              </a:rPr>
              <a:t>, </a:t>
            </a:r>
            <a:r>
              <a:rPr kumimoji="1" lang="zh-CN" altLang="en-US" sz="2400" b="1" dirty="0">
                <a:latin typeface="+mn-ea"/>
              </a:rPr>
              <a:t>故用正负表示其方向</a:t>
            </a:r>
            <a:r>
              <a:rPr kumimoji="1" lang="en-US" altLang="zh-CN" sz="2400" b="1" dirty="0">
                <a:latin typeface="+mn-ea"/>
              </a:rPr>
              <a:t>.</a:t>
            </a:r>
          </a:p>
        </p:txBody>
      </p:sp>
      <p:sp>
        <p:nvSpPr>
          <p:cNvPr id="450563" name="Text Box 3"/>
          <p:cNvSpPr txBox="1">
            <a:spLocks noChangeArrowheads="1"/>
          </p:cNvSpPr>
          <p:nvPr/>
        </p:nvSpPr>
        <p:spPr bwMode="auto">
          <a:xfrm>
            <a:off x="539750" y="4437063"/>
            <a:ext cx="71993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dirty="0"/>
              <a:t>在刚体作匀加速转动时</a:t>
            </a:r>
            <a:r>
              <a:rPr kumimoji="1" lang="en-US" altLang="zh-CN" dirty="0"/>
              <a:t>, </a:t>
            </a:r>
            <a:r>
              <a:rPr kumimoji="1" lang="zh-CN" altLang="en-US" dirty="0"/>
              <a:t>相应公式如下</a:t>
            </a:r>
            <a:r>
              <a:rPr kumimoji="1" lang="en-US" altLang="zh-CN" dirty="0"/>
              <a:t>:</a:t>
            </a:r>
          </a:p>
        </p:txBody>
      </p:sp>
      <p:graphicFrame>
        <p:nvGraphicFramePr>
          <p:cNvPr id="450564" name="Object 4"/>
          <p:cNvGraphicFramePr>
            <a:graphicFrameLocks noChangeAspect="1"/>
          </p:cNvGraphicFramePr>
          <p:nvPr/>
        </p:nvGraphicFramePr>
        <p:xfrm>
          <a:off x="1476375" y="4941888"/>
          <a:ext cx="4241800" cy="1452562"/>
        </p:xfrm>
        <a:graphic>
          <a:graphicData uri="http://schemas.openxmlformats.org/presentationml/2006/ole">
            <mc:AlternateContent xmlns:mc="http://schemas.openxmlformats.org/markup-compatibility/2006">
              <mc:Choice xmlns:v="urn:schemas-microsoft-com:vml" Requires="v">
                <p:oleObj spid="_x0000_s9274" name="公式" r:id="rId4" imgW="1815840" imgH="634680" progId="Equation.3">
                  <p:embed/>
                </p:oleObj>
              </mc:Choice>
              <mc:Fallback>
                <p:oleObj name="公式" r:id="rId4" imgW="1815840" imgH="6346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4941888"/>
                        <a:ext cx="4241800" cy="145256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565" name="Text Box 5"/>
          <p:cNvSpPr txBox="1">
            <a:spLocks noChangeArrowheads="1"/>
          </p:cNvSpPr>
          <p:nvPr/>
        </p:nvSpPr>
        <p:spPr bwMode="auto">
          <a:xfrm>
            <a:off x="250825" y="873125"/>
            <a:ext cx="85693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t>    刚体定轴转动的运动学中所用的角量关系及角量和线量的关系如下</a:t>
            </a:r>
            <a:r>
              <a:rPr kumimoji="1" lang="en-US" altLang="zh-CN"/>
              <a:t>:</a:t>
            </a:r>
          </a:p>
        </p:txBody>
      </p:sp>
      <p:sp>
        <p:nvSpPr>
          <p:cNvPr id="6153" name="Text Box 6"/>
          <p:cNvSpPr txBox="1">
            <a:spLocks noChangeArrowheads="1"/>
          </p:cNvSpPr>
          <p:nvPr/>
        </p:nvSpPr>
        <p:spPr bwMode="auto">
          <a:xfrm>
            <a:off x="287338" y="347663"/>
            <a:ext cx="67691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lang="en-US" altLang="zh-CN">
                <a:solidFill>
                  <a:srgbClr val="0000FF"/>
                </a:solidFill>
              </a:rPr>
              <a:t>2. </a:t>
            </a:r>
            <a:r>
              <a:rPr lang="zh-CN" altLang="en-US">
                <a:solidFill>
                  <a:srgbClr val="0000FF"/>
                </a:solidFill>
              </a:rPr>
              <a:t>定轴转动中的基本关系式</a:t>
            </a:r>
          </a:p>
        </p:txBody>
      </p:sp>
      <p:graphicFrame>
        <p:nvGraphicFramePr>
          <p:cNvPr id="450567" name="Object 7"/>
          <p:cNvGraphicFramePr>
            <a:graphicFrameLocks noChangeAspect="1"/>
          </p:cNvGraphicFramePr>
          <p:nvPr/>
        </p:nvGraphicFramePr>
        <p:xfrm>
          <a:off x="1584325" y="1700213"/>
          <a:ext cx="2519363" cy="850900"/>
        </p:xfrm>
        <a:graphic>
          <a:graphicData uri="http://schemas.openxmlformats.org/presentationml/2006/ole">
            <mc:AlternateContent xmlns:mc="http://schemas.openxmlformats.org/markup-compatibility/2006">
              <mc:Choice xmlns:v="urn:schemas-microsoft-com:vml" Requires="v">
                <p:oleObj spid="_x0000_s9275" name="公式" r:id="rId6" imgW="1193760" imgH="393480" progId="Equation.3">
                  <p:embed/>
                </p:oleObj>
              </mc:Choice>
              <mc:Fallback>
                <p:oleObj name="公式" r:id="rId6" imgW="11937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325" y="1700213"/>
                        <a:ext cx="2519363"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68" name="Object 8"/>
          <p:cNvGraphicFramePr>
            <a:graphicFrameLocks noChangeAspect="1"/>
          </p:cNvGraphicFramePr>
          <p:nvPr/>
        </p:nvGraphicFramePr>
        <p:xfrm>
          <a:off x="4535488" y="1609725"/>
          <a:ext cx="1620837" cy="871538"/>
        </p:xfrm>
        <a:graphic>
          <a:graphicData uri="http://schemas.openxmlformats.org/presentationml/2006/ole">
            <mc:AlternateContent xmlns:mc="http://schemas.openxmlformats.org/markup-compatibility/2006">
              <mc:Choice xmlns:v="urn:schemas-microsoft-com:vml" Requires="v">
                <p:oleObj spid="_x0000_s9276" name="公式" r:id="rId8" imgW="977760" imgH="419040" progId="Equation.3">
                  <p:embed/>
                </p:oleObj>
              </mc:Choice>
              <mc:Fallback>
                <p:oleObj name="公式" r:id="rId8" imgW="977760" imgH="41904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35488" y="1609725"/>
                        <a:ext cx="1620837" cy="871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569" name="Object 9"/>
          <p:cNvGraphicFramePr>
            <a:graphicFrameLocks noChangeAspect="1"/>
          </p:cNvGraphicFramePr>
          <p:nvPr/>
        </p:nvGraphicFramePr>
        <p:xfrm>
          <a:off x="1455738" y="2457450"/>
          <a:ext cx="4826000" cy="949325"/>
        </p:xfrm>
        <a:graphic>
          <a:graphicData uri="http://schemas.openxmlformats.org/presentationml/2006/ole">
            <mc:AlternateContent xmlns:mc="http://schemas.openxmlformats.org/markup-compatibility/2006">
              <mc:Choice xmlns:v="urn:schemas-microsoft-com:vml" Requires="v">
                <p:oleObj spid="_x0000_s9277" name="公式" r:id="rId10" imgW="2247840" imgH="419040" progId="Equation.3">
                  <p:embed/>
                </p:oleObj>
              </mc:Choice>
              <mc:Fallback>
                <p:oleObj name="公式" r:id="rId10" imgW="2247840" imgH="41904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55738" y="2457450"/>
                        <a:ext cx="4826000" cy="949325"/>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57150" cmpd="thickThin">
                            <a:solidFill>
                              <a:schemeClr val="folHlink"/>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12877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0565">
                                            <p:txEl>
                                              <p:pRg st="0" end="0"/>
                                            </p:txEl>
                                          </p:spTgt>
                                        </p:tgtEl>
                                        <p:attrNameLst>
                                          <p:attrName>style.visibility</p:attrName>
                                        </p:attrNameLst>
                                      </p:cBhvr>
                                      <p:to>
                                        <p:strVal val="visible"/>
                                      </p:to>
                                    </p:set>
                                    <p:animEffect transition="in" filter="wipe(up)">
                                      <p:cBhvr>
                                        <p:cTn id="7" dur="75"/>
                                        <p:tgtEl>
                                          <p:spTgt spid="450565">
                                            <p:txEl>
                                              <p:pRg st="0" end="0"/>
                                            </p:txEl>
                                          </p:spTgt>
                                        </p:tgtEl>
                                      </p:cBhvr>
                                    </p:animEffect>
                                  </p:childTnLst>
                                </p:cTn>
                              </p:par>
                            </p:childTnLst>
                          </p:cTn>
                        </p:par>
                        <p:par>
                          <p:cTn id="8" fill="hold" nodeType="afterGroup">
                            <p:stCondLst>
                              <p:cond delay="75"/>
                            </p:stCondLst>
                            <p:childTnLst>
                              <p:par>
                                <p:cTn id="9" presetID="1" presetClass="entr" presetSubtype="0" fill="hold" nodeType="afterEffect">
                                  <p:stCondLst>
                                    <p:cond delay="0"/>
                                  </p:stCondLst>
                                  <p:childTnLst>
                                    <p:set>
                                      <p:cBhvr>
                                        <p:cTn id="10" dur="1" fill="hold">
                                          <p:stCondLst>
                                            <p:cond delay="0"/>
                                          </p:stCondLst>
                                        </p:cTn>
                                        <p:tgtEl>
                                          <p:spTgt spid="450567"/>
                                        </p:tgtEl>
                                        <p:attrNameLst>
                                          <p:attrName>style.visibility</p:attrName>
                                        </p:attrNameLst>
                                      </p:cBhvr>
                                      <p:to>
                                        <p:strVal val="visible"/>
                                      </p:to>
                                    </p:set>
                                  </p:childTnLst>
                                </p:cTn>
                              </p:par>
                            </p:childTnLst>
                          </p:cTn>
                        </p:par>
                        <p:par>
                          <p:cTn id="11" fill="hold" nodeType="afterGroup">
                            <p:stCondLst>
                              <p:cond delay="75"/>
                            </p:stCondLst>
                            <p:childTnLst>
                              <p:par>
                                <p:cTn id="12" presetID="1" presetClass="entr" presetSubtype="0" fill="hold" nodeType="afterEffect">
                                  <p:stCondLst>
                                    <p:cond delay="0"/>
                                  </p:stCondLst>
                                  <p:childTnLst>
                                    <p:set>
                                      <p:cBhvr>
                                        <p:cTn id="13" dur="1" fill="hold">
                                          <p:stCondLst>
                                            <p:cond delay="0"/>
                                          </p:stCondLst>
                                        </p:cTn>
                                        <p:tgtEl>
                                          <p:spTgt spid="450568"/>
                                        </p:tgtEl>
                                        <p:attrNameLst>
                                          <p:attrName>style.visibility</p:attrName>
                                        </p:attrNameLst>
                                      </p:cBhvr>
                                      <p:to>
                                        <p:strVal val="visible"/>
                                      </p:to>
                                    </p:set>
                                  </p:childTnLst>
                                </p:cTn>
                              </p:par>
                            </p:childTnLst>
                          </p:cTn>
                        </p:par>
                        <p:par>
                          <p:cTn id="14" fill="hold" nodeType="afterGroup">
                            <p:stCondLst>
                              <p:cond delay="75"/>
                            </p:stCondLst>
                            <p:childTnLst>
                              <p:par>
                                <p:cTn id="15" presetID="18" presetClass="entr" presetSubtype="6" fill="hold" nodeType="afterEffect">
                                  <p:stCondLst>
                                    <p:cond delay="0"/>
                                  </p:stCondLst>
                                  <p:childTnLst>
                                    <p:set>
                                      <p:cBhvr>
                                        <p:cTn id="16" dur="1" fill="hold">
                                          <p:stCondLst>
                                            <p:cond delay="0"/>
                                          </p:stCondLst>
                                        </p:cTn>
                                        <p:tgtEl>
                                          <p:spTgt spid="450569"/>
                                        </p:tgtEl>
                                        <p:attrNameLst>
                                          <p:attrName>style.visibility</p:attrName>
                                        </p:attrNameLst>
                                      </p:cBhvr>
                                      <p:to>
                                        <p:strVal val="visible"/>
                                      </p:to>
                                    </p:set>
                                    <p:animEffect transition="in" filter="strips(downRight)">
                                      <p:cBhvr>
                                        <p:cTn id="17" dur="500"/>
                                        <p:tgtEl>
                                          <p:spTgt spid="4505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50562">
                                            <p:txEl>
                                              <p:pRg st="0" end="0"/>
                                            </p:txEl>
                                          </p:spTgt>
                                        </p:tgtEl>
                                        <p:attrNameLst>
                                          <p:attrName>style.visibility</p:attrName>
                                        </p:attrNameLst>
                                      </p:cBhvr>
                                      <p:to>
                                        <p:strVal val="visible"/>
                                      </p:to>
                                    </p:set>
                                    <p:animEffect transition="in" filter="wipe(up)">
                                      <p:cBhvr>
                                        <p:cTn id="22" dur="75"/>
                                        <p:tgtEl>
                                          <p:spTgt spid="450562">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0563">
                                            <p:txEl>
                                              <p:pRg st="0" end="0"/>
                                            </p:txEl>
                                          </p:spTgt>
                                        </p:tgtEl>
                                        <p:attrNameLst>
                                          <p:attrName>style.visibility</p:attrName>
                                        </p:attrNameLst>
                                      </p:cBhvr>
                                      <p:to>
                                        <p:strVal val="visible"/>
                                      </p:to>
                                    </p:set>
                                  </p:childTnLst>
                                </p:cTn>
                              </p:par>
                            </p:childTnLst>
                          </p:cTn>
                        </p:par>
                        <p:par>
                          <p:cTn id="27" fill="hold" nodeType="afterGroup">
                            <p:stCondLst>
                              <p:cond delay="0"/>
                            </p:stCondLst>
                            <p:childTnLst>
                              <p:par>
                                <p:cTn id="28" presetID="4" presetClass="entr" presetSubtype="32" fill="hold" nodeType="afterEffect">
                                  <p:stCondLst>
                                    <p:cond delay="0"/>
                                  </p:stCondLst>
                                  <p:childTnLst>
                                    <p:set>
                                      <p:cBhvr>
                                        <p:cTn id="29" dur="1" fill="hold">
                                          <p:stCondLst>
                                            <p:cond delay="0"/>
                                          </p:stCondLst>
                                        </p:cTn>
                                        <p:tgtEl>
                                          <p:spTgt spid="450564"/>
                                        </p:tgtEl>
                                        <p:attrNameLst>
                                          <p:attrName>style.visibility</p:attrName>
                                        </p:attrNameLst>
                                      </p:cBhvr>
                                      <p:to>
                                        <p:strVal val="visible"/>
                                      </p:to>
                                    </p:set>
                                    <p:animEffect transition="in" filter="box(out)">
                                      <p:cBhvr>
                                        <p:cTn id="30" dur="500"/>
                                        <p:tgtEl>
                                          <p:spTgt spid="450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62" grpId="0" build="p" autoUpdateAnimBg="0"/>
      <p:bldP spid="450563" grpId="0" build="p" autoUpdateAnimBg="0"/>
      <p:bldP spid="45056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78" name="Text Box 50"/>
          <p:cNvSpPr txBox="1">
            <a:spLocks noChangeArrowheads="1"/>
          </p:cNvSpPr>
          <p:nvPr/>
        </p:nvSpPr>
        <p:spPr bwMode="auto">
          <a:xfrm>
            <a:off x="287338" y="1484313"/>
            <a:ext cx="68770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质点的角动量</a:t>
            </a:r>
            <a:r>
              <a:rPr kumimoji="1" lang="en-US" altLang="zh-CN"/>
              <a:t>:</a:t>
            </a:r>
          </a:p>
        </p:txBody>
      </p:sp>
      <p:sp>
        <p:nvSpPr>
          <p:cNvPr id="7187" name="Text Box 2"/>
          <p:cNvSpPr txBox="1">
            <a:spLocks noChangeArrowheads="1"/>
          </p:cNvSpPr>
          <p:nvPr/>
        </p:nvSpPr>
        <p:spPr bwMode="auto">
          <a:xfrm>
            <a:off x="215900" y="944563"/>
            <a:ext cx="68770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en-US" altLang="zh-CN">
                <a:solidFill>
                  <a:srgbClr val="0000CC"/>
                </a:solidFill>
              </a:rPr>
              <a:t>3.2.1  </a:t>
            </a:r>
            <a:r>
              <a:rPr kumimoji="1" lang="zh-CN" altLang="en-US">
                <a:solidFill>
                  <a:srgbClr val="0000CC"/>
                </a:solidFill>
              </a:rPr>
              <a:t>刚体对定轴的角动量</a:t>
            </a:r>
          </a:p>
        </p:txBody>
      </p:sp>
      <p:graphicFrame>
        <p:nvGraphicFramePr>
          <p:cNvPr id="329732" name="Object 4"/>
          <p:cNvGraphicFramePr>
            <a:graphicFrameLocks noChangeAspect="1"/>
          </p:cNvGraphicFramePr>
          <p:nvPr/>
        </p:nvGraphicFramePr>
        <p:xfrm>
          <a:off x="2555875" y="1520825"/>
          <a:ext cx="2411413" cy="498475"/>
        </p:xfrm>
        <a:graphic>
          <a:graphicData uri="http://schemas.openxmlformats.org/presentationml/2006/ole">
            <mc:AlternateContent xmlns:mc="http://schemas.openxmlformats.org/markup-compatibility/2006">
              <mc:Choice xmlns:v="urn:schemas-microsoft-com:vml" Requires="v">
                <p:oleObj spid="_x0000_s10466" name="公式" r:id="rId4" imgW="1155600" imgH="228600" progId="Equation.3">
                  <p:embed/>
                </p:oleObj>
              </mc:Choice>
              <mc:Fallback>
                <p:oleObj name="公式" r:id="rId4" imgW="115560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520825"/>
                        <a:ext cx="2411413" cy="4984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777" name="Rectangle 49"/>
          <p:cNvSpPr>
            <a:spLocks noChangeArrowheads="1"/>
          </p:cNvSpPr>
          <p:nvPr/>
        </p:nvSpPr>
        <p:spPr bwMode="auto">
          <a:xfrm>
            <a:off x="827088" y="333375"/>
            <a:ext cx="6769100" cy="519113"/>
          </a:xfrm>
          <a:prstGeom prst="rect">
            <a:avLst/>
          </a:prstGeom>
          <a:noFill/>
          <a:ln w="28575" algn="ctr">
            <a:noFill/>
            <a:miter lim="800000"/>
            <a:headEnd/>
            <a:tailEnd/>
          </a:ln>
          <a:effectLst/>
        </p:spPr>
        <p:txBody>
          <a:bodyPr>
            <a:spAutoFit/>
          </a:bodyPr>
          <a:lstStyle/>
          <a:p>
            <a:pPr algn="ctr">
              <a:spcBef>
                <a:spcPct val="50000"/>
              </a:spcBef>
              <a:defRPr/>
            </a:pPr>
            <a:r>
              <a:rPr kumimoji="1" lang="en-US" altLang="zh-CN" sz="2800">
                <a:solidFill>
                  <a:srgbClr val="CC0000"/>
                </a:solidFill>
                <a:effectLst>
                  <a:outerShdw blurRad="38100" dist="38100" dir="2700000" algn="tl">
                    <a:srgbClr val="C0C0C0"/>
                  </a:outerShdw>
                </a:effectLst>
              </a:rPr>
              <a:t>§3-2  </a:t>
            </a:r>
            <a:r>
              <a:rPr kumimoji="1" lang="zh-CN" altLang="en-US" sz="2800">
                <a:solidFill>
                  <a:srgbClr val="CC0000"/>
                </a:solidFill>
                <a:effectLst>
                  <a:outerShdw blurRad="38100" dist="38100" dir="2700000" algn="tl">
                    <a:srgbClr val="C0C0C0"/>
                  </a:outerShdw>
                </a:effectLst>
              </a:rPr>
              <a:t>定轴转动刚体的角动量  转动惯量 </a:t>
            </a:r>
          </a:p>
        </p:txBody>
      </p:sp>
      <p:sp>
        <p:nvSpPr>
          <p:cNvPr id="329779" name="Text Box 51"/>
          <p:cNvSpPr txBox="1">
            <a:spLocks noChangeArrowheads="1"/>
          </p:cNvSpPr>
          <p:nvPr/>
        </p:nvSpPr>
        <p:spPr bwMode="auto">
          <a:xfrm>
            <a:off x="287338" y="213360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定轴转动刚体</a:t>
            </a:r>
            <a:r>
              <a:rPr kumimoji="1" lang="en-US" altLang="zh-CN"/>
              <a:t>:</a:t>
            </a:r>
          </a:p>
        </p:txBody>
      </p:sp>
      <p:graphicFrame>
        <p:nvGraphicFramePr>
          <p:cNvPr id="329780" name="Object 52"/>
          <p:cNvGraphicFramePr>
            <a:graphicFrameLocks noChangeAspect="1"/>
          </p:cNvGraphicFramePr>
          <p:nvPr/>
        </p:nvGraphicFramePr>
        <p:xfrm>
          <a:off x="2519363" y="2133600"/>
          <a:ext cx="1584325" cy="546100"/>
        </p:xfrm>
        <a:graphic>
          <a:graphicData uri="http://schemas.openxmlformats.org/presentationml/2006/ole">
            <mc:AlternateContent xmlns:mc="http://schemas.openxmlformats.org/markup-compatibility/2006">
              <mc:Choice xmlns:v="urn:schemas-microsoft-com:vml" Requires="v">
                <p:oleObj spid="_x0000_s10467" name="公式" r:id="rId6" imgW="736560" imgH="253800" progId="Equation.3">
                  <p:embed/>
                </p:oleObj>
              </mc:Choice>
              <mc:Fallback>
                <p:oleObj name="公式" r:id="rId6" imgW="736560" imgH="253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9363" y="2133600"/>
                        <a:ext cx="1584325"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79"/>
          <p:cNvGrpSpPr>
            <a:grpSpLocks/>
          </p:cNvGrpSpPr>
          <p:nvPr/>
        </p:nvGrpSpPr>
        <p:grpSpPr bwMode="auto">
          <a:xfrm>
            <a:off x="6732588" y="1520825"/>
            <a:ext cx="288925" cy="360363"/>
            <a:chOff x="3855" y="3475"/>
            <a:chExt cx="182" cy="227"/>
          </a:xfrm>
        </p:grpSpPr>
        <p:graphicFrame>
          <p:nvGraphicFramePr>
            <p:cNvPr id="7185" name="Object 56"/>
            <p:cNvGraphicFramePr>
              <a:graphicFrameLocks noChangeAspect="1"/>
            </p:cNvGraphicFramePr>
            <p:nvPr/>
          </p:nvGraphicFramePr>
          <p:xfrm>
            <a:off x="3855" y="3475"/>
            <a:ext cx="164" cy="227"/>
          </p:xfrm>
          <a:graphic>
            <a:graphicData uri="http://schemas.openxmlformats.org/presentationml/2006/ole">
              <mc:AlternateContent xmlns:mc="http://schemas.openxmlformats.org/markup-compatibility/2006">
                <mc:Choice xmlns:v="urn:schemas-microsoft-com:vml" Requires="v">
                  <p:oleObj spid="_x0000_s10468" name="公式" r:id="rId8" imgW="152280" imgH="241200" progId="Equation.3">
                    <p:embed/>
                  </p:oleObj>
                </mc:Choice>
                <mc:Fallback>
                  <p:oleObj name="公式" r:id="rId8" imgW="15228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5" y="3475"/>
                          <a:ext cx="164"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13" name="Line 71"/>
            <p:cNvSpPr>
              <a:spLocks noChangeShapeType="1"/>
            </p:cNvSpPr>
            <p:nvPr/>
          </p:nvSpPr>
          <p:spPr bwMode="auto">
            <a:xfrm flipV="1">
              <a:off x="4037" y="3498"/>
              <a:ext cx="0" cy="200"/>
            </a:xfrm>
            <a:prstGeom prst="line">
              <a:avLst/>
            </a:prstGeom>
            <a:noFill/>
            <a:ln w="28575">
              <a:solidFill>
                <a:srgbClr val="CC0000"/>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76"/>
          <p:cNvGrpSpPr>
            <a:grpSpLocks/>
          </p:cNvGrpSpPr>
          <p:nvPr/>
        </p:nvGrpSpPr>
        <p:grpSpPr bwMode="auto">
          <a:xfrm>
            <a:off x="5976938" y="1557338"/>
            <a:ext cx="2373312" cy="1906587"/>
            <a:chOff x="3746" y="867"/>
            <a:chExt cx="1495" cy="1201"/>
          </a:xfrm>
        </p:grpSpPr>
        <p:sp>
          <p:nvSpPr>
            <p:cNvPr id="7204" name="AutoShape 55"/>
            <p:cNvSpPr>
              <a:spLocks noChangeArrowheads="1"/>
            </p:cNvSpPr>
            <p:nvPr/>
          </p:nvSpPr>
          <p:spPr bwMode="auto">
            <a:xfrm>
              <a:off x="4397" y="1505"/>
              <a:ext cx="7" cy="563"/>
            </a:xfrm>
            <a:prstGeom prst="roundRect">
              <a:avLst>
                <a:gd name="adj" fmla="val 16667"/>
              </a:avLst>
            </a:prstGeom>
            <a:gradFill rotWithShape="1">
              <a:gsLst>
                <a:gs pos="0">
                  <a:srgbClr val="A6B4C3"/>
                </a:gs>
                <a:gs pos="100000">
                  <a:srgbClr val="D9ECFF"/>
                </a:gs>
              </a:gsLst>
              <a:lin ang="0" scaled="1"/>
            </a:gradFill>
            <a:ln w="9525">
              <a:solidFill>
                <a:srgbClr val="00000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329785" name="Freeform 57"/>
            <p:cNvSpPr>
              <a:spLocks/>
            </p:cNvSpPr>
            <p:nvPr/>
          </p:nvSpPr>
          <p:spPr bwMode="auto">
            <a:xfrm>
              <a:off x="3746" y="1196"/>
              <a:ext cx="1491" cy="761"/>
            </a:xfrm>
            <a:custGeom>
              <a:avLst/>
              <a:gdLst/>
              <a:ahLst/>
              <a:cxnLst>
                <a:cxn ang="0">
                  <a:pos x="73" y="418"/>
                </a:cxn>
                <a:cxn ang="0">
                  <a:pos x="465" y="67"/>
                </a:cxn>
                <a:cxn ang="0">
                  <a:pos x="1225" y="16"/>
                </a:cxn>
                <a:cxn ang="0">
                  <a:pos x="1649" y="144"/>
                </a:cxn>
                <a:cxn ang="0">
                  <a:pos x="2001" y="424"/>
                </a:cxn>
                <a:cxn ang="0">
                  <a:pos x="2001" y="984"/>
                </a:cxn>
                <a:cxn ang="0">
                  <a:pos x="1377" y="1180"/>
                </a:cxn>
                <a:cxn ang="0">
                  <a:pos x="945" y="1075"/>
                </a:cxn>
                <a:cxn ang="0">
                  <a:pos x="497" y="1156"/>
                </a:cxn>
                <a:cxn ang="0">
                  <a:pos x="145" y="1042"/>
                </a:cxn>
                <a:cxn ang="0">
                  <a:pos x="25" y="739"/>
                </a:cxn>
                <a:cxn ang="0">
                  <a:pos x="73" y="418"/>
                </a:cxn>
              </a:cxnLst>
              <a:rect l="0" t="0" r="r" b="b"/>
              <a:pathLst>
                <a:path w="2105" h="1195">
                  <a:moveTo>
                    <a:pt x="73" y="418"/>
                  </a:moveTo>
                  <a:cubicBezTo>
                    <a:pt x="146" y="306"/>
                    <a:pt x="273" y="134"/>
                    <a:pt x="465" y="67"/>
                  </a:cubicBezTo>
                  <a:cubicBezTo>
                    <a:pt x="657" y="0"/>
                    <a:pt x="1028" y="3"/>
                    <a:pt x="1225" y="16"/>
                  </a:cubicBezTo>
                  <a:cubicBezTo>
                    <a:pt x="1422" y="29"/>
                    <a:pt x="1520" y="76"/>
                    <a:pt x="1649" y="144"/>
                  </a:cubicBezTo>
                  <a:cubicBezTo>
                    <a:pt x="1778" y="212"/>
                    <a:pt x="1942" y="284"/>
                    <a:pt x="2001" y="424"/>
                  </a:cubicBezTo>
                  <a:cubicBezTo>
                    <a:pt x="2060" y="564"/>
                    <a:pt x="2105" y="858"/>
                    <a:pt x="2001" y="984"/>
                  </a:cubicBezTo>
                  <a:cubicBezTo>
                    <a:pt x="1897" y="1110"/>
                    <a:pt x="1553" y="1165"/>
                    <a:pt x="1377" y="1180"/>
                  </a:cubicBezTo>
                  <a:cubicBezTo>
                    <a:pt x="1201" y="1195"/>
                    <a:pt x="1092" y="1079"/>
                    <a:pt x="945" y="1075"/>
                  </a:cubicBezTo>
                  <a:cubicBezTo>
                    <a:pt x="798" y="1071"/>
                    <a:pt x="630" y="1161"/>
                    <a:pt x="497" y="1156"/>
                  </a:cubicBezTo>
                  <a:cubicBezTo>
                    <a:pt x="364" y="1151"/>
                    <a:pt x="224" y="1111"/>
                    <a:pt x="145" y="1042"/>
                  </a:cubicBezTo>
                  <a:cubicBezTo>
                    <a:pt x="66" y="973"/>
                    <a:pt x="34" y="844"/>
                    <a:pt x="25" y="739"/>
                  </a:cubicBezTo>
                  <a:cubicBezTo>
                    <a:pt x="16" y="634"/>
                    <a:pt x="0" y="530"/>
                    <a:pt x="73" y="418"/>
                  </a:cubicBezTo>
                  <a:close/>
                </a:path>
              </a:pathLst>
            </a:custGeom>
            <a:gradFill rotWithShape="1">
              <a:gsLst>
                <a:gs pos="0">
                  <a:srgbClr val="81C0FF">
                    <a:gamma/>
                    <a:shade val="36078"/>
                    <a:invGamma/>
                    <a:alpha val="92000"/>
                  </a:srgbClr>
                </a:gs>
                <a:gs pos="50000">
                  <a:srgbClr val="81C0FF">
                    <a:alpha val="87000"/>
                  </a:srgbClr>
                </a:gs>
                <a:gs pos="100000">
                  <a:srgbClr val="81C0FF">
                    <a:gamma/>
                    <a:shade val="36078"/>
                    <a:invGamma/>
                    <a:alpha val="92000"/>
                  </a:srgbClr>
                </a:gs>
              </a:gsLst>
              <a:lin ang="0" scaled="1"/>
            </a:gradFill>
            <a:ln w="9525">
              <a:solidFill>
                <a:srgbClr val="808080"/>
              </a:solidFill>
              <a:round/>
              <a:headEnd/>
              <a:tailEnd/>
            </a:ln>
          </p:spPr>
          <p:txBody>
            <a:bodyPr/>
            <a:lstStyle/>
            <a:p>
              <a:pPr>
                <a:defRPr/>
              </a:pPr>
              <a:endParaRPr lang="zh-CN" altLang="en-US"/>
            </a:p>
          </p:txBody>
        </p:sp>
        <p:sp>
          <p:nvSpPr>
            <p:cNvPr id="7208" name="Freeform 58"/>
            <p:cNvSpPr>
              <a:spLocks/>
            </p:cNvSpPr>
            <p:nvPr/>
          </p:nvSpPr>
          <p:spPr bwMode="auto">
            <a:xfrm>
              <a:off x="3755" y="1192"/>
              <a:ext cx="1486" cy="674"/>
            </a:xfrm>
            <a:custGeom>
              <a:avLst/>
              <a:gdLst>
                <a:gd name="T0" fmla="*/ 83 w 2162"/>
                <a:gd name="T1" fmla="*/ 382 h 1099"/>
                <a:gd name="T2" fmla="*/ 480 w 2162"/>
                <a:gd name="T3" fmla="*/ 62 h 1099"/>
                <a:gd name="T4" fmla="*/ 1261 w 2162"/>
                <a:gd name="T5" fmla="*/ 15 h 1099"/>
                <a:gd name="T6" fmla="*/ 1699 w 2162"/>
                <a:gd name="T7" fmla="*/ 152 h 1099"/>
                <a:gd name="T8" fmla="*/ 2035 w 2162"/>
                <a:gd name="T9" fmla="*/ 400 h 1099"/>
                <a:gd name="T10" fmla="*/ 2059 w 2162"/>
                <a:gd name="T11" fmla="*/ 905 h 1099"/>
                <a:gd name="T12" fmla="*/ 1417 w 2162"/>
                <a:gd name="T13" fmla="*/ 1085 h 1099"/>
                <a:gd name="T14" fmla="*/ 973 w 2162"/>
                <a:gd name="T15" fmla="*/ 989 h 1099"/>
                <a:gd name="T16" fmla="*/ 512 w 2162"/>
                <a:gd name="T17" fmla="*/ 1063 h 1099"/>
                <a:gd name="T18" fmla="*/ 151 w 2162"/>
                <a:gd name="T19" fmla="*/ 958 h 1099"/>
                <a:gd name="T20" fmla="*/ 11 w 2162"/>
                <a:gd name="T21" fmla="*/ 630 h 1099"/>
                <a:gd name="T22" fmla="*/ 83 w 2162"/>
                <a:gd name="T23" fmla="*/ 382 h 10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162"/>
                <a:gd name="T37" fmla="*/ 0 h 1099"/>
                <a:gd name="T38" fmla="*/ 2162 w 2162"/>
                <a:gd name="T39" fmla="*/ 1099 h 109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2" h="1099">
                  <a:moveTo>
                    <a:pt x="83" y="382"/>
                  </a:moveTo>
                  <a:cubicBezTo>
                    <a:pt x="158" y="279"/>
                    <a:pt x="284" y="123"/>
                    <a:pt x="480" y="62"/>
                  </a:cubicBezTo>
                  <a:cubicBezTo>
                    <a:pt x="676" y="1"/>
                    <a:pt x="1058" y="0"/>
                    <a:pt x="1261" y="15"/>
                  </a:cubicBezTo>
                  <a:cubicBezTo>
                    <a:pt x="1464" y="30"/>
                    <a:pt x="1570" y="88"/>
                    <a:pt x="1699" y="152"/>
                  </a:cubicBezTo>
                  <a:cubicBezTo>
                    <a:pt x="1828" y="216"/>
                    <a:pt x="1975" y="275"/>
                    <a:pt x="2035" y="400"/>
                  </a:cubicBezTo>
                  <a:cubicBezTo>
                    <a:pt x="2095" y="525"/>
                    <a:pt x="2162" y="791"/>
                    <a:pt x="2059" y="905"/>
                  </a:cubicBezTo>
                  <a:cubicBezTo>
                    <a:pt x="1956" y="1019"/>
                    <a:pt x="1598" y="1071"/>
                    <a:pt x="1417" y="1085"/>
                  </a:cubicBezTo>
                  <a:cubicBezTo>
                    <a:pt x="1236" y="1099"/>
                    <a:pt x="1124" y="992"/>
                    <a:pt x="973" y="989"/>
                  </a:cubicBezTo>
                  <a:cubicBezTo>
                    <a:pt x="822" y="985"/>
                    <a:pt x="650" y="1068"/>
                    <a:pt x="512" y="1063"/>
                  </a:cubicBezTo>
                  <a:cubicBezTo>
                    <a:pt x="376" y="1059"/>
                    <a:pt x="234" y="1030"/>
                    <a:pt x="151" y="958"/>
                  </a:cubicBezTo>
                  <a:cubicBezTo>
                    <a:pt x="68" y="886"/>
                    <a:pt x="22" y="726"/>
                    <a:pt x="11" y="630"/>
                  </a:cubicBezTo>
                  <a:cubicBezTo>
                    <a:pt x="0" y="534"/>
                    <a:pt x="68" y="434"/>
                    <a:pt x="83" y="382"/>
                  </a:cubicBezTo>
                  <a:close/>
                </a:path>
              </a:pathLst>
            </a:custGeom>
            <a:gradFill rotWithShape="1">
              <a:gsLst>
                <a:gs pos="0">
                  <a:srgbClr val="B9DCFF">
                    <a:alpha val="68999"/>
                  </a:srgbClr>
                </a:gs>
                <a:gs pos="100000">
                  <a:srgbClr val="D3E9FF">
                    <a:alpha val="90999"/>
                  </a:srgbClr>
                </a:gs>
              </a:gsLst>
              <a:lin ang="18900000" scaled="1"/>
            </a:gradFill>
            <a:ln w="9525">
              <a:solidFill>
                <a:srgbClr val="80808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7209" name="AutoShape 59"/>
            <p:cNvSpPr>
              <a:spLocks noChangeArrowheads="1"/>
            </p:cNvSpPr>
            <p:nvPr/>
          </p:nvSpPr>
          <p:spPr bwMode="auto">
            <a:xfrm>
              <a:off x="4400" y="958"/>
              <a:ext cx="2" cy="556"/>
            </a:xfrm>
            <a:prstGeom prst="roundRect">
              <a:avLst>
                <a:gd name="adj" fmla="val 16667"/>
              </a:avLst>
            </a:prstGeom>
            <a:gradFill rotWithShape="1">
              <a:gsLst>
                <a:gs pos="0">
                  <a:srgbClr val="A6B4C3"/>
                </a:gs>
                <a:gs pos="100000">
                  <a:srgbClr val="D9ECFF"/>
                </a:gs>
              </a:gsLst>
              <a:lin ang="0" scaled="1"/>
            </a:gradFill>
            <a:ln w="19050">
              <a:solidFill>
                <a:srgbClr val="333333"/>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7182" name="Object 60"/>
            <p:cNvGraphicFramePr>
              <a:graphicFrameLocks noChangeAspect="1"/>
            </p:cNvGraphicFramePr>
            <p:nvPr/>
          </p:nvGraphicFramePr>
          <p:xfrm>
            <a:off x="4220" y="1457"/>
            <a:ext cx="168" cy="181"/>
          </p:xfrm>
          <a:graphic>
            <a:graphicData uri="http://schemas.openxmlformats.org/presentationml/2006/ole">
              <mc:AlternateContent xmlns:mc="http://schemas.openxmlformats.org/markup-compatibility/2006">
                <mc:Choice xmlns:v="urn:schemas-microsoft-com:vml" Requires="v">
                  <p:oleObj spid="_x0000_s10469" name="公式" r:id="rId10" imgW="152280" imgH="177480" progId="Equation.3">
                    <p:embed/>
                  </p:oleObj>
                </mc:Choice>
                <mc:Fallback>
                  <p:oleObj name="公式" r:id="rId10" imgW="152280" imgH="177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0" y="1457"/>
                          <a:ext cx="168"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10" name="Arc 69"/>
            <p:cNvSpPr>
              <a:spLocks/>
            </p:cNvSpPr>
            <p:nvPr/>
          </p:nvSpPr>
          <p:spPr bwMode="auto">
            <a:xfrm flipH="1">
              <a:off x="4286" y="1117"/>
              <a:ext cx="236" cy="72"/>
            </a:xfrm>
            <a:custGeom>
              <a:avLst/>
              <a:gdLst>
                <a:gd name="T0" fmla="*/ 191 w 43200"/>
                <a:gd name="T1" fmla="*/ 4 h 40935"/>
                <a:gd name="T2" fmla="*/ 65 w 43200"/>
                <a:gd name="T3" fmla="*/ 0 h 40935"/>
                <a:gd name="T4" fmla="*/ 118 w 43200"/>
                <a:gd name="T5" fmla="*/ 34 h 40935"/>
                <a:gd name="T6" fmla="*/ 0 60000 65536"/>
                <a:gd name="T7" fmla="*/ 0 60000 65536"/>
                <a:gd name="T8" fmla="*/ 0 60000 65536"/>
                <a:gd name="T9" fmla="*/ 0 w 43200"/>
                <a:gd name="T10" fmla="*/ 0 h 40935"/>
                <a:gd name="T11" fmla="*/ 43200 w 43200"/>
                <a:gd name="T12" fmla="*/ 40935 h 40935"/>
              </a:gdLst>
              <a:ahLst/>
              <a:cxnLst>
                <a:cxn ang="T6">
                  <a:pos x="T0" y="T1"/>
                </a:cxn>
                <a:cxn ang="T7">
                  <a:pos x="T2" y="T3"/>
                </a:cxn>
                <a:cxn ang="T8">
                  <a:pos x="T4" y="T5"/>
                </a:cxn>
              </a:cxnLst>
              <a:rect l="T9" t="T10" r="T11" b="T12"/>
              <a:pathLst>
                <a:path w="43200" h="40935" fill="none"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path>
                <a:path w="43200" h="40935" stroke="0" extrusionOk="0">
                  <a:moveTo>
                    <a:pt x="34900" y="2316"/>
                  </a:moveTo>
                  <a:cubicBezTo>
                    <a:pt x="40138" y="6409"/>
                    <a:pt x="43200" y="12687"/>
                    <a:pt x="43200" y="19335"/>
                  </a:cubicBezTo>
                  <a:cubicBezTo>
                    <a:pt x="43200" y="31264"/>
                    <a:pt x="33529" y="40935"/>
                    <a:pt x="21600" y="40935"/>
                  </a:cubicBezTo>
                  <a:cubicBezTo>
                    <a:pt x="9670" y="40935"/>
                    <a:pt x="0" y="31264"/>
                    <a:pt x="0" y="19335"/>
                  </a:cubicBezTo>
                  <a:cubicBezTo>
                    <a:pt x="-1" y="11141"/>
                    <a:pt x="4636" y="3652"/>
                    <a:pt x="11970" y="-1"/>
                  </a:cubicBezTo>
                  <a:lnTo>
                    <a:pt x="21600" y="19335"/>
                  </a:lnTo>
                  <a:close/>
                </a:path>
              </a:pathLst>
            </a:custGeom>
            <a:noFill/>
            <a:ln w="19050">
              <a:solidFill>
                <a:srgbClr val="000000"/>
              </a:solidFill>
              <a:round/>
              <a:headEnd/>
              <a:tailEnd type="stealth" w="sm" len="med"/>
            </a:ln>
            <a:extLst>
              <a:ext uri="{909E8E84-426E-40DD-AFC4-6F175D3DCCD1}">
                <a14:hiddenFill xmlns:a14="http://schemas.microsoft.com/office/drawing/2010/main">
                  <a:solidFill>
                    <a:srgbClr val="FFFFFF"/>
                  </a:solidFill>
                </a14:hiddenFill>
              </a:ext>
            </a:extLst>
          </p:spPr>
          <p:txBody>
            <a:bodyPr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7183" name="Object 70"/>
            <p:cNvGraphicFramePr>
              <a:graphicFrameLocks noChangeAspect="1"/>
            </p:cNvGraphicFramePr>
            <p:nvPr/>
          </p:nvGraphicFramePr>
          <p:xfrm>
            <a:off x="4400" y="867"/>
            <a:ext cx="147" cy="154"/>
          </p:xfrm>
          <a:graphic>
            <a:graphicData uri="http://schemas.openxmlformats.org/presentationml/2006/ole">
              <mc:AlternateContent xmlns:mc="http://schemas.openxmlformats.org/markup-compatibility/2006">
                <mc:Choice xmlns:v="urn:schemas-microsoft-com:vml" Requires="v">
                  <p:oleObj spid="_x0000_s10470" name="公式" r:id="rId12" imgW="114120" imgH="126720" progId="Equation.3">
                    <p:embed/>
                  </p:oleObj>
                </mc:Choice>
                <mc:Fallback>
                  <p:oleObj name="公式" r:id="rId12" imgW="114120" imgH="12672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0" y="867"/>
                          <a:ext cx="14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11" name="Line 72"/>
            <p:cNvSpPr>
              <a:spLocks noChangeShapeType="1"/>
            </p:cNvSpPr>
            <p:nvPr/>
          </p:nvSpPr>
          <p:spPr bwMode="auto">
            <a:xfrm flipV="1">
              <a:off x="4400" y="1026"/>
              <a:ext cx="0" cy="200"/>
            </a:xfrm>
            <a:prstGeom prst="line">
              <a:avLst/>
            </a:prstGeom>
            <a:noFill/>
            <a:ln w="2857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84" name="Object 73"/>
            <p:cNvGraphicFramePr>
              <a:graphicFrameLocks noChangeAspect="1"/>
            </p:cNvGraphicFramePr>
            <p:nvPr/>
          </p:nvGraphicFramePr>
          <p:xfrm>
            <a:off x="4490" y="986"/>
            <a:ext cx="146" cy="159"/>
          </p:xfrm>
          <a:graphic>
            <a:graphicData uri="http://schemas.openxmlformats.org/presentationml/2006/ole">
              <mc:AlternateContent xmlns:mc="http://schemas.openxmlformats.org/markup-compatibility/2006">
                <mc:Choice xmlns:v="urn:schemas-microsoft-com:vml" Requires="v">
                  <p:oleObj spid="_x0000_s10471" name="公式" r:id="rId14" imgW="152280" imgH="177480" progId="Equation.3">
                    <p:embed/>
                  </p:oleObj>
                </mc:Choice>
                <mc:Fallback>
                  <p:oleObj name="公式" r:id="rId14" imgW="152280" imgH="17748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90" y="986"/>
                          <a:ext cx="14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12" name="Oval 75"/>
            <p:cNvSpPr>
              <a:spLocks noChangeArrowheads="1"/>
            </p:cNvSpPr>
            <p:nvPr/>
          </p:nvSpPr>
          <p:spPr bwMode="auto">
            <a:xfrm>
              <a:off x="4388" y="1502"/>
              <a:ext cx="27" cy="27"/>
            </a:xfrm>
            <a:prstGeom prst="ellipse">
              <a:avLst/>
            </a:prstGeom>
            <a:solidFill>
              <a:schemeClr val="accent1"/>
            </a:solidFill>
            <a:ln w="9525">
              <a:solidFill>
                <a:schemeClr val="tx1"/>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4" name="Group 74"/>
          <p:cNvGrpSpPr>
            <a:grpSpLocks/>
          </p:cNvGrpSpPr>
          <p:nvPr/>
        </p:nvGrpSpPr>
        <p:grpSpPr bwMode="auto">
          <a:xfrm>
            <a:off x="7561263" y="2636838"/>
            <a:ext cx="503237" cy="428625"/>
            <a:chOff x="4717" y="1540"/>
            <a:chExt cx="317" cy="270"/>
          </a:xfrm>
        </p:grpSpPr>
        <p:graphicFrame>
          <p:nvGraphicFramePr>
            <p:cNvPr id="7181" name="Object 64"/>
            <p:cNvGraphicFramePr>
              <a:graphicFrameLocks noChangeAspect="1"/>
            </p:cNvGraphicFramePr>
            <p:nvPr/>
          </p:nvGraphicFramePr>
          <p:xfrm>
            <a:off x="4717" y="1570"/>
            <a:ext cx="317" cy="240"/>
          </p:xfrm>
          <a:graphic>
            <a:graphicData uri="http://schemas.openxmlformats.org/presentationml/2006/ole">
              <mc:AlternateContent xmlns:mc="http://schemas.openxmlformats.org/markup-compatibility/2006">
                <mc:Choice xmlns:v="urn:schemas-microsoft-com:vml" Requires="v">
                  <p:oleObj spid="_x0000_s10472" name="公式" r:id="rId16" imgW="279360" imgH="228600" progId="Equation.3">
                    <p:embed/>
                  </p:oleObj>
                </mc:Choice>
                <mc:Fallback>
                  <p:oleObj name="公式" r:id="rId16" imgW="279360" imgH="22860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717" y="1570"/>
                          <a:ext cx="317"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3" name="Oval 65"/>
            <p:cNvSpPr>
              <a:spLocks noChangeArrowheads="1"/>
            </p:cNvSpPr>
            <p:nvPr/>
          </p:nvSpPr>
          <p:spPr bwMode="auto">
            <a:xfrm>
              <a:off x="4785" y="1540"/>
              <a:ext cx="47" cy="42"/>
            </a:xfrm>
            <a:prstGeom prst="ellipse">
              <a:avLst/>
            </a:prstGeom>
            <a:solidFill>
              <a:srgbClr val="0000FF"/>
            </a:solidFill>
            <a:ln w="9525">
              <a:solidFill>
                <a:srgbClr val="000000"/>
              </a:solidFill>
              <a:round/>
              <a:headEnd/>
              <a:tailEnd/>
            </a:ln>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grpSp>
        <p:nvGrpSpPr>
          <p:cNvPr id="5" name="Group 77"/>
          <p:cNvGrpSpPr>
            <a:grpSpLocks/>
          </p:cNvGrpSpPr>
          <p:nvPr/>
        </p:nvGrpSpPr>
        <p:grpSpPr bwMode="auto">
          <a:xfrm>
            <a:off x="6372225" y="2241550"/>
            <a:ext cx="1835150" cy="684213"/>
            <a:chOff x="3991" y="1253"/>
            <a:chExt cx="1156" cy="431"/>
          </a:xfrm>
        </p:grpSpPr>
        <p:sp>
          <p:nvSpPr>
            <p:cNvPr id="7200" name="Oval 67"/>
            <p:cNvSpPr>
              <a:spLocks noChangeArrowheads="1"/>
            </p:cNvSpPr>
            <p:nvPr/>
          </p:nvSpPr>
          <p:spPr bwMode="auto">
            <a:xfrm>
              <a:off x="3991" y="1296"/>
              <a:ext cx="835" cy="388"/>
            </a:xfrm>
            <a:prstGeom prst="ellipse">
              <a:avLst/>
            </a:prstGeom>
            <a:noFill/>
            <a:ln w="19050">
              <a:solidFill>
                <a:srgbClr val="0000FF"/>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7201" name="Freeform 63"/>
            <p:cNvSpPr>
              <a:spLocks/>
            </p:cNvSpPr>
            <p:nvPr/>
          </p:nvSpPr>
          <p:spPr bwMode="auto">
            <a:xfrm>
              <a:off x="4422" y="1480"/>
              <a:ext cx="390" cy="45"/>
            </a:xfrm>
            <a:custGeom>
              <a:avLst/>
              <a:gdLst>
                <a:gd name="T0" fmla="*/ 0 w 568"/>
                <a:gd name="T1" fmla="*/ 0 h 74"/>
                <a:gd name="T2" fmla="*/ 568 w 568"/>
                <a:gd name="T3" fmla="*/ 74 h 74"/>
                <a:gd name="T4" fmla="*/ 0 60000 65536"/>
                <a:gd name="T5" fmla="*/ 0 60000 65536"/>
                <a:gd name="T6" fmla="*/ 0 w 568"/>
                <a:gd name="T7" fmla="*/ 0 h 74"/>
                <a:gd name="T8" fmla="*/ 568 w 568"/>
                <a:gd name="T9" fmla="*/ 74 h 74"/>
              </a:gdLst>
              <a:ahLst/>
              <a:cxnLst>
                <a:cxn ang="T4">
                  <a:pos x="T0" y="T1"/>
                </a:cxn>
                <a:cxn ang="T5">
                  <a:pos x="T2" y="T3"/>
                </a:cxn>
              </a:cxnLst>
              <a:rect l="T6" t="T7" r="T8" b="T9"/>
              <a:pathLst>
                <a:path w="568" h="74">
                  <a:moveTo>
                    <a:pt x="0" y="0"/>
                  </a:moveTo>
                  <a:lnTo>
                    <a:pt x="568" y="74"/>
                  </a:lnTo>
                </a:path>
              </a:pathLst>
            </a:custGeom>
            <a:noFill/>
            <a:ln w="1905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7179" name="Object 62"/>
            <p:cNvGraphicFramePr>
              <a:graphicFrameLocks noChangeAspect="1"/>
            </p:cNvGraphicFramePr>
            <p:nvPr/>
          </p:nvGraphicFramePr>
          <p:xfrm>
            <a:off x="4490" y="1275"/>
            <a:ext cx="202" cy="279"/>
          </p:xfrm>
          <a:graphic>
            <a:graphicData uri="http://schemas.openxmlformats.org/presentationml/2006/ole">
              <mc:AlternateContent xmlns:mc="http://schemas.openxmlformats.org/markup-compatibility/2006">
                <mc:Choice xmlns:v="urn:schemas-microsoft-com:vml" Requires="v">
                  <p:oleObj spid="_x0000_s10473" name="公式" r:id="rId18" imgW="126720" imgH="228600" progId="Equation.3">
                    <p:embed/>
                  </p:oleObj>
                </mc:Choice>
                <mc:Fallback>
                  <p:oleObj name="公式" r:id="rId18" imgW="126720" imgH="22860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490" y="1275"/>
                          <a:ext cx="202"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02" name="Freeform 66"/>
            <p:cNvSpPr>
              <a:spLocks/>
            </p:cNvSpPr>
            <p:nvPr/>
          </p:nvSpPr>
          <p:spPr bwMode="auto">
            <a:xfrm flipV="1">
              <a:off x="4853" y="1321"/>
              <a:ext cx="95" cy="181"/>
            </a:xfrm>
            <a:custGeom>
              <a:avLst/>
              <a:gdLst>
                <a:gd name="T0" fmla="*/ 0 w 313"/>
                <a:gd name="T1" fmla="*/ 0 h 5"/>
                <a:gd name="T2" fmla="*/ 313 w 313"/>
                <a:gd name="T3" fmla="*/ 5 h 5"/>
                <a:gd name="T4" fmla="*/ 0 60000 65536"/>
                <a:gd name="T5" fmla="*/ 0 60000 65536"/>
                <a:gd name="T6" fmla="*/ 0 w 313"/>
                <a:gd name="T7" fmla="*/ 0 h 5"/>
                <a:gd name="T8" fmla="*/ 313 w 313"/>
                <a:gd name="T9" fmla="*/ 5 h 5"/>
              </a:gdLst>
              <a:ahLst/>
              <a:cxnLst>
                <a:cxn ang="T4">
                  <a:pos x="T0" y="T1"/>
                </a:cxn>
                <a:cxn ang="T5">
                  <a:pos x="T2" y="T3"/>
                </a:cxn>
              </a:cxnLst>
              <a:rect l="T6" t="T7" r="T8" b="T9"/>
              <a:pathLst>
                <a:path w="313" h="5">
                  <a:moveTo>
                    <a:pt x="0" y="0"/>
                  </a:moveTo>
                  <a:lnTo>
                    <a:pt x="313" y="5"/>
                  </a:lnTo>
                </a:path>
              </a:pathLst>
            </a:custGeom>
            <a:noFill/>
            <a:ln w="19050">
              <a:solidFill>
                <a:srgbClr val="0000FF"/>
              </a:solidFill>
              <a:round/>
              <a:headEnd/>
              <a:tailEnd type="triangle" w="med" len="lg"/>
            </a:ln>
            <a:extLst>
              <a:ext uri="{909E8E84-426E-40DD-AFC4-6F175D3DCCD1}">
                <a14:hiddenFill xmlns:a14="http://schemas.microsoft.com/office/drawing/2010/main">
                  <a:solidFill>
                    <a:srgbClr val="FFFFFF"/>
                  </a:solidFill>
                </a14:hiddenFill>
              </a:ext>
            </a:extLst>
          </p:spPr>
          <p:txBody>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aphicFrame>
          <p:nvGraphicFramePr>
            <p:cNvPr id="7180" name="Object 61"/>
            <p:cNvGraphicFramePr>
              <a:graphicFrameLocks noChangeAspect="1"/>
            </p:cNvGraphicFramePr>
            <p:nvPr/>
          </p:nvGraphicFramePr>
          <p:xfrm>
            <a:off x="4944" y="1253"/>
            <a:ext cx="203" cy="259"/>
          </p:xfrm>
          <a:graphic>
            <a:graphicData uri="http://schemas.openxmlformats.org/presentationml/2006/ole">
              <mc:AlternateContent xmlns:mc="http://schemas.openxmlformats.org/markup-compatibility/2006">
                <mc:Choice xmlns:v="urn:schemas-microsoft-com:vml" Requires="v">
                  <p:oleObj spid="_x0000_s10474" name="公式" r:id="rId20" imgW="152280" imgH="228600" progId="Equation.3">
                    <p:embed/>
                  </p:oleObj>
                </mc:Choice>
                <mc:Fallback>
                  <p:oleObj name="公式" r:id="rId20" imgW="152280" imgH="228600" progId="Equation.3">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44" y="1253"/>
                          <a:ext cx="203"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29806" name="Text Box 78"/>
          <p:cNvSpPr txBox="1">
            <a:spLocks noChangeArrowheads="1"/>
          </p:cNvSpPr>
          <p:nvPr/>
        </p:nvSpPr>
        <p:spPr bwMode="auto">
          <a:xfrm>
            <a:off x="287338" y="278130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ym typeface="Symbol" pitchFamily="18" charset="2"/>
              </a:rPr>
              <a:t></a:t>
            </a:r>
            <a:r>
              <a:rPr kumimoji="1" lang="en-US" altLang="zh-CN" i="1">
                <a:sym typeface="Symbol" pitchFamily="18" charset="2"/>
              </a:rPr>
              <a:t>m</a:t>
            </a:r>
            <a:r>
              <a:rPr kumimoji="1" lang="en-US" altLang="zh-CN" i="1" baseline="-25000">
                <a:sym typeface="Symbol" pitchFamily="18" charset="2"/>
              </a:rPr>
              <a:t>i</a:t>
            </a:r>
            <a:r>
              <a:rPr kumimoji="1" lang="zh-CN" altLang="en-US">
                <a:sym typeface="Symbol" pitchFamily="18" charset="2"/>
              </a:rPr>
              <a:t>对</a:t>
            </a:r>
            <a:r>
              <a:rPr kumimoji="1" lang="en-US" altLang="zh-CN" i="1">
                <a:sym typeface="Symbol" pitchFamily="18" charset="2"/>
              </a:rPr>
              <a:t>z</a:t>
            </a:r>
            <a:r>
              <a:rPr kumimoji="1" lang="zh-CN" altLang="en-US">
                <a:sym typeface="Symbol" pitchFamily="18" charset="2"/>
              </a:rPr>
              <a:t>轴的角动量</a:t>
            </a:r>
            <a:r>
              <a:rPr kumimoji="1" lang="en-US" altLang="zh-CN"/>
              <a:t>:</a:t>
            </a:r>
          </a:p>
        </p:txBody>
      </p:sp>
      <p:graphicFrame>
        <p:nvGraphicFramePr>
          <p:cNvPr id="329808" name="Object 80"/>
          <p:cNvGraphicFramePr>
            <a:graphicFrameLocks noChangeAspect="1"/>
          </p:cNvGraphicFramePr>
          <p:nvPr/>
        </p:nvGraphicFramePr>
        <p:xfrm>
          <a:off x="2519363" y="3271838"/>
          <a:ext cx="1908175" cy="549275"/>
        </p:xfrm>
        <a:graphic>
          <a:graphicData uri="http://schemas.openxmlformats.org/presentationml/2006/ole">
            <mc:AlternateContent xmlns:mc="http://schemas.openxmlformats.org/markup-compatibility/2006">
              <mc:Choice xmlns:v="urn:schemas-microsoft-com:vml" Requires="v">
                <p:oleObj spid="_x0000_s10475" name="公式" r:id="rId22" imgW="876240" imgH="241200" progId="Equation.3">
                  <p:embed/>
                </p:oleObj>
              </mc:Choice>
              <mc:Fallback>
                <p:oleObj name="公式" r:id="rId22" imgW="876240" imgH="241200" progId="Equation.3">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519363" y="3271838"/>
                        <a:ext cx="1908175" cy="5492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9809" name="Object 81"/>
          <p:cNvGraphicFramePr>
            <a:graphicFrameLocks noChangeAspect="1"/>
          </p:cNvGraphicFramePr>
          <p:nvPr/>
        </p:nvGraphicFramePr>
        <p:xfrm>
          <a:off x="4392613" y="3284538"/>
          <a:ext cx="1331912" cy="539750"/>
        </p:xfrm>
        <a:graphic>
          <a:graphicData uri="http://schemas.openxmlformats.org/presentationml/2006/ole">
            <mc:AlternateContent xmlns:mc="http://schemas.openxmlformats.org/markup-compatibility/2006">
              <mc:Choice xmlns:v="urn:schemas-microsoft-com:vml" Requires="v">
                <p:oleObj spid="_x0000_s10476" name="公式" r:id="rId24" imgW="622080" imgH="241200" progId="Equation.3">
                  <p:embed/>
                </p:oleObj>
              </mc:Choice>
              <mc:Fallback>
                <p:oleObj name="公式" r:id="rId24" imgW="622080" imgH="241200" progId="Equation.3">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92613" y="3284538"/>
                        <a:ext cx="1331912" cy="539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810" name="Text Box 82"/>
          <p:cNvSpPr txBox="1">
            <a:spLocks noChangeArrowheads="1"/>
          </p:cNvSpPr>
          <p:nvPr/>
        </p:nvSpPr>
        <p:spPr bwMode="auto">
          <a:xfrm>
            <a:off x="250825" y="3803650"/>
            <a:ext cx="3276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ym typeface="Symbol" pitchFamily="18" charset="2"/>
              </a:rPr>
              <a:t>刚体对</a:t>
            </a:r>
            <a:r>
              <a:rPr kumimoji="1" lang="en-US" altLang="zh-CN" i="1">
                <a:sym typeface="Symbol" pitchFamily="18" charset="2"/>
              </a:rPr>
              <a:t>z</a:t>
            </a:r>
            <a:r>
              <a:rPr kumimoji="1" lang="zh-CN" altLang="en-US">
                <a:sym typeface="Symbol" pitchFamily="18" charset="2"/>
              </a:rPr>
              <a:t>轴的角动量</a:t>
            </a:r>
            <a:r>
              <a:rPr kumimoji="1" lang="en-US" altLang="zh-CN"/>
              <a:t>:</a:t>
            </a:r>
          </a:p>
        </p:txBody>
      </p:sp>
      <p:graphicFrame>
        <p:nvGraphicFramePr>
          <p:cNvPr id="329811" name="Object 83"/>
          <p:cNvGraphicFramePr>
            <a:graphicFrameLocks noChangeAspect="1"/>
          </p:cNvGraphicFramePr>
          <p:nvPr/>
        </p:nvGraphicFramePr>
        <p:xfrm>
          <a:off x="2484438" y="4329113"/>
          <a:ext cx="3240087" cy="582612"/>
        </p:xfrm>
        <a:graphic>
          <a:graphicData uri="http://schemas.openxmlformats.org/presentationml/2006/ole">
            <mc:AlternateContent xmlns:mc="http://schemas.openxmlformats.org/markup-compatibility/2006">
              <mc:Choice xmlns:v="urn:schemas-microsoft-com:vml" Requires="v">
                <p:oleObj spid="_x0000_s10477" name="公式" r:id="rId26" imgW="1549080" imgH="266400" progId="Equation.3">
                  <p:embed/>
                </p:oleObj>
              </mc:Choice>
              <mc:Fallback>
                <p:oleObj name="公式" r:id="rId26" imgW="1549080" imgH="266400" progId="Equation.3">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484438" y="4329113"/>
                        <a:ext cx="3240087" cy="58261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85"/>
          <p:cNvGrpSpPr>
            <a:grpSpLocks/>
          </p:cNvGrpSpPr>
          <p:nvPr/>
        </p:nvGrpSpPr>
        <p:grpSpPr bwMode="auto">
          <a:xfrm>
            <a:off x="7021513" y="1123950"/>
            <a:ext cx="344487" cy="793750"/>
            <a:chOff x="4400" y="686"/>
            <a:chExt cx="217" cy="500"/>
          </a:xfrm>
        </p:grpSpPr>
        <p:sp>
          <p:nvSpPr>
            <p:cNvPr id="7199" name="Line 68"/>
            <p:cNvSpPr>
              <a:spLocks noChangeShapeType="1"/>
            </p:cNvSpPr>
            <p:nvPr/>
          </p:nvSpPr>
          <p:spPr bwMode="auto">
            <a:xfrm flipV="1">
              <a:off x="4400" y="755"/>
              <a:ext cx="0" cy="431"/>
            </a:xfrm>
            <a:prstGeom prst="line">
              <a:avLst/>
            </a:prstGeom>
            <a:noFill/>
            <a:ln w="28575">
              <a:solidFill>
                <a:srgbClr val="0000FF"/>
              </a:solidFill>
              <a:round/>
              <a:headEnd/>
              <a:tailEnd type="stealth" w="med" len="lg"/>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7178" name="Object 84"/>
            <p:cNvGraphicFramePr>
              <a:graphicFrameLocks noChangeAspect="1"/>
            </p:cNvGraphicFramePr>
            <p:nvPr/>
          </p:nvGraphicFramePr>
          <p:xfrm>
            <a:off x="4422" y="686"/>
            <a:ext cx="195" cy="250"/>
          </p:xfrm>
          <a:graphic>
            <a:graphicData uri="http://schemas.openxmlformats.org/presentationml/2006/ole">
              <mc:AlternateContent xmlns:mc="http://schemas.openxmlformats.org/markup-compatibility/2006">
                <mc:Choice xmlns:v="urn:schemas-microsoft-com:vml" Requires="v">
                  <p:oleObj spid="_x0000_s10478" name="公式" r:id="rId28" imgW="177480" imgH="228600" progId="Equation.3">
                    <p:embed/>
                  </p:oleObj>
                </mc:Choice>
                <mc:Fallback>
                  <p:oleObj name="公式" r:id="rId28" imgW="177480" imgH="228600" progId="Equation.3">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422" y="686"/>
                          <a:ext cx="195"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29814" name="Object 86"/>
          <p:cNvGraphicFramePr>
            <a:graphicFrameLocks noChangeAspect="1"/>
          </p:cNvGraphicFramePr>
          <p:nvPr/>
        </p:nvGraphicFramePr>
        <p:xfrm>
          <a:off x="5724525" y="4386263"/>
          <a:ext cx="760413" cy="396875"/>
        </p:xfrm>
        <a:graphic>
          <a:graphicData uri="http://schemas.openxmlformats.org/presentationml/2006/ole">
            <mc:AlternateContent xmlns:mc="http://schemas.openxmlformats.org/markup-compatibility/2006">
              <mc:Choice xmlns:v="urn:schemas-microsoft-com:vml" Requires="v">
                <p:oleObj spid="_x0000_s10479" name="公式" r:id="rId30" imgW="355320" imgH="177480" progId="Equation.3">
                  <p:embed/>
                </p:oleObj>
              </mc:Choice>
              <mc:Fallback>
                <p:oleObj name="公式" r:id="rId30" imgW="355320" imgH="177480" progId="Equation.3">
                  <p:embed/>
                  <p:pic>
                    <p:nvPicPr>
                      <p:cNvPr id="0" name=""/>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24525" y="4386263"/>
                        <a:ext cx="760413" cy="3968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825" name="Text Box 97"/>
          <p:cNvSpPr txBox="1">
            <a:spLocks noChangeArrowheads="1"/>
          </p:cNvSpPr>
          <p:nvPr/>
        </p:nvSpPr>
        <p:spPr bwMode="auto">
          <a:xfrm>
            <a:off x="250825" y="5049838"/>
            <a:ext cx="1908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ym typeface="Symbol" pitchFamily="18" charset="2"/>
              </a:rPr>
              <a:t>定轴转动</a:t>
            </a:r>
            <a:r>
              <a:rPr kumimoji="1" lang="en-US" altLang="zh-CN"/>
              <a:t>: </a:t>
            </a:r>
          </a:p>
        </p:txBody>
      </p:sp>
      <p:graphicFrame>
        <p:nvGraphicFramePr>
          <p:cNvPr id="329826" name="Object 98"/>
          <p:cNvGraphicFramePr>
            <a:graphicFrameLocks noChangeAspect="1"/>
          </p:cNvGraphicFramePr>
          <p:nvPr/>
        </p:nvGraphicFramePr>
        <p:xfrm>
          <a:off x="1800225" y="5049838"/>
          <a:ext cx="1855788" cy="498475"/>
        </p:xfrm>
        <a:graphic>
          <a:graphicData uri="http://schemas.openxmlformats.org/presentationml/2006/ole">
            <mc:AlternateContent xmlns:mc="http://schemas.openxmlformats.org/markup-compatibility/2006">
              <mc:Choice xmlns:v="urn:schemas-microsoft-com:vml" Requires="v">
                <p:oleObj spid="_x0000_s10480" name="公式" r:id="rId32" imgW="799920" imgH="228600" progId="Equation.3">
                  <p:embed/>
                </p:oleObj>
              </mc:Choice>
              <mc:Fallback>
                <p:oleObj name="公式" r:id="rId32" imgW="799920" imgH="228600" progId="Equation.3">
                  <p:embed/>
                  <p:pic>
                    <p:nvPicPr>
                      <p:cNvPr id="0" name=""/>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800225" y="5049838"/>
                        <a:ext cx="1855788" cy="4984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9827" name="Text Box 99"/>
          <p:cNvSpPr txBox="1">
            <a:spLocks noChangeArrowheads="1"/>
          </p:cNvSpPr>
          <p:nvPr/>
        </p:nvSpPr>
        <p:spPr bwMode="auto">
          <a:xfrm>
            <a:off x="250825" y="5805488"/>
            <a:ext cx="3960813"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ym typeface="Symbol" pitchFamily="18" charset="2"/>
              </a:rPr>
              <a:t>刚体对定轴</a:t>
            </a:r>
            <a:r>
              <a:rPr kumimoji="1" lang="en-US" altLang="zh-CN" i="1">
                <a:sym typeface="Symbol" pitchFamily="18" charset="2"/>
              </a:rPr>
              <a:t>z</a:t>
            </a:r>
            <a:r>
              <a:rPr kumimoji="1" lang="zh-CN" altLang="en-US">
                <a:sym typeface="Symbol" pitchFamily="18" charset="2"/>
              </a:rPr>
              <a:t>的角动量</a:t>
            </a:r>
            <a:r>
              <a:rPr kumimoji="1" lang="en-US" altLang="zh-CN"/>
              <a:t>:</a:t>
            </a:r>
          </a:p>
        </p:txBody>
      </p:sp>
      <p:graphicFrame>
        <p:nvGraphicFramePr>
          <p:cNvPr id="329828" name="Object 100"/>
          <p:cNvGraphicFramePr>
            <a:graphicFrameLocks noChangeAspect="1"/>
          </p:cNvGraphicFramePr>
          <p:nvPr/>
        </p:nvGraphicFramePr>
        <p:xfrm>
          <a:off x="3671888" y="5805488"/>
          <a:ext cx="1116012" cy="471487"/>
        </p:xfrm>
        <a:graphic>
          <a:graphicData uri="http://schemas.openxmlformats.org/presentationml/2006/ole">
            <mc:AlternateContent xmlns:mc="http://schemas.openxmlformats.org/markup-compatibility/2006">
              <mc:Choice xmlns:v="urn:schemas-microsoft-com:vml" Requires="v">
                <p:oleObj spid="_x0000_s10481" name="公式" r:id="rId34" imgW="533160" imgH="215640" progId="Equation.3">
                  <p:embed/>
                </p:oleObj>
              </mc:Choice>
              <mc:Fallback>
                <p:oleObj name="公式" r:id="rId34" imgW="533160" imgH="215640" progId="Equation.3">
                  <p:embed/>
                  <p:pic>
                    <p:nvPicPr>
                      <p:cNvPr id="0" name=""/>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671888" y="5805488"/>
                        <a:ext cx="1116012" cy="471487"/>
                      </a:xfrm>
                      <a:prstGeom prst="rect">
                        <a:avLst/>
                      </a:prstGeom>
                      <a:noFill/>
                      <a:ln w="28575">
                        <a:solidFill>
                          <a:srgbClr val="CC0000"/>
                        </a:solidFill>
                        <a:miter lim="800000"/>
                        <a:headEnd/>
                        <a:tailE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298719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977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499"/>
                                          </p:stCondLst>
                                        </p:cTn>
                                        <p:tgtEl>
                                          <p:spTgt spid="329732"/>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329779"/>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29780"/>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29806"/>
                                        </p:tgtEl>
                                        <p:attrNameLst>
                                          <p:attrName>style.visibility</p:attrName>
                                        </p:attrNameLst>
                                      </p:cBhvr>
                                      <p:to>
                                        <p:strVal val="visible"/>
                                      </p:to>
                                    </p:set>
                                  </p:childTnLst>
                                </p:cTn>
                              </p:par>
                            </p:childTnLst>
                          </p:cTn>
                        </p:par>
                        <p:par>
                          <p:cTn id="32" fill="hold" nodeType="afterGroup">
                            <p:stCondLst>
                              <p:cond delay="0"/>
                            </p:stCondLst>
                            <p:childTnLst>
                              <p:par>
                                <p:cTn id="33" presetID="1" presetClass="entr" presetSubtype="0" fill="hold" nodeType="afterEffect">
                                  <p:stCondLst>
                                    <p:cond delay="0"/>
                                  </p:stCondLst>
                                  <p:childTnLst>
                                    <p:set>
                                      <p:cBhvr>
                                        <p:cTn id="34" dur="1" fill="hold">
                                          <p:stCondLst>
                                            <p:cond delay="499"/>
                                          </p:stCondLst>
                                        </p:cTn>
                                        <p:tgtEl>
                                          <p:spTgt spid="329808"/>
                                        </p:tgtEl>
                                        <p:attrNameLst>
                                          <p:attrName>style.visibility</p:attrName>
                                        </p:attrNameLst>
                                      </p:cBhvr>
                                      <p:to>
                                        <p:strVal val="visible"/>
                                      </p:to>
                                    </p:set>
                                  </p:childTnLst>
                                </p:cTn>
                              </p:par>
                            </p:childTnLst>
                          </p:cTn>
                        </p:par>
                        <p:par>
                          <p:cTn id="35" fill="hold" nodeType="afterGroup">
                            <p:stCondLst>
                              <p:cond delay="500"/>
                            </p:stCondLst>
                            <p:childTnLst>
                              <p:par>
                                <p:cTn id="36" presetID="1" presetClass="entr" presetSubtype="0" fill="hold" nodeType="afterEffect">
                                  <p:stCondLst>
                                    <p:cond delay="0"/>
                                  </p:stCondLst>
                                  <p:childTnLst>
                                    <p:set>
                                      <p:cBhvr>
                                        <p:cTn id="37" dur="1" fill="hold">
                                          <p:stCondLst>
                                            <p:cond delay="0"/>
                                          </p:stCondLst>
                                        </p:cTn>
                                        <p:tgtEl>
                                          <p:spTgt spid="2"/>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329809"/>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29810"/>
                                        </p:tgtEl>
                                        <p:attrNameLst>
                                          <p:attrName>style.visibility</p:attrName>
                                        </p:attrNameLst>
                                      </p:cBhvr>
                                      <p:to>
                                        <p:strVal val="visible"/>
                                      </p:to>
                                    </p:set>
                                  </p:childTnLst>
                                </p:cTn>
                              </p:par>
                            </p:childTnLst>
                          </p:cTn>
                        </p:par>
                        <p:par>
                          <p:cTn id="46" fill="hold" nodeType="afterGroup">
                            <p:stCondLst>
                              <p:cond delay="0"/>
                            </p:stCondLst>
                            <p:childTnLst>
                              <p:par>
                                <p:cTn id="47" presetID="1" presetClass="entr" presetSubtype="0" fill="hold" nodeType="afterEffect">
                                  <p:stCondLst>
                                    <p:cond delay="0"/>
                                  </p:stCondLst>
                                  <p:childTnLst>
                                    <p:set>
                                      <p:cBhvr>
                                        <p:cTn id="48" dur="1" fill="hold">
                                          <p:stCondLst>
                                            <p:cond delay="499"/>
                                          </p:stCondLst>
                                        </p:cTn>
                                        <p:tgtEl>
                                          <p:spTgt spid="329811"/>
                                        </p:tgtEl>
                                        <p:attrNameLst>
                                          <p:attrName>style.visibility</p:attrName>
                                        </p:attrNameLst>
                                      </p:cBhvr>
                                      <p:to>
                                        <p:strVal val="visible"/>
                                      </p:to>
                                    </p:set>
                                  </p:childTnLst>
                                </p:cTn>
                              </p:par>
                            </p:childTnLst>
                          </p:cTn>
                        </p:par>
                        <p:par>
                          <p:cTn id="49" fill="hold" nodeType="afterGroup">
                            <p:stCondLst>
                              <p:cond delay="500"/>
                            </p:stCondLst>
                            <p:childTnLst>
                              <p:par>
                                <p:cTn id="50" presetID="1" presetClass="entr" presetSubtype="0" fill="hold" nodeType="after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329814"/>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9825"/>
                                        </p:tgtEl>
                                        <p:attrNameLst>
                                          <p:attrName>style.visibility</p:attrName>
                                        </p:attrNameLst>
                                      </p:cBhvr>
                                      <p:to>
                                        <p:strVal val="visible"/>
                                      </p:to>
                                    </p:set>
                                  </p:childTnLst>
                                </p:cTn>
                              </p:par>
                            </p:childTnLst>
                          </p:cTn>
                        </p:par>
                        <p:par>
                          <p:cTn id="59" fill="hold" nodeType="afterGroup">
                            <p:stCondLst>
                              <p:cond delay="0"/>
                            </p:stCondLst>
                            <p:childTnLst>
                              <p:par>
                                <p:cTn id="60" presetID="1" presetClass="entr" presetSubtype="0" fill="hold" nodeType="afterEffect">
                                  <p:stCondLst>
                                    <p:cond delay="0"/>
                                  </p:stCondLst>
                                  <p:childTnLst>
                                    <p:set>
                                      <p:cBhvr>
                                        <p:cTn id="61" dur="1" fill="hold">
                                          <p:stCondLst>
                                            <p:cond delay="499"/>
                                          </p:stCondLst>
                                        </p:cTn>
                                        <p:tgtEl>
                                          <p:spTgt spid="329826"/>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329827"/>
                                        </p:tgtEl>
                                        <p:attrNameLst>
                                          <p:attrName>style.visibility</p:attrName>
                                        </p:attrNameLst>
                                      </p:cBhvr>
                                      <p:to>
                                        <p:strVal val="visible"/>
                                      </p:to>
                                    </p:set>
                                  </p:childTnLst>
                                </p:cTn>
                              </p:par>
                            </p:childTnLst>
                          </p:cTn>
                        </p:par>
                        <p:par>
                          <p:cTn id="66" fill="hold" nodeType="afterGroup">
                            <p:stCondLst>
                              <p:cond delay="0"/>
                            </p:stCondLst>
                            <p:childTnLst>
                              <p:par>
                                <p:cTn id="67" presetID="1" presetClass="entr" presetSubtype="0" fill="hold" nodeType="afterEffect">
                                  <p:stCondLst>
                                    <p:cond delay="0"/>
                                  </p:stCondLst>
                                  <p:childTnLst>
                                    <p:set>
                                      <p:cBhvr>
                                        <p:cTn id="68" dur="1" fill="hold">
                                          <p:stCondLst>
                                            <p:cond delay="499"/>
                                          </p:stCondLst>
                                        </p:cTn>
                                        <p:tgtEl>
                                          <p:spTgt spid="329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9778" grpId="0"/>
      <p:bldP spid="329779" grpId="0"/>
      <p:bldP spid="329806" grpId="0"/>
      <p:bldP spid="329810" grpId="0"/>
      <p:bldP spid="329825" grpId="0"/>
      <p:bldP spid="3298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Text Box 2"/>
          <p:cNvSpPr txBox="1">
            <a:spLocks noChangeArrowheads="1"/>
          </p:cNvSpPr>
          <p:nvPr/>
        </p:nvSpPr>
        <p:spPr bwMode="auto">
          <a:xfrm>
            <a:off x="215900" y="347663"/>
            <a:ext cx="70199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a:solidFill>
                  <a:srgbClr val="0000CC"/>
                </a:solidFill>
              </a:rPr>
              <a:t>3.2.2  </a:t>
            </a:r>
            <a:r>
              <a:rPr kumimoji="1" lang="zh-CN" altLang="en-US">
                <a:solidFill>
                  <a:srgbClr val="0000CC"/>
                </a:solidFill>
              </a:rPr>
              <a:t>转动惯量</a:t>
            </a:r>
            <a:r>
              <a:rPr kumimoji="1" lang="en-US" altLang="zh-CN">
                <a:solidFill>
                  <a:srgbClr val="0000CC"/>
                </a:solidFill>
                <a:ea typeface="宋体" charset="-122"/>
              </a:rPr>
              <a:t>(moment of inertia)</a:t>
            </a:r>
            <a:endParaRPr kumimoji="1" lang="en-US" altLang="zh-CN" b="0">
              <a:solidFill>
                <a:srgbClr val="0000CC"/>
              </a:solidFill>
              <a:ea typeface="宋体" charset="-122"/>
            </a:endParaRPr>
          </a:p>
        </p:txBody>
      </p:sp>
      <p:sp>
        <p:nvSpPr>
          <p:cNvPr id="454659" name="Text Box 3"/>
          <p:cNvSpPr txBox="1">
            <a:spLocks noChangeArrowheads="1"/>
          </p:cNvSpPr>
          <p:nvPr/>
        </p:nvSpPr>
        <p:spPr bwMode="auto">
          <a:xfrm>
            <a:off x="179388" y="1690688"/>
            <a:ext cx="8713787"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ea typeface="宋体" charset="-122"/>
              </a:rPr>
              <a:t>    </a:t>
            </a:r>
            <a:r>
              <a:rPr kumimoji="1" lang="zh-CN" altLang="en-US"/>
              <a:t>刚体对定轴的转动惯量等于其各质点的质量与该质点到转轴距离的平方之积求和</a:t>
            </a:r>
            <a:r>
              <a:rPr kumimoji="1" lang="en-US" altLang="zh-CN">
                <a:latin typeface="宋体" charset="-122"/>
                <a:ea typeface="宋体" charset="-122"/>
              </a:rPr>
              <a:t>.</a:t>
            </a:r>
          </a:p>
        </p:txBody>
      </p:sp>
      <p:sp>
        <p:nvSpPr>
          <p:cNvPr id="454663" name="Text Box 7"/>
          <p:cNvSpPr txBox="1">
            <a:spLocks noChangeArrowheads="1"/>
          </p:cNvSpPr>
          <p:nvPr/>
        </p:nvSpPr>
        <p:spPr bwMode="auto">
          <a:xfrm>
            <a:off x="287338" y="4600575"/>
            <a:ext cx="6781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a:solidFill>
                  <a:srgbClr val="0000CC"/>
                </a:solidFill>
                <a:ea typeface="宋体" charset="-122"/>
              </a:rPr>
              <a:t>2. </a:t>
            </a:r>
            <a:r>
              <a:rPr kumimoji="1" lang="zh-CN" altLang="en-US">
                <a:solidFill>
                  <a:srgbClr val="0000CC"/>
                </a:solidFill>
              </a:rPr>
              <a:t>物理意义</a:t>
            </a:r>
            <a:r>
              <a:rPr kumimoji="1" lang="en-US" altLang="zh-CN">
                <a:solidFill>
                  <a:srgbClr val="0000CC"/>
                </a:solidFill>
              </a:rPr>
              <a:t>——</a:t>
            </a:r>
            <a:r>
              <a:rPr kumimoji="1" lang="en-US" altLang="zh-CN">
                <a:ea typeface="宋体" charset="-122"/>
              </a:rPr>
              <a:t> </a:t>
            </a:r>
            <a:r>
              <a:rPr kumimoji="1" lang="zh-CN" altLang="en-US"/>
              <a:t>描述物体转动惯性的大小</a:t>
            </a:r>
          </a:p>
        </p:txBody>
      </p:sp>
      <p:graphicFrame>
        <p:nvGraphicFramePr>
          <p:cNvPr id="454664" name="Object 8"/>
          <p:cNvGraphicFramePr>
            <a:graphicFrameLocks noChangeAspect="1"/>
          </p:cNvGraphicFramePr>
          <p:nvPr/>
        </p:nvGraphicFramePr>
        <p:xfrm>
          <a:off x="4787900" y="2744788"/>
          <a:ext cx="3024188" cy="1674812"/>
        </p:xfrm>
        <a:graphic>
          <a:graphicData uri="http://schemas.openxmlformats.org/presentationml/2006/ole">
            <mc:AlternateContent xmlns:mc="http://schemas.openxmlformats.org/markup-compatibility/2006">
              <mc:Choice xmlns:v="urn:schemas-microsoft-com:vml" Requires="v">
                <p:oleObj spid="_x0000_s11350" name="公式" r:id="rId4" imgW="1422360" imgH="736560" progId="Equation.3">
                  <p:embed/>
                </p:oleObj>
              </mc:Choice>
              <mc:Fallback>
                <p:oleObj name="公式" r:id="rId4" imgW="1422360" imgH="7365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900" y="2744788"/>
                        <a:ext cx="3024188" cy="167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431800" y="908050"/>
            <a:ext cx="5867400" cy="684213"/>
            <a:chOff x="295" y="572"/>
            <a:chExt cx="3855" cy="479"/>
          </a:xfrm>
        </p:grpSpPr>
        <p:sp>
          <p:nvSpPr>
            <p:cNvPr id="8212" name="Text Box 10"/>
            <p:cNvSpPr txBox="1">
              <a:spLocks noChangeArrowheads="1"/>
            </p:cNvSpPr>
            <p:nvPr/>
          </p:nvSpPr>
          <p:spPr bwMode="auto">
            <a:xfrm>
              <a:off x="295" y="616"/>
              <a:ext cx="105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en-US" altLang="zh-CN">
                  <a:solidFill>
                    <a:srgbClr val="0000CC"/>
                  </a:solidFill>
                  <a:ea typeface="宋体" charset="-122"/>
                </a:rPr>
                <a:t>1. </a:t>
              </a:r>
              <a:r>
                <a:rPr kumimoji="1" lang="zh-CN" altLang="en-US">
                  <a:solidFill>
                    <a:srgbClr val="0000CC"/>
                  </a:solidFill>
                  <a:latin typeface="黑体" pitchFamily="49" charset="-122"/>
                </a:rPr>
                <a:t>定义</a:t>
              </a:r>
            </a:p>
          </p:txBody>
        </p:sp>
        <p:graphicFrame>
          <p:nvGraphicFramePr>
            <p:cNvPr id="8198" name="Object 11"/>
            <p:cNvGraphicFramePr>
              <a:graphicFrameLocks noChangeAspect="1"/>
            </p:cNvGraphicFramePr>
            <p:nvPr/>
          </p:nvGraphicFramePr>
          <p:xfrm>
            <a:off x="1084" y="616"/>
            <a:ext cx="1370" cy="435"/>
          </p:xfrm>
          <a:graphic>
            <a:graphicData uri="http://schemas.openxmlformats.org/presentationml/2006/ole">
              <mc:AlternateContent xmlns:mc="http://schemas.openxmlformats.org/markup-compatibility/2006">
                <mc:Choice xmlns:v="urn:schemas-microsoft-com:vml" Requires="v">
                  <p:oleObj spid="_x0000_s11351" name="公式" r:id="rId6" imgW="838080" imgH="266400" progId="Equation.3">
                    <p:embed/>
                  </p:oleObj>
                </mc:Choice>
                <mc:Fallback>
                  <p:oleObj name="公式" r:id="rId6" imgW="838080" imgH="2664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4" y="616"/>
                          <a:ext cx="1370" cy="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9" name="Object 12"/>
            <p:cNvGraphicFramePr>
              <a:graphicFrameLocks noChangeAspect="1"/>
            </p:cNvGraphicFramePr>
            <p:nvPr/>
          </p:nvGraphicFramePr>
          <p:xfrm>
            <a:off x="3334" y="572"/>
            <a:ext cx="816" cy="436"/>
          </p:xfrm>
          <a:graphic>
            <a:graphicData uri="http://schemas.openxmlformats.org/presentationml/2006/ole">
              <mc:AlternateContent xmlns:mc="http://schemas.openxmlformats.org/markup-compatibility/2006">
                <mc:Choice xmlns:v="urn:schemas-microsoft-com:vml" Requires="v">
                  <p:oleObj spid="_x0000_s11352" name="公式" r:id="rId8" imgW="457200" imgH="228600" progId="Equation.3">
                    <p:embed/>
                  </p:oleObj>
                </mc:Choice>
                <mc:Fallback>
                  <p:oleObj name="公式" r:id="rId8" imgW="4572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34" y="572"/>
                          <a:ext cx="816" cy="43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18900000" algn="ctr" rotWithShape="0">
                                  <a:srgbClr val="808080"/>
                                </a:outerShdw>
                              </a:effectLst>
                            </a14:hiddenEffects>
                          </a:ext>
                        </a:extLst>
                      </p:spPr>
                    </p:pic>
                  </p:oleObj>
                </mc:Fallback>
              </mc:AlternateContent>
            </a:graphicData>
          </a:graphic>
        </p:graphicFrame>
        <p:sp>
          <p:nvSpPr>
            <p:cNvPr id="8213" name="Rectangle 13"/>
            <p:cNvSpPr>
              <a:spLocks noChangeArrowheads="1"/>
            </p:cNvSpPr>
            <p:nvPr/>
          </p:nvSpPr>
          <p:spPr bwMode="auto">
            <a:xfrm>
              <a:off x="2744" y="629"/>
              <a:ext cx="76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t>单位</a:t>
              </a:r>
              <a:r>
                <a:rPr kumimoji="1" lang="en-US" altLang="zh-CN">
                  <a:ea typeface="宋体" charset="-122"/>
                </a:rPr>
                <a:t>:</a:t>
              </a:r>
            </a:p>
          </p:txBody>
        </p:sp>
      </p:grpSp>
      <p:grpSp>
        <p:nvGrpSpPr>
          <p:cNvPr id="3" name="Group 14"/>
          <p:cNvGrpSpPr>
            <a:grpSpLocks/>
          </p:cNvGrpSpPr>
          <p:nvPr/>
        </p:nvGrpSpPr>
        <p:grpSpPr bwMode="auto">
          <a:xfrm>
            <a:off x="755650" y="5229225"/>
            <a:ext cx="7345363" cy="1060450"/>
            <a:chOff x="476" y="2948"/>
            <a:chExt cx="4944" cy="846"/>
          </a:xfrm>
        </p:grpSpPr>
        <p:sp>
          <p:nvSpPr>
            <p:cNvPr id="8210" name="Text Box 15"/>
            <p:cNvSpPr txBox="1">
              <a:spLocks noChangeArrowheads="1"/>
            </p:cNvSpPr>
            <p:nvPr/>
          </p:nvSpPr>
          <p:spPr bwMode="auto">
            <a:xfrm>
              <a:off x="476" y="3158"/>
              <a:ext cx="590"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olidFill>
                    <a:srgbClr val="0000CC"/>
                  </a:solidFill>
                </a:rPr>
                <a:t>比较</a:t>
              </a:r>
            </a:p>
          </p:txBody>
        </p:sp>
        <p:graphicFrame>
          <p:nvGraphicFramePr>
            <p:cNvPr id="8197" name="Object 16"/>
            <p:cNvGraphicFramePr>
              <a:graphicFrameLocks noChangeAspect="1"/>
            </p:cNvGraphicFramePr>
            <p:nvPr/>
          </p:nvGraphicFramePr>
          <p:xfrm>
            <a:off x="1032" y="2948"/>
            <a:ext cx="1040" cy="833"/>
          </p:xfrm>
          <a:graphic>
            <a:graphicData uri="http://schemas.openxmlformats.org/presentationml/2006/ole">
              <mc:AlternateContent xmlns:mc="http://schemas.openxmlformats.org/markup-compatibility/2006">
                <mc:Choice xmlns:v="urn:schemas-microsoft-com:vml" Requires="v">
                  <p:oleObj spid="_x0000_s11353" name="公式" r:id="rId10" imgW="571320" imgH="457200" progId="Equation.3">
                    <p:embed/>
                  </p:oleObj>
                </mc:Choice>
                <mc:Fallback>
                  <p:oleObj name="公式" r:id="rId10" imgW="571320" imgH="4572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32" y="2948"/>
                          <a:ext cx="1040" cy="8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Text Box 17"/>
            <p:cNvSpPr txBox="1">
              <a:spLocks noChangeArrowheads="1"/>
            </p:cNvSpPr>
            <p:nvPr/>
          </p:nvSpPr>
          <p:spPr bwMode="auto">
            <a:xfrm>
              <a:off x="2290" y="2976"/>
              <a:ext cx="3130" cy="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35000"/>
                </a:spcBef>
              </a:pPr>
              <a:r>
                <a:rPr kumimoji="1" lang="en-US" altLang="zh-CN" i="1">
                  <a:ea typeface="楷体_GB2312" pitchFamily="49" charset="-122"/>
                </a:rPr>
                <a:t>m  </a:t>
              </a:r>
              <a:r>
                <a:rPr kumimoji="1" lang="en-US" altLang="zh-CN">
                  <a:ea typeface="楷体_GB2312" pitchFamily="49" charset="-122"/>
                </a:rPr>
                <a:t>—— </a:t>
              </a:r>
              <a:r>
                <a:rPr kumimoji="1" lang="zh-CN" altLang="en-US"/>
                <a:t>物体平动惯性的量度</a:t>
              </a:r>
            </a:p>
            <a:p>
              <a:pPr eaLnBrk="1" hangingPunct="1">
                <a:spcBef>
                  <a:spcPct val="35000"/>
                </a:spcBef>
              </a:pPr>
              <a:r>
                <a:rPr kumimoji="1" lang="zh-CN" altLang="en-US">
                  <a:ea typeface="楷体_GB2312" pitchFamily="49" charset="-122"/>
                </a:rPr>
                <a:t> </a:t>
              </a:r>
              <a:r>
                <a:rPr kumimoji="1" lang="en-US" altLang="zh-CN" i="1">
                  <a:ea typeface="楷体_GB2312" pitchFamily="49" charset="-122"/>
                </a:rPr>
                <a:t>J  </a:t>
              </a:r>
              <a:r>
                <a:rPr kumimoji="1" lang="en-US" altLang="zh-CN">
                  <a:ea typeface="楷体_GB2312" pitchFamily="49" charset="-122"/>
                </a:rPr>
                <a:t>—— </a:t>
              </a:r>
              <a:r>
                <a:rPr kumimoji="1" lang="zh-CN" altLang="en-US"/>
                <a:t>物体转动惯性的量度</a:t>
              </a:r>
            </a:p>
          </p:txBody>
        </p:sp>
      </p:grpSp>
      <p:grpSp>
        <p:nvGrpSpPr>
          <p:cNvPr id="4" name="Group 21"/>
          <p:cNvGrpSpPr>
            <a:grpSpLocks/>
          </p:cNvGrpSpPr>
          <p:nvPr/>
        </p:nvGrpSpPr>
        <p:grpSpPr bwMode="auto">
          <a:xfrm>
            <a:off x="395288" y="2673350"/>
            <a:ext cx="4032250" cy="1238250"/>
            <a:chOff x="249" y="1684"/>
            <a:chExt cx="2540" cy="780"/>
          </a:xfrm>
        </p:grpSpPr>
        <p:grpSp>
          <p:nvGrpSpPr>
            <p:cNvPr id="8207" name="Group 20"/>
            <p:cNvGrpSpPr>
              <a:grpSpLocks/>
            </p:cNvGrpSpPr>
            <p:nvPr/>
          </p:nvGrpSpPr>
          <p:grpSpPr bwMode="auto">
            <a:xfrm>
              <a:off x="249" y="1684"/>
              <a:ext cx="2540" cy="780"/>
              <a:chOff x="249" y="1684"/>
              <a:chExt cx="2540" cy="780"/>
            </a:xfrm>
          </p:grpSpPr>
          <p:sp>
            <p:nvSpPr>
              <p:cNvPr id="8209" name="Text Box 5"/>
              <p:cNvSpPr txBox="1">
                <a:spLocks noChangeArrowheads="1"/>
              </p:cNvSpPr>
              <p:nvPr/>
            </p:nvSpPr>
            <p:spPr bwMode="auto">
              <a:xfrm>
                <a:off x="249" y="1684"/>
                <a:ext cx="1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若质量连续分布</a:t>
                </a:r>
              </a:p>
            </p:txBody>
          </p:sp>
          <p:graphicFrame>
            <p:nvGraphicFramePr>
              <p:cNvPr id="8196" name="Object 6"/>
              <p:cNvGraphicFramePr>
                <a:graphicFrameLocks noChangeAspect="1"/>
              </p:cNvGraphicFramePr>
              <p:nvPr/>
            </p:nvGraphicFramePr>
            <p:xfrm>
              <a:off x="1701" y="2047"/>
              <a:ext cx="1088" cy="417"/>
            </p:xfrm>
            <a:graphic>
              <a:graphicData uri="http://schemas.openxmlformats.org/presentationml/2006/ole">
                <mc:AlternateContent xmlns:mc="http://schemas.openxmlformats.org/markup-compatibility/2006">
                  <mc:Choice xmlns:v="urn:schemas-microsoft-com:vml" Requires="v">
                    <p:oleObj spid="_x0000_s11354" name="公式" r:id="rId12" imgW="698400" imgH="279360" progId="Equation.3">
                      <p:embed/>
                    </p:oleObj>
                  </mc:Choice>
                  <mc:Fallback>
                    <p:oleObj name="公式" r:id="rId12" imgW="698400" imgH="2793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1" y="2047"/>
                            <a:ext cx="108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8" name="Text Box 18"/>
            <p:cNvSpPr txBox="1">
              <a:spLocks noChangeArrowheads="1"/>
            </p:cNvSpPr>
            <p:nvPr/>
          </p:nvSpPr>
          <p:spPr bwMode="auto">
            <a:xfrm>
              <a:off x="249" y="1684"/>
              <a:ext cx="1690"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若质量连续分布</a:t>
              </a:r>
            </a:p>
          </p:txBody>
        </p:sp>
        <p:graphicFrame>
          <p:nvGraphicFramePr>
            <p:cNvPr id="8195" name="Object 19"/>
            <p:cNvGraphicFramePr>
              <a:graphicFrameLocks noChangeAspect="1"/>
            </p:cNvGraphicFramePr>
            <p:nvPr/>
          </p:nvGraphicFramePr>
          <p:xfrm>
            <a:off x="1701" y="2047"/>
            <a:ext cx="1088" cy="417"/>
          </p:xfrm>
          <a:graphic>
            <a:graphicData uri="http://schemas.openxmlformats.org/presentationml/2006/ole">
              <mc:AlternateContent xmlns:mc="http://schemas.openxmlformats.org/markup-compatibility/2006">
                <mc:Choice xmlns:v="urn:schemas-microsoft-com:vml" Requires="v">
                  <p:oleObj spid="_x0000_s11355" name="公式" r:id="rId14" imgW="698400" imgH="279360" progId="Equation.3">
                    <p:embed/>
                  </p:oleObj>
                </mc:Choice>
                <mc:Fallback>
                  <p:oleObj name="公式" r:id="rId14" imgW="698400" imgH="27936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01" y="2047"/>
                          <a:ext cx="1088" cy="4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454678" name="Text Box 22"/>
          <p:cNvSpPr txBox="1">
            <a:spLocks noChangeArrowheads="1"/>
          </p:cNvSpPr>
          <p:nvPr/>
        </p:nvSpPr>
        <p:spPr bwMode="auto">
          <a:xfrm>
            <a:off x="6335713" y="1016000"/>
            <a:ext cx="230346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量纲式</a:t>
            </a:r>
            <a:r>
              <a:rPr kumimoji="1" lang="en-US" altLang="zh-CN"/>
              <a:t>: ML</a:t>
            </a:r>
            <a:r>
              <a:rPr kumimoji="1" lang="en-US" altLang="zh-CN" baseline="30000"/>
              <a:t>2</a:t>
            </a:r>
          </a:p>
        </p:txBody>
      </p:sp>
    </p:spTree>
    <p:extLst>
      <p:ext uri="{BB962C8B-B14F-4D97-AF65-F5344CB8AC3E}">
        <p14:creationId xmlns:p14="http://schemas.microsoft.com/office/powerpoint/2010/main" val="15500086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nodeType="afterGroup">
                            <p:stCondLst>
                              <p:cond delay="0"/>
                            </p:stCondLst>
                            <p:childTnLst>
                              <p:par>
                                <p:cTn id="8" presetID="3" presetClass="entr" presetSubtype="5" fill="hold" grpId="0" nodeType="afterEffect">
                                  <p:stCondLst>
                                    <p:cond delay="5000"/>
                                  </p:stCondLst>
                                  <p:childTnLst>
                                    <p:set>
                                      <p:cBhvr>
                                        <p:cTn id="9" dur="1" fill="hold">
                                          <p:stCondLst>
                                            <p:cond delay="0"/>
                                          </p:stCondLst>
                                        </p:cTn>
                                        <p:tgtEl>
                                          <p:spTgt spid="454659"/>
                                        </p:tgtEl>
                                        <p:attrNameLst>
                                          <p:attrName>style.visibility</p:attrName>
                                        </p:attrNameLst>
                                      </p:cBhvr>
                                      <p:to>
                                        <p:strVal val="visible"/>
                                      </p:to>
                                    </p:set>
                                    <p:animEffect transition="in" filter="blinds(vertical)">
                                      <p:cBhvr>
                                        <p:cTn id="10" dur="500"/>
                                        <p:tgtEl>
                                          <p:spTgt spid="454659"/>
                                        </p:tgtEl>
                                      </p:cBhvr>
                                    </p:animEffect>
                                  </p:childTnLst>
                                </p:cTn>
                              </p:par>
                            </p:childTnLst>
                          </p:cTn>
                        </p:par>
                        <p:par>
                          <p:cTn id="11" fill="hold" nodeType="afterGroup">
                            <p:stCondLst>
                              <p:cond delay="5500"/>
                            </p:stCondLst>
                            <p:childTnLst>
                              <p:par>
                                <p:cTn id="12" presetID="1" presetClass="entr" presetSubtype="0" fill="hold" grpId="0" nodeType="afterEffect">
                                  <p:stCondLst>
                                    <p:cond delay="0"/>
                                  </p:stCondLst>
                                  <p:childTnLst>
                                    <p:set>
                                      <p:cBhvr>
                                        <p:cTn id="13" dur="1" fill="hold">
                                          <p:stCondLst>
                                            <p:cond delay="0"/>
                                          </p:stCondLst>
                                        </p:cTn>
                                        <p:tgtEl>
                                          <p:spTgt spid="454678"/>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454664"/>
                                        </p:tgtEl>
                                        <p:attrNameLst>
                                          <p:attrName>style.visibility</p:attrName>
                                        </p:attrNameLst>
                                      </p:cBhvr>
                                      <p:to>
                                        <p:strVal val="visible"/>
                                      </p:to>
                                    </p:set>
                                    <p:animEffect transition="in" filter="blinds(vertical)">
                                      <p:cBhvr>
                                        <p:cTn id="22" dur="500"/>
                                        <p:tgtEl>
                                          <p:spTgt spid="45466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466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9" grpId="0" autoUpdateAnimBg="0"/>
      <p:bldP spid="454663" grpId="0"/>
      <p:bldP spid="45467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3"/>
          <p:cNvGraphicFramePr>
            <a:graphicFrameLocks/>
          </p:cNvGraphicFramePr>
          <p:nvPr/>
        </p:nvGraphicFramePr>
        <p:xfrm>
          <a:off x="1738313" y="404813"/>
          <a:ext cx="1827212" cy="792162"/>
        </p:xfrm>
        <a:graphic>
          <a:graphicData uri="http://schemas.openxmlformats.org/presentationml/2006/ole">
            <mc:AlternateContent xmlns:mc="http://schemas.openxmlformats.org/markup-compatibility/2006">
              <mc:Choice xmlns:v="urn:schemas-microsoft-com:vml" Requires="v">
                <p:oleObj spid="_x0000_s12318" name="公式" r:id="rId4" imgW="838080" imgH="342720" progId="Equation.3">
                  <p:embed/>
                </p:oleObj>
              </mc:Choice>
              <mc:Fallback>
                <p:oleObj name="公式" r:id="rId4" imgW="838080" imgH="342720" progId="Equation.3">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8313" y="404813"/>
                        <a:ext cx="1827212" cy="792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4"/>
          <p:cNvGraphicFramePr>
            <a:graphicFrameLocks/>
          </p:cNvGraphicFramePr>
          <p:nvPr/>
        </p:nvGraphicFramePr>
        <p:xfrm>
          <a:off x="4248150" y="333375"/>
          <a:ext cx="1655763" cy="731838"/>
        </p:xfrm>
        <a:graphic>
          <a:graphicData uri="http://schemas.openxmlformats.org/presentationml/2006/ole">
            <mc:AlternateContent xmlns:mc="http://schemas.openxmlformats.org/markup-compatibility/2006">
              <mc:Choice xmlns:v="urn:schemas-microsoft-com:vml" Requires="v">
                <p:oleObj spid="_x0000_s12319" name="公式" r:id="rId6" imgW="774360" imgH="304560" progId="Equation.3">
                  <p:embed/>
                </p:oleObj>
              </mc:Choice>
              <mc:Fallback>
                <p:oleObj name="公式" r:id="rId6" imgW="774360" imgH="30456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8150" y="333375"/>
                        <a:ext cx="1655763"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6709" name="Text Box 5"/>
          <p:cNvSpPr txBox="1">
            <a:spLocks noChangeArrowheads="1"/>
          </p:cNvSpPr>
          <p:nvPr/>
        </p:nvSpPr>
        <p:spPr bwMode="auto">
          <a:xfrm>
            <a:off x="2895600" y="1109663"/>
            <a:ext cx="5943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t>刚体的总质量</a:t>
            </a:r>
            <a:r>
              <a:rPr kumimoji="1" lang="zh-CN" altLang="en-US">
                <a:ea typeface="宋体" charset="-122"/>
              </a:rPr>
              <a:t> </a:t>
            </a:r>
            <a:r>
              <a:rPr kumimoji="1" lang="en-US" altLang="zh-CN">
                <a:solidFill>
                  <a:srgbClr val="0000CC"/>
                </a:solidFill>
                <a:ea typeface="宋体" charset="-122"/>
              </a:rPr>
              <a:t>(</a:t>
            </a:r>
            <a:r>
              <a:rPr kumimoji="1" lang="zh-CN" altLang="en-US">
                <a:solidFill>
                  <a:srgbClr val="0000CC"/>
                </a:solidFill>
              </a:rPr>
              <a:t>同分布</a:t>
            </a:r>
            <a:r>
              <a:rPr kumimoji="1" lang="en-US" altLang="zh-CN" i="1">
                <a:solidFill>
                  <a:srgbClr val="0000CC"/>
                </a:solidFill>
                <a:ea typeface="宋体" charset="-122"/>
              </a:rPr>
              <a:t>M</a:t>
            </a:r>
            <a:r>
              <a:rPr kumimoji="1" lang="en-US" altLang="zh-CN">
                <a:solidFill>
                  <a:srgbClr val="0000CC"/>
                </a:solidFill>
                <a:ea typeface="宋体" charset="-122"/>
              </a:rPr>
              <a:t>&gt;</a:t>
            </a:r>
            <a:r>
              <a:rPr kumimoji="1" lang="en-US" altLang="zh-CN" i="1">
                <a:solidFill>
                  <a:srgbClr val="0000CC"/>
                </a:solidFill>
                <a:ea typeface="宋体" charset="-122"/>
              </a:rPr>
              <a:t>m</a:t>
            </a:r>
            <a:r>
              <a:rPr kumimoji="1" lang="en-US" altLang="zh-CN">
                <a:solidFill>
                  <a:srgbClr val="0000CC"/>
                </a:solidFill>
                <a:ea typeface="宋体" charset="-122"/>
              </a:rPr>
              <a:t> , </a:t>
            </a:r>
            <a:r>
              <a:rPr kumimoji="1" lang="en-US" altLang="zh-CN" i="1">
                <a:solidFill>
                  <a:srgbClr val="0000CC"/>
                </a:solidFill>
                <a:ea typeface="宋体" charset="-122"/>
              </a:rPr>
              <a:t>J</a:t>
            </a:r>
            <a:r>
              <a:rPr kumimoji="1" lang="en-US" altLang="zh-CN" i="1" baseline="-25000">
                <a:solidFill>
                  <a:srgbClr val="0000CC"/>
                </a:solidFill>
                <a:ea typeface="宋体" charset="-122"/>
              </a:rPr>
              <a:t>M</a:t>
            </a:r>
            <a:r>
              <a:rPr kumimoji="1" lang="en-US" altLang="zh-CN">
                <a:solidFill>
                  <a:srgbClr val="0000CC"/>
                </a:solidFill>
                <a:ea typeface="宋体" charset="-122"/>
              </a:rPr>
              <a:t>&gt;</a:t>
            </a:r>
            <a:r>
              <a:rPr kumimoji="1" lang="en-US" altLang="zh-CN" i="1">
                <a:solidFill>
                  <a:srgbClr val="0000CC"/>
                </a:solidFill>
                <a:ea typeface="宋体" charset="-122"/>
              </a:rPr>
              <a:t>J</a:t>
            </a:r>
            <a:r>
              <a:rPr kumimoji="1" lang="en-US" altLang="zh-CN" i="1" baseline="-25000">
                <a:solidFill>
                  <a:srgbClr val="0000CC"/>
                </a:solidFill>
                <a:ea typeface="宋体" charset="-122"/>
              </a:rPr>
              <a:t>m</a:t>
            </a:r>
            <a:r>
              <a:rPr kumimoji="1" lang="en-US" altLang="zh-CN">
                <a:solidFill>
                  <a:srgbClr val="0000CC"/>
                </a:solidFill>
                <a:ea typeface="宋体" charset="-122"/>
              </a:rPr>
              <a:t>)</a:t>
            </a:r>
          </a:p>
        </p:txBody>
      </p:sp>
      <p:grpSp>
        <p:nvGrpSpPr>
          <p:cNvPr id="2" name="Group 6"/>
          <p:cNvGrpSpPr>
            <a:grpSpLocks/>
          </p:cNvGrpSpPr>
          <p:nvPr/>
        </p:nvGrpSpPr>
        <p:grpSpPr bwMode="auto">
          <a:xfrm>
            <a:off x="250825" y="1484313"/>
            <a:ext cx="2667000" cy="1295400"/>
            <a:chOff x="384" y="624"/>
            <a:chExt cx="1680" cy="816"/>
          </a:xfrm>
        </p:grpSpPr>
        <p:sp>
          <p:nvSpPr>
            <p:cNvPr id="9245" name="Text Box 7"/>
            <p:cNvSpPr txBox="1">
              <a:spLocks noChangeArrowheads="1"/>
            </p:cNvSpPr>
            <p:nvPr/>
          </p:nvSpPr>
          <p:spPr bwMode="auto">
            <a:xfrm>
              <a:off x="384" y="864"/>
              <a:ext cx="15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r>
                <a:rPr kumimoji="1" lang="zh-CN" altLang="en-US">
                  <a:solidFill>
                    <a:srgbClr val="0000CC"/>
                  </a:solidFill>
                </a:rPr>
                <a:t>影响</a:t>
              </a:r>
              <a:r>
                <a:rPr kumimoji="1" lang="zh-CN" altLang="en-US">
                  <a:solidFill>
                    <a:srgbClr val="0000CC"/>
                  </a:solidFill>
                  <a:ea typeface="宋体" charset="-122"/>
                </a:rPr>
                <a:t> </a:t>
              </a:r>
              <a:r>
                <a:rPr kumimoji="1" lang="en-US" altLang="zh-CN" i="1">
                  <a:solidFill>
                    <a:srgbClr val="0000CC"/>
                  </a:solidFill>
                  <a:ea typeface="宋体" charset="-122"/>
                </a:rPr>
                <a:t>J </a:t>
              </a:r>
              <a:r>
                <a:rPr kumimoji="1" lang="zh-CN" altLang="en-US">
                  <a:solidFill>
                    <a:srgbClr val="0000CC"/>
                  </a:solidFill>
                </a:rPr>
                <a:t>的因素</a:t>
              </a:r>
            </a:p>
          </p:txBody>
        </p:sp>
        <p:sp>
          <p:nvSpPr>
            <p:cNvPr id="9246" name="AutoShape 8"/>
            <p:cNvSpPr>
              <a:spLocks/>
            </p:cNvSpPr>
            <p:nvPr/>
          </p:nvSpPr>
          <p:spPr bwMode="auto">
            <a:xfrm>
              <a:off x="1872" y="624"/>
              <a:ext cx="192" cy="816"/>
            </a:xfrm>
            <a:prstGeom prst="leftBrace">
              <a:avLst>
                <a:gd name="adj1" fmla="val 35417"/>
                <a:gd name="adj2" fmla="val 50000"/>
              </a:avLst>
            </a:prstGeom>
            <a:noFill/>
            <a:ln w="38100">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
        <p:nvSpPr>
          <p:cNvPr id="456713" name="Text Box 9"/>
          <p:cNvSpPr txBox="1">
            <a:spLocks noChangeArrowheads="1"/>
          </p:cNvSpPr>
          <p:nvPr/>
        </p:nvSpPr>
        <p:spPr bwMode="auto">
          <a:xfrm>
            <a:off x="2895600" y="1773238"/>
            <a:ext cx="5257800"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10000"/>
              </a:lnSpc>
              <a:spcBef>
                <a:spcPct val="50000"/>
              </a:spcBef>
            </a:pPr>
            <a:r>
              <a:rPr kumimoji="1" lang="zh-CN" altLang="en-US"/>
              <a:t>刚体质量分布</a:t>
            </a:r>
            <a:r>
              <a:rPr kumimoji="1" lang="zh-CN" altLang="en-US">
                <a:ea typeface="宋体" charset="-122"/>
              </a:rPr>
              <a:t> </a:t>
            </a:r>
            <a:r>
              <a:rPr kumimoji="1" lang="en-US" altLang="zh-CN">
                <a:solidFill>
                  <a:srgbClr val="0000CC"/>
                </a:solidFill>
                <a:ea typeface="宋体" charset="-122"/>
              </a:rPr>
              <a:t>(</a:t>
            </a:r>
            <a:r>
              <a:rPr kumimoji="1" lang="zh-CN" altLang="en-US">
                <a:solidFill>
                  <a:srgbClr val="0000CC"/>
                </a:solidFill>
              </a:rPr>
              <a:t>同</a:t>
            </a:r>
            <a:r>
              <a:rPr kumimoji="1" lang="en-US" altLang="zh-CN" i="1">
                <a:solidFill>
                  <a:srgbClr val="0000CC"/>
                </a:solidFill>
                <a:ea typeface="宋体" charset="-122"/>
              </a:rPr>
              <a:t>m</a:t>
            </a:r>
            <a:r>
              <a:rPr kumimoji="1" lang="en-US" altLang="zh-CN">
                <a:solidFill>
                  <a:srgbClr val="0000CC"/>
                </a:solidFill>
                <a:ea typeface="宋体" charset="-122"/>
              </a:rPr>
              <a:t>, </a:t>
            </a:r>
            <a:r>
              <a:rPr kumimoji="1" lang="en-US" altLang="zh-CN" i="1">
                <a:solidFill>
                  <a:srgbClr val="0000CC"/>
                </a:solidFill>
                <a:ea typeface="宋体" charset="-122"/>
              </a:rPr>
              <a:t>J</a:t>
            </a:r>
            <a:r>
              <a:rPr kumimoji="1" lang="zh-CN" altLang="en-US" baseline="-25000">
                <a:solidFill>
                  <a:srgbClr val="0000CC"/>
                </a:solidFill>
              </a:rPr>
              <a:t>中空</a:t>
            </a:r>
            <a:r>
              <a:rPr kumimoji="1" lang="en-US" altLang="zh-CN">
                <a:solidFill>
                  <a:srgbClr val="0000CC"/>
                </a:solidFill>
                <a:ea typeface="宋体" charset="-122"/>
              </a:rPr>
              <a:t>&gt;</a:t>
            </a:r>
            <a:r>
              <a:rPr kumimoji="1" lang="en-US" altLang="zh-CN" i="1">
                <a:solidFill>
                  <a:srgbClr val="0000CC"/>
                </a:solidFill>
                <a:ea typeface="宋体" charset="-122"/>
              </a:rPr>
              <a:t>J</a:t>
            </a:r>
            <a:r>
              <a:rPr kumimoji="1" lang="zh-CN" altLang="en-US" baseline="-25000">
                <a:solidFill>
                  <a:srgbClr val="0000CC"/>
                </a:solidFill>
              </a:rPr>
              <a:t>实</a:t>
            </a:r>
            <a:r>
              <a:rPr kumimoji="1" lang="en-US" altLang="zh-CN">
                <a:solidFill>
                  <a:srgbClr val="0000CC"/>
                </a:solidFill>
                <a:ea typeface="宋体" charset="-122"/>
              </a:rPr>
              <a:t>)</a:t>
            </a:r>
          </a:p>
        </p:txBody>
      </p:sp>
      <p:sp>
        <p:nvSpPr>
          <p:cNvPr id="456714" name="Text Box 10"/>
          <p:cNvSpPr txBox="1">
            <a:spLocks noChangeArrowheads="1"/>
          </p:cNvSpPr>
          <p:nvPr/>
        </p:nvSpPr>
        <p:spPr bwMode="auto">
          <a:xfrm>
            <a:off x="2819400" y="2549525"/>
            <a:ext cx="22098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spcBef>
                <a:spcPct val="50000"/>
              </a:spcBef>
            </a:pPr>
            <a:r>
              <a:rPr kumimoji="1" lang="zh-CN" altLang="en-US">
                <a:ea typeface="宋体" charset="-122"/>
              </a:rPr>
              <a:t> </a:t>
            </a:r>
            <a:r>
              <a:rPr kumimoji="1" lang="zh-CN" altLang="en-US"/>
              <a:t>转轴的位置</a:t>
            </a:r>
          </a:p>
        </p:txBody>
      </p:sp>
      <p:grpSp>
        <p:nvGrpSpPr>
          <p:cNvPr id="3" name="Group 11"/>
          <p:cNvGrpSpPr>
            <a:grpSpLocks/>
          </p:cNvGrpSpPr>
          <p:nvPr/>
        </p:nvGrpSpPr>
        <p:grpSpPr bwMode="auto">
          <a:xfrm>
            <a:off x="5364163" y="2420938"/>
            <a:ext cx="2592387" cy="1584325"/>
            <a:chOff x="3504" y="1152"/>
            <a:chExt cx="1728" cy="768"/>
          </a:xfrm>
        </p:grpSpPr>
        <p:sp>
          <p:nvSpPr>
            <p:cNvPr id="9227" name="Oval 12"/>
            <p:cNvSpPr>
              <a:spLocks noChangeArrowheads="1"/>
            </p:cNvSpPr>
            <p:nvPr/>
          </p:nvSpPr>
          <p:spPr bwMode="auto">
            <a:xfrm>
              <a:off x="3946" y="1152"/>
              <a:ext cx="126" cy="102"/>
            </a:xfrm>
            <a:prstGeom prst="ellipse">
              <a:avLst/>
            </a:prstGeom>
            <a:solidFill>
              <a:srgbClr val="FFFFFF"/>
            </a:solidFill>
            <a:ln w="38100">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28" name="Line 13"/>
            <p:cNvSpPr>
              <a:spLocks noChangeShapeType="1"/>
            </p:cNvSpPr>
            <p:nvPr/>
          </p:nvSpPr>
          <p:spPr bwMode="auto">
            <a:xfrm>
              <a:off x="4010" y="1254"/>
              <a:ext cx="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9" name="Line 14"/>
            <p:cNvSpPr>
              <a:spLocks noChangeShapeType="1"/>
            </p:cNvSpPr>
            <p:nvPr/>
          </p:nvSpPr>
          <p:spPr bwMode="auto">
            <a:xfrm flipH="1">
              <a:off x="3925" y="1357"/>
              <a:ext cx="76" cy="15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Freeform 15"/>
            <p:cNvSpPr>
              <a:spLocks/>
            </p:cNvSpPr>
            <p:nvPr/>
          </p:nvSpPr>
          <p:spPr bwMode="auto">
            <a:xfrm>
              <a:off x="4010" y="1357"/>
              <a:ext cx="54" cy="153"/>
            </a:xfrm>
            <a:custGeom>
              <a:avLst/>
              <a:gdLst>
                <a:gd name="T0" fmla="*/ 0 w 62"/>
                <a:gd name="T1" fmla="*/ 0 h 144"/>
                <a:gd name="T2" fmla="*/ 62 w 62"/>
                <a:gd name="T3" fmla="*/ 63 h 144"/>
                <a:gd name="T4" fmla="*/ 48 w 62"/>
                <a:gd name="T5" fmla="*/ 144 h 144"/>
                <a:gd name="T6" fmla="*/ 0 60000 65536"/>
                <a:gd name="T7" fmla="*/ 0 60000 65536"/>
                <a:gd name="T8" fmla="*/ 0 60000 65536"/>
                <a:gd name="T9" fmla="*/ 0 w 62"/>
                <a:gd name="T10" fmla="*/ 0 h 144"/>
                <a:gd name="T11" fmla="*/ 62 w 62"/>
                <a:gd name="T12" fmla="*/ 144 h 144"/>
              </a:gdLst>
              <a:ahLst/>
              <a:cxnLst>
                <a:cxn ang="T6">
                  <a:pos x="T0" y="T1"/>
                </a:cxn>
                <a:cxn ang="T7">
                  <a:pos x="T2" y="T3"/>
                </a:cxn>
                <a:cxn ang="T8">
                  <a:pos x="T4" y="T5"/>
                </a:cxn>
              </a:cxnLst>
              <a:rect l="T9" t="T10" r="T11" b="T12"/>
              <a:pathLst>
                <a:path w="62" h="144">
                  <a:moveTo>
                    <a:pt x="0" y="0"/>
                  </a:moveTo>
                  <a:lnTo>
                    <a:pt x="62" y="63"/>
                  </a:lnTo>
                  <a:lnTo>
                    <a:pt x="48" y="14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31" name="Freeform 16"/>
            <p:cNvSpPr>
              <a:spLocks/>
            </p:cNvSpPr>
            <p:nvPr/>
          </p:nvSpPr>
          <p:spPr bwMode="auto">
            <a:xfrm>
              <a:off x="3926" y="1278"/>
              <a:ext cx="114" cy="79"/>
            </a:xfrm>
            <a:custGeom>
              <a:avLst/>
              <a:gdLst>
                <a:gd name="T0" fmla="*/ 129 w 129"/>
                <a:gd name="T1" fmla="*/ 0 h 74"/>
                <a:gd name="T2" fmla="*/ 28 w 129"/>
                <a:gd name="T3" fmla="*/ 31 h 74"/>
                <a:gd name="T4" fmla="*/ 0 w 129"/>
                <a:gd name="T5" fmla="*/ 74 h 74"/>
                <a:gd name="T6" fmla="*/ 0 60000 65536"/>
                <a:gd name="T7" fmla="*/ 0 60000 65536"/>
                <a:gd name="T8" fmla="*/ 0 60000 65536"/>
                <a:gd name="T9" fmla="*/ 0 w 129"/>
                <a:gd name="T10" fmla="*/ 0 h 74"/>
                <a:gd name="T11" fmla="*/ 129 w 129"/>
                <a:gd name="T12" fmla="*/ 74 h 74"/>
              </a:gdLst>
              <a:ahLst/>
              <a:cxnLst>
                <a:cxn ang="T6">
                  <a:pos x="T0" y="T1"/>
                </a:cxn>
                <a:cxn ang="T7">
                  <a:pos x="T2" y="T3"/>
                </a:cxn>
                <a:cxn ang="T8">
                  <a:pos x="T4" y="T5"/>
                </a:cxn>
              </a:cxnLst>
              <a:rect l="T9" t="T10" r="T11" b="T12"/>
              <a:pathLst>
                <a:path w="129" h="74">
                  <a:moveTo>
                    <a:pt x="129" y="0"/>
                  </a:moveTo>
                  <a:lnTo>
                    <a:pt x="28" y="31"/>
                  </a:lnTo>
                  <a:lnTo>
                    <a:pt x="0" y="74"/>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32" name="Freeform 17"/>
            <p:cNvSpPr>
              <a:spLocks/>
            </p:cNvSpPr>
            <p:nvPr/>
          </p:nvSpPr>
          <p:spPr bwMode="auto">
            <a:xfrm>
              <a:off x="4019" y="1277"/>
              <a:ext cx="75" cy="80"/>
            </a:xfrm>
            <a:custGeom>
              <a:avLst/>
              <a:gdLst>
                <a:gd name="T0" fmla="*/ 0 w 85"/>
                <a:gd name="T1" fmla="*/ 0 h 75"/>
                <a:gd name="T2" fmla="*/ 60 w 85"/>
                <a:gd name="T3" fmla="*/ 9 h 75"/>
                <a:gd name="T4" fmla="*/ 85 w 85"/>
                <a:gd name="T5" fmla="*/ 75 h 75"/>
                <a:gd name="T6" fmla="*/ 0 60000 65536"/>
                <a:gd name="T7" fmla="*/ 0 60000 65536"/>
                <a:gd name="T8" fmla="*/ 0 60000 65536"/>
                <a:gd name="T9" fmla="*/ 0 w 85"/>
                <a:gd name="T10" fmla="*/ 0 h 75"/>
                <a:gd name="T11" fmla="*/ 85 w 85"/>
                <a:gd name="T12" fmla="*/ 75 h 75"/>
              </a:gdLst>
              <a:ahLst/>
              <a:cxnLst>
                <a:cxn ang="T6">
                  <a:pos x="T0" y="T1"/>
                </a:cxn>
                <a:cxn ang="T7">
                  <a:pos x="T2" y="T3"/>
                </a:cxn>
                <a:cxn ang="T8">
                  <a:pos x="T4" y="T5"/>
                </a:cxn>
              </a:cxnLst>
              <a:rect l="T9" t="T10" r="T11" b="T12"/>
              <a:pathLst>
                <a:path w="85" h="75">
                  <a:moveTo>
                    <a:pt x="0" y="0"/>
                  </a:moveTo>
                  <a:lnTo>
                    <a:pt x="60" y="9"/>
                  </a:lnTo>
                  <a:lnTo>
                    <a:pt x="85" y="75"/>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33" name="Line 18"/>
            <p:cNvSpPr>
              <a:spLocks noChangeShapeType="1"/>
            </p:cNvSpPr>
            <p:nvPr/>
          </p:nvSpPr>
          <p:spPr bwMode="auto">
            <a:xfrm>
              <a:off x="3799" y="1357"/>
              <a:ext cx="1096" cy="0"/>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6723" name="Rectangle 19"/>
            <p:cNvSpPr>
              <a:spLocks noChangeArrowheads="1"/>
            </p:cNvSpPr>
            <p:nvPr/>
          </p:nvSpPr>
          <p:spPr bwMode="auto">
            <a:xfrm>
              <a:off x="3504" y="1766"/>
              <a:ext cx="1728" cy="154"/>
            </a:xfrm>
            <a:prstGeom prst="rect">
              <a:avLst/>
            </a:prstGeom>
            <a:gradFill rotWithShape="0">
              <a:gsLst>
                <a:gs pos="0">
                  <a:schemeClr val="bg2">
                    <a:gamma/>
                    <a:shade val="76471"/>
                    <a:invGamma/>
                  </a:schemeClr>
                </a:gs>
                <a:gs pos="100000">
                  <a:schemeClr val="bg2"/>
                </a:gs>
              </a:gsLst>
              <a:lin ang="5400000" scaled="1"/>
            </a:gradFill>
            <a:ln w="38100">
              <a:noFill/>
              <a:miter lim="800000"/>
              <a:headEnd/>
              <a:tailEnd/>
            </a:ln>
            <a:effectLst/>
          </p:spPr>
          <p:txBody>
            <a:bodyPr wrap="none" anchor="ctr"/>
            <a:lstStyle/>
            <a:p>
              <a:pPr>
                <a:defRPr/>
              </a:pPr>
              <a:endParaRPr lang="zh-CN" altLang="en-US"/>
            </a:p>
          </p:txBody>
        </p:sp>
        <p:sp>
          <p:nvSpPr>
            <p:cNvPr id="9235" name="Line 20"/>
            <p:cNvSpPr>
              <a:spLocks noChangeShapeType="1"/>
            </p:cNvSpPr>
            <p:nvPr/>
          </p:nvSpPr>
          <p:spPr bwMode="auto">
            <a:xfrm flipH="1">
              <a:off x="3673" y="1357"/>
              <a:ext cx="126" cy="409"/>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21"/>
            <p:cNvSpPr>
              <a:spLocks noChangeShapeType="1"/>
            </p:cNvSpPr>
            <p:nvPr/>
          </p:nvSpPr>
          <p:spPr bwMode="auto">
            <a:xfrm>
              <a:off x="4895" y="1357"/>
              <a:ext cx="84" cy="409"/>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22"/>
            <p:cNvSpPr>
              <a:spLocks noChangeShapeType="1"/>
            </p:cNvSpPr>
            <p:nvPr/>
          </p:nvSpPr>
          <p:spPr bwMode="auto">
            <a:xfrm>
              <a:off x="3799" y="1357"/>
              <a:ext cx="84" cy="409"/>
            </a:xfrm>
            <a:prstGeom prst="line">
              <a:avLst/>
            </a:prstGeom>
            <a:noFill/>
            <a:ln w="38100">
              <a:solidFill>
                <a:srgbClr val="99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8" name="Line 23"/>
            <p:cNvSpPr>
              <a:spLocks noChangeShapeType="1"/>
            </p:cNvSpPr>
            <p:nvPr/>
          </p:nvSpPr>
          <p:spPr bwMode="auto">
            <a:xfrm flipH="1">
              <a:off x="4768" y="1357"/>
              <a:ext cx="127" cy="409"/>
            </a:xfrm>
            <a:prstGeom prst="line">
              <a:avLst/>
            </a:prstGeom>
            <a:noFill/>
            <a:ln w="38100">
              <a:solidFill>
                <a:srgbClr val="99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9" name="Oval 24"/>
            <p:cNvSpPr>
              <a:spLocks noChangeArrowheads="1"/>
            </p:cNvSpPr>
            <p:nvPr/>
          </p:nvSpPr>
          <p:spPr bwMode="auto">
            <a:xfrm>
              <a:off x="4473" y="1408"/>
              <a:ext cx="85" cy="51"/>
            </a:xfrm>
            <a:prstGeom prst="ellipse">
              <a:avLst/>
            </a:prstGeom>
            <a:solidFill>
              <a:srgbClr val="FFFFFF"/>
            </a:solidFill>
            <a:ln w="38100">
              <a:solidFill>
                <a:srgbClr val="000000"/>
              </a:solidFill>
              <a:round/>
              <a:headEnd/>
              <a:tailEnd/>
            </a:ln>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40" name="Line 25"/>
            <p:cNvSpPr>
              <a:spLocks noChangeShapeType="1"/>
            </p:cNvSpPr>
            <p:nvPr/>
          </p:nvSpPr>
          <p:spPr bwMode="auto">
            <a:xfrm>
              <a:off x="4516" y="1459"/>
              <a:ext cx="0" cy="103"/>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1" name="Line 26"/>
            <p:cNvSpPr>
              <a:spLocks noChangeShapeType="1"/>
            </p:cNvSpPr>
            <p:nvPr/>
          </p:nvSpPr>
          <p:spPr bwMode="auto">
            <a:xfrm flipH="1">
              <a:off x="4431" y="1562"/>
              <a:ext cx="76" cy="1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2" name="Line 27"/>
            <p:cNvSpPr>
              <a:spLocks noChangeShapeType="1"/>
            </p:cNvSpPr>
            <p:nvPr/>
          </p:nvSpPr>
          <p:spPr bwMode="auto">
            <a:xfrm>
              <a:off x="4516" y="1562"/>
              <a:ext cx="84" cy="102"/>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Freeform 28"/>
            <p:cNvSpPr>
              <a:spLocks/>
            </p:cNvSpPr>
            <p:nvPr/>
          </p:nvSpPr>
          <p:spPr bwMode="auto">
            <a:xfrm>
              <a:off x="4404" y="1369"/>
              <a:ext cx="106" cy="156"/>
            </a:xfrm>
            <a:custGeom>
              <a:avLst/>
              <a:gdLst>
                <a:gd name="T0" fmla="*/ 0 w 121"/>
                <a:gd name="T1" fmla="*/ 0 h 147"/>
                <a:gd name="T2" fmla="*/ 43 w 121"/>
                <a:gd name="T3" fmla="*/ 104 h 147"/>
                <a:gd name="T4" fmla="*/ 121 w 121"/>
                <a:gd name="T5" fmla="*/ 147 h 147"/>
                <a:gd name="T6" fmla="*/ 0 60000 65536"/>
                <a:gd name="T7" fmla="*/ 0 60000 65536"/>
                <a:gd name="T8" fmla="*/ 0 60000 65536"/>
                <a:gd name="T9" fmla="*/ 0 w 121"/>
                <a:gd name="T10" fmla="*/ 0 h 147"/>
                <a:gd name="T11" fmla="*/ 121 w 121"/>
                <a:gd name="T12" fmla="*/ 147 h 147"/>
              </a:gdLst>
              <a:ahLst/>
              <a:cxnLst>
                <a:cxn ang="T6">
                  <a:pos x="T0" y="T1"/>
                </a:cxn>
                <a:cxn ang="T7">
                  <a:pos x="T2" y="T3"/>
                </a:cxn>
                <a:cxn ang="T8">
                  <a:pos x="T4" y="T5"/>
                </a:cxn>
              </a:cxnLst>
              <a:rect l="T9" t="T10" r="T11" b="T12"/>
              <a:pathLst>
                <a:path w="121" h="147">
                  <a:moveTo>
                    <a:pt x="0" y="0"/>
                  </a:moveTo>
                  <a:lnTo>
                    <a:pt x="43" y="104"/>
                  </a:lnTo>
                  <a:lnTo>
                    <a:pt x="121" y="147"/>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sp>
          <p:nvSpPr>
            <p:cNvPr id="9244" name="Freeform 29"/>
            <p:cNvSpPr>
              <a:spLocks/>
            </p:cNvSpPr>
            <p:nvPr/>
          </p:nvSpPr>
          <p:spPr bwMode="auto">
            <a:xfrm>
              <a:off x="4516" y="1357"/>
              <a:ext cx="126" cy="153"/>
            </a:xfrm>
            <a:custGeom>
              <a:avLst/>
              <a:gdLst>
                <a:gd name="T0" fmla="*/ 0 w 240"/>
                <a:gd name="T1" fmla="*/ 192 h 192"/>
                <a:gd name="T2" fmla="*/ 140 w 240"/>
                <a:gd name="T3" fmla="*/ 132 h 192"/>
                <a:gd name="T4" fmla="*/ 240 w 240"/>
                <a:gd name="T5" fmla="*/ 0 h 192"/>
                <a:gd name="T6" fmla="*/ 0 60000 65536"/>
                <a:gd name="T7" fmla="*/ 0 60000 65536"/>
                <a:gd name="T8" fmla="*/ 0 60000 65536"/>
                <a:gd name="T9" fmla="*/ 0 w 240"/>
                <a:gd name="T10" fmla="*/ 0 h 192"/>
                <a:gd name="T11" fmla="*/ 240 w 240"/>
                <a:gd name="T12" fmla="*/ 192 h 192"/>
              </a:gdLst>
              <a:ahLst/>
              <a:cxnLst>
                <a:cxn ang="T6">
                  <a:pos x="T0" y="T1"/>
                </a:cxn>
                <a:cxn ang="T7">
                  <a:pos x="T2" y="T3"/>
                </a:cxn>
                <a:cxn ang="T8">
                  <a:pos x="T4" y="T5"/>
                </a:cxn>
              </a:cxnLst>
              <a:rect l="T9" t="T10" r="T11" b="T12"/>
              <a:pathLst>
                <a:path w="240" h="192">
                  <a:moveTo>
                    <a:pt x="0" y="192"/>
                  </a:moveTo>
                  <a:lnTo>
                    <a:pt x="140" y="132"/>
                  </a:lnTo>
                  <a:lnTo>
                    <a:pt x="240" y="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endParaRPr lang="zh-CN" altLang="en-US"/>
            </a:p>
          </p:txBody>
        </p:sp>
      </p:grpSp>
      <p:sp>
        <p:nvSpPr>
          <p:cNvPr id="456734" name="Text Box 30"/>
          <p:cNvSpPr txBox="1">
            <a:spLocks noChangeArrowheads="1"/>
          </p:cNvSpPr>
          <p:nvPr/>
        </p:nvSpPr>
        <p:spPr bwMode="auto">
          <a:xfrm>
            <a:off x="4356100" y="4400550"/>
            <a:ext cx="4103688" cy="1790700"/>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8000" rIns="18000">
            <a:spAutoFit/>
          </a:bodyPr>
          <a:lstStyle>
            <a:lvl1pPr eaLnBrk="0" hangingPunct="0">
              <a:defRPr sz="2600" b="1">
                <a:solidFill>
                  <a:schemeClr val="tx1"/>
                </a:solidFill>
                <a:latin typeface="Times New Roman" pitchFamily="18" charset="0"/>
                <a:ea typeface="黑体" pitchFamily="49" charset="-122"/>
              </a:defRPr>
            </a:lvl1pPr>
            <a:lvl2pPr marL="742950" indent="-285750" eaLnBrk="0" hangingPunct="0">
              <a:defRPr sz="2600" b="1">
                <a:solidFill>
                  <a:schemeClr val="tx1"/>
                </a:solidFill>
                <a:latin typeface="Times New Roman" pitchFamily="18" charset="0"/>
                <a:ea typeface="黑体" pitchFamily="49" charset="-122"/>
              </a:defRPr>
            </a:lvl2pPr>
            <a:lvl3pPr marL="1143000" indent="-228600" eaLnBrk="0" hangingPunct="0">
              <a:defRPr sz="2600" b="1">
                <a:solidFill>
                  <a:schemeClr val="tx1"/>
                </a:solidFill>
                <a:latin typeface="Times New Roman" pitchFamily="18" charset="0"/>
                <a:ea typeface="黑体" pitchFamily="49" charset="-122"/>
              </a:defRPr>
            </a:lvl3pPr>
            <a:lvl4pPr marL="1600200" indent="-228600" eaLnBrk="0" hangingPunct="0">
              <a:defRPr sz="2600" b="1">
                <a:solidFill>
                  <a:schemeClr val="tx1"/>
                </a:solidFill>
                <a:latin typeface="Times New Roman" pitchFamily="18" charset="0"/>
                <a:ea typeface="黑体" pitchFamily="49" charset="-122"/>
              </a:defRPr>
            </a:lvl4pPr>
            <a:lvl5pPr marL="2057400" indent="-228600" eaLnBrk="0" hangingPunct="0">
              <a:defRPr sz="2600" b="1">
                <a:solidFill>
                  <a:schemeClr val="tx1"/>
                </a:solidFill>
                <a:latin typeface="Times New Roman" pitchFamily="18" charset="0"/>
                <a:ea typeface="黑体" pitchFamily="49" charset="-122"/>
              </a:defRPr>
            </a:lvl5pPr>
            <a:lvl6pPr marL="2514600" indent="-228600" eaLnBrk="0" fontAlgn="base" hangingPunct="0">
              <a:spcBef>
                <a:spcPct val="0"/>
              </a:spcBef>
              <a:spcAft>
                <a:spcPct val="0"/>
              </a:spcAft>
              <a:defRPr sz="2600" b="1">
                <a:solidFill>
                  <a:schemeClr val="tx1"/>
                </a:solidFill>
                <a:latin typeface="Times New Roman" pitchFamily="18" charset="0"/>
                <a:ea typeface="黑体" pitchFamily="49" charset="-122"/>
              </a:defRPr>
            </a:lvl6pPr>
            <a:lvl7pPr marL="2971800" indent="-228600" eaLnBrk="0" fontAlgn="base" hangingPunct="0">
              <a:spcBef>
                <a:spcPct val="0"/>
              </a:spcBef>
              <a:spcAft>
                <a:spcPct val="0"/>
              </a:spcAft>
              <a:defRPr sz="2600" b="1">
                <a:solidFill>
                  <a:schemeClr val="tx1"/>
                </a:solidFill>
                <a:latin typeface="Times New Roman" pitchFamily="18" charset="0"/>
                <a:ea typeface="黑体" pitchFamily="49" charset="-122"/>
              </a:defRPr>
            </a:lvl7pPr>
            <a:lvl8pPr marL="3429000" indent="-228600" eaLnBrk="0" fontAlgn="base" hangingPunct="0">
              <a:spcBef>
                <a:spcPct val="0"/>
              </a:spcBef>
              <a:spcAft>
                <a:spcPct val="0"/>
              </a:spcAft>
              <a:defRPr sz="2600" b="1">
                <a:solidFill>
                  <a:schemeClr val="tx1"/>
                </a:solidFill>
                <a:latin typeface="Times New Roman" pitchFamily="18" charset="0"/>
                <a:ea typeface="黑体" pitchFamily="49" charset="-122"/>
              </a:defRPr>
            </a:lvl8pPr>
            <a:lvl9pPr marL="3886200" indent="-228600" eaLnBrk="0" fontAlgn="base" hangingPunct="0">
              <a:spcBef>
                <a:spcPct val="0"/>
              </a:spcBef>
              <a:spcAft>
                <a:spcPct val="0"/>
              </a:spcAft>
              <a:defRPr sz="2600" b="1">
                <a:solidFill>
                  <a:schemeClr val="tx1"/>
                </a:solidFill>
                <a:latin typeface="Times New Roman" pitchFamily="18" charset="0"/>
                <a:ea typeface="黑体" pitchFamily="49" charset="-122"/>
              </a:defRPr>
            </a:lvl9pPr>
          </a:lstStyle>
          <a:p>
            <a:pPr eaLnBrk="1" hangingPunct="1">
              <a:lnSpc>
                <a:spcPct val="105000"/>
              </a:lnSpc>
            </a:pPr>
            <a:r>
              <a:rPr kumimoji="1" lang="zh-CN" altLang="en-US">
                <a:latin typeface="黑体" pitchFamily="49" charset="-122"/>
              </a:rPr>
              <a:t>  转动惯量取决于刚体本身的性质</a:t>
            </a:r>
            <a:r>
              <a:rPr kumimoji="1" lang="en-US" altLang="zh-CN">
                <a:latin typeface="宋体" charset="-122"/>
                <a:ea typeface="宋体" charset="-122"/>
              </a:rPr>
              <a:t>,</a:t>
            </a:r>
            <a:r>
              <a:rPr kumimoji="1" lang="zh-CN" altLang="en-US">
                <a:latin typeface="黑体" pitchFamily="49" charset="-122"/>
              </a:rPr>
              <a:t>即与刚体的质量</a:t>
            </a:r>
            <a:r>
              <a:rPr kumimoji="1" lang="zh-CN" altLang="en-US">
                <a:latin typeface="宋体" charset="-122"/>
                <a:ea typeface="宋体" charset="-122"/>
              </a:rPr>
              <a:t>、</a:t>
            </a:r>
            <a:r>
              <a:rPr kumimoji="1" lang="zh-CN" altLang="en-US">
                <a:latin typeface="黑体" pitchFamily="49" charset="-122"/>
              </a:rPr>
              <a:t>质量分布以及转轴的位置有关</a:t>
            </a:r>
            <a:r>
              <a:rPr kumimoji="1" lang="en-US" altLang="zh-CN">
                <a:ea typeface="宋体" charset="-122"/>
                <a:cs typeface="Times New Roman" pitchFamily="18" charset="0"/>
              </a:rPr>
              <a:t>.</a:t>
            </a:r>
          </a:p>
        </p:txBody>
      </p:sp>
      <p:pic>
        <p:nvPicPr>
          <p:cNvPr id="456735" name="Picture 31" descr="702710l1"/>
          <p:cNvPicPr>
            <a:picLocks noChangeAspect="1" noChangeArrowheads="1"/>
          </p:cNvPicPr>
          <p:nvPr/>
        </p:nvPicPr>
        <p:blipFill>
          <a:blip r:embed="rId8">
            <a:extLst>
              <a:ext uri="{28A0092B-C50C-407E-A947-70E740481C1C}">
                <a14:useLocalDpi xmlns:a14="http://schemas.microsoft.com/office/drawing/2010/main" val="0"/>
              </a:ext>
            </a:extLst>
          </a:blip>
          <a:srcRect b="4579"/>
          <a:stretch>
            <a:fillRect/>
          </a:stretch>
        </p:blipFill>
        <p:spPr bwMode="auto">
          <a:xfrm>
            <a:off x="468313" y="3484563"/>
            <a:ext cx="345598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0598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56709"/>
                                        </p:tgtEl>
                                        <p:attrNameLst>
                                          <p:attrName>style.visibility</p:attrName>
                                        </p:attrNameLst>
                                      </p:cBhvr>
                                      <p:to>
                                        <p:strVal val="visible"/>
                                      </p:to>
                                    </p:set>
                                    <p:animEffect transition="in" filter="blinds(vertical)">
                                      <p:cBhvr>
                                        <p:cTn id="12" dur="500"/>
                                        <p:tgtEl>
                                          <p:spTgt spid="4567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56713"/>
                                        </p:tgtEl>
                                        <p:attrNameLst>
                                          <p:attrName>style.visibility</p:attrName>
                                        </p:attrNameLst>
                                      </p:cBhvr>
                                      <p:to>
                                        <p:strVal val="visible"/>
                                      </p:to>
                                    </p:set>
                                    <p:animEffect transition="in" filter="blinds(vertical)">
                                      <p:cBhvr>
                                        <p:cTn id="17" dur="500"/>
                                        <p:tgtEl>
                                          <p:spTgt spid="456713"/>
                                        </p:tgtEl>
                                      </p:cBhvr>
                                    </p:animEffect>
                                  </p:childTnLst>
                                </p:cTn>
                              </p:par>
                            </p:childTnLst>
                          </p:cTn>
                        </p:par>
                        <p:par>
                          <p:cTn id="18" fill="hold" nodeType="afterGroup">
                            <p:stCondLst>
                              <p:cond delay="500"/>
                            </p:stCondLst>
                            <p:childTnLst>
                              <p:par>
                                <p:cTn id="19" presetID="1" presetClass="entr" presetSubtype="0" fill="hold" nodeType="afterEffect">
                                  <p:stCondLst>
                                    <p:cond delay="10000"/>
                                  </p:stCondLst>
                                  <p:childTnLst>
                                    <p:set>
                                      <p:cBhvr>
                                        <p:cTn id="20" dur="1" fill="hold">
                                          <p:stCondLst>
                                            <p:cond delay="0"/>
                                          </p:stCondLst>
                                        </p:cTn>
                                        <p:tgtEl>
                                          <p:spTgt spid="45673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5" fill="hold" grpId="0" nodeType="clickEffect">
                                  <p:stCondLst>
                                    <p:cond delay="0"/>
                                  </p:stCondLst>
                                  <p:childTnLst>
                                    <p:set>
                                      <p:cBhvr>
                                        <p:cTn id="24" dur="1" fill="hold">
                                          <p:stCondLst>
                                            <p:cond delay="0"/>
                                          </p:stCondLst>
                                        </p:cTn>
                                        <p:tgtEl>
                                          <p:spTgt spid="456714"/>
                                        </p:tgtEl>
                                        <p:attrNameLst>
                                          <p:attrName>style.visibility</p:attrName>
                                        </p:attrNameLst>
                                      </p:cBhvr>
                                      <p:to>
                                        <p:strVal val="visible"/>
                                      </p:to>
                                    </p:set>
                                    <p:animEffect transition="in" filter="blinds(vertical)">
                                      <p:cBhvr>
                                        <p:cTn id="25" dur="500"/>
                                        <p:tgtEl>
                                          <p:spTgt spid="456714"/>
                                        </p:tgtEl>
                                      </p:cBhvr>
                                    </p:animEffect>
                                  </p:childTnLst>
                                </p:cTn>
                              </p:par>
                            </p:childTnLst>
                          </p:cTn>
                        </p:par>
                        <p:par>
                          <p:cTn id="26" fill="hold" nodeType="afterGroup">
                            <p:stCondLst>
                              <p:cond delay="500"/>
                            </p:stCondLst>
                            <p:childTnLst>
                              <p:par>
                                <p:cTn id="27" presetID="1" presetClass="entr" presetSubtype="0" fill="hold" nodeType="afterEffect">
                                  <p:stCondLst>
                                    <p:cond delay="0"/>
                                  </p:stCondLst>
                                  <p:childTnLst>
                                    <p:set>
                                      <p:cBhvr>
                                        <p:cTn id="28" dur="1" fill="hold">
                                          <p:stCondLst>
                                            <p:cond delay="499"/>
                                          </p:stCondLst>
                                        </p:cTn>
                                        <p:tgtEl>
                                          <p:spTgt spid="3"/>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56734"/>
                                        </p:tgtEl>
                                        <p:attrNameLst>
                                          <p:attrName>style.visibility</p:attrName>
                                        </p:attrNameLst>
                                      </p:cBhvr>
                                      <p:to>
                                        <p:strVal val="visible"/>
                                      </p:to>
                                    </p:set>
                                    <p:animEffect transition="in" filter="blinds(horizontal)">
                                      <p:cBhvr>
                                        <p:cTn id="33" dur="500"/>
                                        <p:tgtEl>
                                          <p:spTgt spid="4567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9" grpId="0" autoUpdateAnimBg="0"/>
      <p:bldP spid="456713" grpId="0" autoUpdateAnimBg="0"/>
      <p:bldP spid="456714" grpId="0" autoUpdateAnimBg="0"/>
      <p:bldP spid="456734" grpId="0" animBg="1" autoUpdateAnimBg="0"/>
    </p:bldLst>
  </p:timing>
</p:sld>
</file>

<file path=ppt/theme/theme1.xml><?xml version="1.0" encoding="utf-8"?>
<a:theme xmlns:a="http://schemas.openxmlformats.org/drawingml/2006/main" name="默认设计模板">
  <a:themeElements>
    <a:clrScheme name="默认设计模板 15">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0000FF"/>
      </a:hlink>
      <a:folHlink>
        <a:srgbClr val="FF99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000000"/>
        </a:dk2>
        <a:lt2>
          <a:srgbClr val="777777"/>
        </a:lt2>
        <a:accent1>
          <a:srgbClr val="0033CC"/>
        </a:accent1>
        <a:accent2>
          <a:srgbClr val="33CCCC"/>
        </a:accent2>
        <a:accent3>
          <a:srgbClr val="FFFFE9"/>
        </a:accent3>
        <a:accent4>
          <a:srgbClr val="000000"/>
        </a:accent4>
        <a:accent5>
          <a:srgbClr val="AAADE2"/>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4">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15">
        <a:dk1>
          <a:srgbClr val="000000"/>
        </a:dk1>
        <a:lt1>
          <a:srgbClr val="FFFFD9"/>
        </a:lt1>
        <a:dk2>
          <a:srgbClr val="000000"/>
        </a:dk2>
        <a:lt2>
          <a:srgbClr val="777777"/>
        </a:lt2>
        <a:accent1>
          <a:srgbClr val="0033CC"/>
        </a:accent1>
        <a:accent2>
          <a:srgbClr val="003399"/>
        </a:accent2>
        <a:accent3>
          <a:srgbClr val="FFFFE9"/>
        </a:accent3>
        <a:accent4>
          <a:srgbClr val="000000"/>
        </a:accent4>
        <a:accent5>
          <a:srgbClr val="AAADE2"/>
        </a:accent5>
        <a:accent6>
          <a:srgbClr val="002D8A"/>
        </a:accent6>
        <a:hlink>
          <a:srgbClr val="0000FF"/>
        </a:hlink>
        <a:folHlink>
          <a:srgbClr val="FF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689</TotalTime>
  <Words>1474</Words>
  <Application>Microsoft Office PowerPoint</Application>
  <PresentationFormat>全屏显示(4:3)</PresentationFormat>
  <Paragraphs>265</Paragraphs>
  <Slides>30</Slides>
  <Notes>24</Notes>
  <HiddenSlides>1</HiddenSlides>
  <MMClips>1</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30</vt:i4>
      </vt:variant>
    </vt:vector>
  </HeadingPairs>
  <TitlesOfParts>
    <vt:vector size="45" baseType="lpstr">
      <vt:lpstr>黑体</vt:lpstr>
      <vt:lpstr>华文行楷</vt:lpstr>
      <vt:lpstr>楷体_GB2312</vt:lpstr>
      <vt:lpstr>隶书</vt:lpstr>
      <vt:lpstr>宋体</vt:lpstr>
      <vt:lpstr>微软雅黑</vt:lpstr>
      <vt:lpstr>Arial</vt:lpstr>
      <vt:lpstr>Book Antiqua</vt:lpstr>
      <vt:lpstr>Calibri</vt:lpstr>
      <vt:lpstr>Century Schoolbook</vt:lpstr>
      <vt:lpstr>Times New Roman</vt:lpstr>
      <vt:lpstr>默认设计模板</vt:lpstr>
      <vt:lpstr>剪辑</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Sky123.Org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AutoBVT</dc:creator>
  <cp:lastModifiedBy>lenovo</cp:lastModifiedBy>
  <cp:revision>19</cp:revision>
  <dcterms:created xsi:type="dcterms:W3CDTF">2017-02-04T02:36:05Z</dcterms:created>
  <dcterms:modified xsi:type="dcterms:W3CDTF">2020-03-13T09:47:36Z</dcterms:modified>
</cp:coreProperties>
</file>