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ctiveX/activeX1.xml" ContentType="application/vnd.ms-office.activeX+xml"/>
  <Override PartName="/ppt/activeX/activeX1.bin" ContentType="application/vnd.ms-office.activeX"/>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9" r:id="rId3"/>
    <p:sldId id="260" r:id="rId4"/>
    <p:sldId id="261" r:id="rId5"/>
    <p:sldId id="262" r:id="rId6"/>
    <p:sldId id="263" r:id="rId7"/>
    <p:sldId id="264" r:id="rId8"/>
    <p:sldId id="265" r:id="rId9"/>
    <p:sldId id="266"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58" autoAdjust="0"/>
  </p:normalViewPr>
  <p:slideViewPr>
    <p:cSldViewPr>
      <p:cViewPr varScale="1">
        <p:scale>
          <a:sx n="71" d="100"/>
          <a:sy n="71" d="100"/>
        </p:scale>
        <p:origin x="1128" y="1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w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image" Target="../media/image20.emf"/><Relationship Id="rId3" Type="http://schemas.openxmlformats.org/officeDocument/2006/relationships/image" Target="../media/image10.wmf"/><Relationship Id="rId7" Type="http://schemas.openxmlformats.org/officeDocument/2006/relationships/image" Target="../media/image14.emf"/><Relationship Id="rId12" Type="http://schemas.openxmlformats.org/officeDocument/2006/relationships/image" Target="../media/image19.e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emf"/><Relationship Id="rId11" Type="http://schemas.openxmlformats.org/officeDocument/2006/relationships/image" Target="../media/image18.emf"/><Relationship Id="rId5" Type="http://schemas.openxmlformats.org/officeDocument/2006/relationships/image" Target="../media/image12.emf"/><Relationship Id="rId10" Type="http://schemas.openxmlformats.org/officeDocument/2006/relationships/image" Target="../media/image17.emf"/><Relationship Id="rId4" Type="http://schemas.openxmlformats.org/officeDocument/2006/relationships/image" Target="../media/image11.emf"/><Relationship Id="rId9"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image" Target="../media/image23.wmf"/><Relationship Id="rId7" Type="http://schemas.openxmlformats.org/officeDocument/2006/relationships/image" Target="../media/image27.wmf"/><Relationship Id="rId12" Type="http://schemas.openxmlformats.org/officeDocument/2006/relationships/image" Target="../media/image32.wmf"/><Relationship Id="rId2" Type="http://schemas.openxmlformats.org/officeDocument/2006/relationships/image" Target="../media/image22.emf"/><Relationship Id="rId1" Type="http://schemas.openxmlformats.org/officeDocument/2006/relationships/image" Target="../media/image21.emf"/><Relationship Id="rId6" Type="http://schemas.openxmlformats.org/officeDocument/2006/relationships/image" Target="../media/image26.wmf"/><Relationship Id="rId11" Type="http://schemas.openxmlformats.org/officeDocument/2006/relationships/image" Target="../media/image31.emf"/><Relationship Id="rId5" Type="http://schemas.openxmlformats.org/officeDocument/2006/relationships/image" Target="../media/image25.wmf"/><Relationship Id="rId10" Type="http://schemas.openxmlformats.org/officeDocument/2006/relationships/image" Target="../media/image30.emf"/><Relationship Id="rId4" Type="http://schemas.openxmlformats.org/officeDocument/2006/relationships/image" Target="../media/image24.wmf"/><Relationship Id="rId9" Type="http://schemas.openxmlformats.org/officeDocument/2006/relationships/image" Target="../media/image29.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wmf"/><Relationship Id="rId7" Type="http://schemas.openxmlformats.org/officeDocument/2006/relationships/image" Target="../media/image39.e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image" Target="../media/image53.emf"/><Relationship Id="rId18" Type="http://schemas.openxmlformats.org/officeDocument/2006/relationships/image" Target="../media/image58.wmf"/><Relationship Id="rId3" Type="http://schemas.openxmlformats.org/officeDocument/2006/relationships/image" Target="../media/image43.emf"/><Relationship Id="rId7" Type="http://schemas.openxmlformats.org/officeDocument/2006/relationships/image" Target="../media/image47.emf"/><Relationship Id="rId12" Type="http://schemas.openxmlformats.org/officeDocument/2006/relationships/image" Target="../media/image52.emf"/><Relationship Id="rId17" Type="http://schemas.openxmlformats.org/officeDocument/2006/relationships/image" Target="../media/image57.emf"/><Relationship Id="rId2" Type="http://schemas.openxmlformats.org/officeDocument/2006/relationships/image" Target="../media/image42.emf"/><Relationship Id="rId16" Type="http://schemas.openxmlformats.org/officeDocument/2006/relationships/image" Target="../media/image56.emf"/><Relationship Id="rId1" Type="http://schemas.openxmlformats.org/officeDocument/2006/relationships/image" Target="../media/image41.emf"/><Relationship Id="rId6" Type="http://schemas.openxmlformats.org/officeDocument/2006/relationships/image" Target="../media/image46.emf"/><Relationship Id="rId11" Type="http://schemas.openxmlformats.org/officeDocument/2006/relationships/image" Target="../media/image51.emf"/><Relationship Id="rId5" Type="http://schemas.openxmlformats.org/officeDocument/2006/relationships/image" Target="../media/image45.emf"/><Relationship Id="rId15" Type="http://schemas.openxmlformats.org/officeDocument/2006/relationships/image" Target="../media/image55.emf"/><Relationship Id="rId10" Type="http://schemas.openxmlformats.org/officeDocument/2006/relationships/image" Target="../media/image50.emf"/><Relationship Id="rId19" Type="http://schemas.openxmlformats.org/officeDocument/2006/relationships/image" Target="../media/image59.wmf"/><Relationship Id="rId4" Type="http://schemas.openxmlformats.org/officeDocument/2006/relationships/image" Target="../media/image44.emf"/><Relationship Id="rId9" Type="http://schemas.openxmlformats.org/officeDocument/2006/relationships/image" Target="../media/image49.emf"/><Relationship Id="rId14" Type="http://schemas.openxmlformats.org/officeDocument/2006/relationships/image" Target="../media/image5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emf"/><Relationship Id="rId1" Type="http://schemas.openxmlformats.org/officeDocument/2006/relationships/image" Target="../media/image60.emf"/><Relationship Id="rId6" Type="http://schemas.openxmlformats.org/officeDocument/2006/relationships/image" Target="../media/image65.wmf"/><Relationship Id="rId5" Type="http://schemas.openxmlformats.org/officeDocument/2006/relationships/image" Target="../media/image64.wmf"/><Relationship Id="rId10" Type="http://schemas.openxmlformats.org/officeDocument/2006/relationships/image" Target="../media/image69.emf"/><Relationship Id="rId4" Type="http://schemas.openxmlformats.org/officeDocument/2006/relationships/image" Target="../media/image63.emf"/><Relationship Id="rId9" Type="http://schemas.openxmlformats.org/officeDocument/2006/relationships/image" Target="../media/image6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2.emf"/><Relationship Id="rId7" Type="http://schemas.openxmlformats.org/officeDocument/2006/relationships/image" Target="../media/image76.emf"/><Relationship Id="rId2" Type="http://schemas.openxmlformats.org/officeDocument/2006/relationships/image" Target="../media/image71.emf"/><Relationship Id="rId1" Type="http://schemas.openxmlformats.org/officeDocument/2006/relationships/image" Target="../media/image70.emf"/><Relationship Id="rId6" Type="http://schemas.openxmlformats.org/officeDocument/2006/relationships/image" Target="../media/image75.emf"/><Relationship Id="rId5" Type="http://schemas.openxmlformats.org/officeDocument/2006/relationships/image" Target="../media/image74.emf"/><Relationship Id="rId4" Type="http://schemas.openxmlformats.org/officeDocument/2006/relationships/image" Target="../media/image7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emf"/><Relationship Id="rId5" Type="http://schemas.openxmlformats.org/officeDocument/2006/relationships/image" Target="../media/image81.emf"/><Relationship Id="rId4" Type="http://schemas.openxmlformats.org/officeDocument/2006/relationships/image" Target="../media/image8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5.emf"/><Relationship Id="rId7" Type="http://schemas.openxmlformats.org/officeDocument/2006/relationships/image" Target="../media/image89.png"/><Relationship Id="rId2" Type="http://schemas.openxmlformats.org/officeDocument/2006/relationships/image" Target="../media/image84.emf"/><Relationship Id="rId1" Type="http://schemas.openxmlformats.org/officeDocument/2006/relationships/image" Target="../media/image83.e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14AA2F-E19E-4EC2-BEFA-DA2E71F2786E}" type="datetimeFigureOut">
              <a:rPr lang="zh-CN" altLang="en-US" smtClean="0"/>
              <a:t>2020/3/6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E47A-C9A9-4959-8A38-C889BC5637F8}" type="slidenum">
              <a:rPr lang="zh-CN" altLang="en-US" smtClean="0"/>
              <a:t>‹#›</a:t>
            </a:fld>
            <a:endParaRPr lang="zh-CN" altLang="en-US"/>
          </a:p>
        </p:txBody>
      </p:sp>
    </p:spTree>
    <p:extLst>
      <p:ext uri="{BB962C8B-B14F-4D97-AF65-F5344CB8AC3E}">
        <p14:creationId xmlns:p14="http://schemas.microsoft.com/office/powerpoint/2010/main" val="340337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43DC517E-B612-426A-A5DA-FCCE7FB51995}"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9933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3AD59C6B-395F-4EB1-9FB8-1519276E7722}" type="slidenum">
              <a:rPr lang="zh-CN" altLang="en-US" sz="1800" b="0">
                <a:latin typeface="Arial" charset="0"/>
                <a:ea typeface="宋体" pitchFamily="2" charset="-122"/>
              </a:rPr>
              <a:pPr eaLnBrk="1" hangingPunct="1"/>
              <a:t>1</a:t>
            </a:fld>
            <a:endParaRPr lang="en-US" altLang="zh-CN" sz="1800" b="0">
              <a:latin typeface="Arial" charset="0"/>
              <a:ea typeface="宋体" pitchFamily="2" charset="-122"/>
            </a:endParaRPr>
          </a:p>
        </p:txBody>
      </p:sp>
      <p:sp>
        <p:nvSpPr>
          <p:cNvPr id="99332" name="Rectangle 2"/>
          <p:cNvSpPr>
            <a:spLocks noGrp="1" noRot="1" noChangeAspect="1" noChangeArrowheads="1" noTextEdit="1"/>
          </p:cNvSpPr>
          <p:nvPr>
            <p:ph type="sldImg"/>
          </p:nvPr>
        </p:nvSpPr>
        <p:spPr>
          <a:xfrm>
            <a:off x="1143000" y="685800"/>
            <a:ext cx="4570413" cy="3427413"/>
          </a:xfrm>
        </p:spPr>
      </p:sp>
      <p:sp>
        <p:nvSpPr>
          <p:cNvPr id="33280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pPr>
              <a:defRPr/>
            </a:pPr>
            <a:r>
              <a:rPr kumimoji="1" lang="zh-CN" altLang="en-US" b="1">
                <a:solidFill>
                  <a:srgbClr val="FF0000"/>
                </a:solidFill>
                <a:effectLst>
                  <a:outerShdw blurRad="38100" dist="38100" dir="2700000" algn="tl">
                    <a:srgbClr val="C0C0C0"/>
                  </a:outerShdw>
                </a:effectLst>
              </a:rPr>
              <a:t>问题</a:t>
            </a:r>
            <a:r>
              <a:rPr kumimoji="1" lang="zh-CN" altLang="en-US">
                <a:solidFill>
                  <a:srgbClr val="FF0000"/>
                </a:solidFill>
              </a:rPr>
              <a:t>：</a:t>
            </a:r>
            <a:r>
              <a:rPr kumimoji="1" lang="zh-CN" altLang="en-US" b="1"/>
              <a:t>将一绕通过质心的固定轴转动的圆盘视为一个质点系，则由于该系统质心速度为零，所以，系统总动量为零。但系统有机械运动，说明什么？</a:t>
            </a:r>
            <a:r>
              <a:rPr kumimoji="1" lang="zh-CN" altLang="en-US" b="1">
                <a:solidFill>
                  <a:schemeClr val="accent2"/>
                </a:solidFill>
              </a:rPr>
              <a:t>不能用动量来量度转动物体的机械运动量。</a:t>
            </a:r>
          </a:p>
          <a:p>
            <a:pPr>
              <a:defRPr/>
            </a:pPr>
            <a:r>
              <a:rPr kumimoji="1" lang="zh-CN" altLang="en-US" b="1">
                <a:solidFill>
                  <a:srgbClr val="CC0000"/>
                </a:solidFill>
                <a:effectLst>
                  <a:outerShdw blurRad="38100" dist="38100" dir="2700000" algn="tl">
                    <a:srgbClr val="C0C0C0"/>
                  </a:outerShdw>
                </a:effectLst>
              </a:rPr>
              <a:t>重要意义</a:t>
            </a:r>
            <a:r>
              <a:rPr kumimoji="1" lang="en-US" altLang="zh-CN" b="1">
                <a:solidFill>
                  <a:srgbClr val="CC0000"/>
                </a:solidFill>
              </a:rPr>
              <a:t>:</a:t>
            </a:r>
          </a:p>
          <a:p>
            <a:pPr>
              <a:defRPr/>
            </a:pPr>
            <a:r>
              <a:rPr kumimoji="1" lang="zh-CN" altLang="en-US" b="1"/>
              <a:t>大到星系</a:t>
            </a:r>
            <a:r>
              <a:rPr kumimoji="1" lang="en-US" altLang="zh-CN" b="1"/>
              <a:t>, </a:t>
            </a:r>
            <a:r>
              <a:rPr kumimoji="1" lang="zh-CN" altLang="en-US" b="1"/>
              <a:t>小到基本粒子都有旋转运动</a:t>
            </a:r>
            <a:r>
              <a:rPr kumimoji="1" lang="en-US" altLang="zh-CN" b="1"/>
              <a:t>;</a:t>
            </a:r>
          </a:p>
          <a:p>
            <a:pPr>
              <a:defRPr/>
            </a:pPr>
            <a:r>
              <a:rPr kumimoji="1" lang="zh-CN" altLang="en-US" b="1"/>
              <a:t>微观粒子的角动量具有量子化特征</a:t>
            </a:r>
            <a:r>
              <a:rPr kumimoji="1" lang="en-US" altLang="zh-CN" b="1"/>
              <a:t>.</a:t>
            </a:r>
            <a:endParaRPr kumimoji="1" lang="zh-CN" altLang="en-US" b="1">
              <a:solidFill>
                <a:schemeClr val="accent2"/>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22FCA215-7C4C-404F-B514-8A489176922F}"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035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705093AD-56C1-459A-9C63-0D4A45C27AD4}" type="slidenum">
              <a:rPr lang="zh-CN" altLang="en-US" sz="1800" b="0">
                <a:latin typeface="Arial" charset="0"/>
                <a:ea typeface="宋体" pitchFamily="2" charset="-122"/>
              </a:rPr>
              <a:pPr eaLnBrk="1" hangingPunct="1"/>
              <a:t>2</a:t>
            </a:fld>
            <a:endParaRPr lang="en-US" altLang="zh-CN" sz="1800" b="0">
              <a:latin typeface="Arial" charset="0"/>
              <a:ea typeface="宋体" pitchFamily="2" charset="-122"/>
            </a:endParaRPr>
          </a:p>
        </p:txBody>
      </p:sp>
      <p:sp>
        <p:nvSpPr>
          <p:cNvPr id="100356" name="Rectangle 2"/>
          <p:cNvSpPr>
            <a:spLocks noGrp="1" noRot="1" noChangeAspect="1" noChangeArrowheads="1" noTextEdit="1"/>
          </p:cNvSpPr>
          <p:nvPr>
            <p:ph type="sldImg"/>
          </p:nvPr>
        </p:nvSpPr>
        <p:spPr>
          <a:xfrm>
            <a:off x="1143000" y="685800"/>
            <a:ext cx="4570413" cy="3427413"/>
          </a:xfrm>
        </p:spPr>
      </p:sp>
      <p:sp>
        <p:nvSpPr>
          <p:cNvPr id="10035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9E7761D3-A724-4644-815D-3C0E426097CE}"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137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FEB69E2D-6470-4E50-B987-1DC0ECDA70EC}" type="slidenum">
              <a:rPr lang="zh-CN" altLang="en-US" sz="1800" b="0">
                <a:latin typeface="Arial" charset="0"/>
                <a:ea typeface="宋体" pitchFamily="2" charset="-122"/>
              </a:rPr>
              <a:pPr eaLnBrk="1" hangingPunct="1"/>
              <a:t>3</a:t>
            </a:fld>
            <a:endParaRPr lang="en-US" altLang="zh-CN" sz="1800" b="0">
              <a:latin typeface="Arial" charset="0"/>
              <a:ea typeface="宋体" pitchFamily="2" charset="-122"/>
            </a:endParaRPr>
          </a:p>
        </p:txBody>
      </p:sp>
      <p:sp>
        <p:nvSpPr>
          <p:cNvPr id="101380" name="Rectangle 2"/>
          <p:cNvSpPr>
            <a:spLocks noGrp="1" noRot="1" noChangeAspect="1" noChangeArrowheads="1" noTextEdit="1"/>
          </p:cNvSpPr>
          <p:nvPr>
            <p:ph type="sldImg"/>
          </p:nvPr>
        </p:nvSpPr>
        <p:spPr>
          <a:xfrm>
            <a:off x="1143000" y="685800"/>
            <a:ext cx="4570413" cy="3427413"/>
          </a:xfrm>
        </p:spPr>
      </p:sp>
      <p:sp>
        <p:nvSpPr>
          <p:cNvPr id="10138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dirty="0"/>
              <a:t>第二项</a:t>
            </a:r>
            <a:r>
              <a:rPr lang="zh-CN" altLang="en-US" dirty="0">
                <a:sym typeface="Symbol" pitchFamily="18" charset="2"/>
              </a:rPr>
              <a:t></a:t>
            </a:r>
            <a:r>
              <a:rPr lang="en-US" altLang="zh-CN" i="1" dirty="0" err="1">
                <a:sym typeface="Symbol" pitchFamily="18" charset="2"/>
              </a:rPr>
              <a:t>m</a:t>
            </a:r>
            <a:r>
              <a:rPr lang="en-US" altLang="zh-CN" baseline="-25000" dirty="0" err="1">
                <a:sym typeface="Symbol" pitchFamily="18" charset="2"/>
              </a:rPr>
              <a:t>i</a:t>
            </a:r>
            <a:r>
              <a:rPr lang="en-US" altLang="zh-CN" i="1" dirty="0" err="1">
                <a:sym typeface="Symbol" pitchFamily="18" charset="2"/>
              </a:rPr>
              <a:t>r</a:t>
            </a:r>
            <a:r>
              <a:rPr lang="en-US" altLang="zh-CN" baseline="-25000" dirty="0" err="1">
                <a:sym typeface="Symbol" pitchFamily="18" charset="2"/>
              </a:rPr>
              <a:t>i</a:t>
            </a:r>
            <a:r>
              <a:rPr lang="en-US" altLang="zh-CN" dirty="0">
                <a:sym typeface="Symbol" pitchFamily="18" charset="2"/>
              </a:rPr>
              <a:t>=0</a:t>
            </a:r>
          </a:p>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B6F0E1F2-C5F9-4912-9FA1-03A99B90D4B2}"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2403"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C683D37A-6657-46F1-BE81-3365600F1DA3}" type="slidenum">
              <a:rPr lang="zh-CN" altLang="en-US" sz="1800" b="0">
                <a:latin typeface="Arial" charset="0"/>
                <a:ea typeface="宋体" pitchFamily="2" charset="-122"/>
              </a:rPr>
              <a:pPr eaLnBrk="1" hangingPunct="1"/>
              <a:t>4</a:t>
            </a:fld>
            <a:endParaRPr lang="en-US" altLang="zh-CN" sz="1800" b="0">
              <a:latin typeface="Arial" charset="0"/>
              <a:ea typeface="宋体" pitchFamily="2" charset="-122"/>
            </a:endParaRPr>
          </a:p>
        </p:txBody>
      </p:sp>
      <p:sp>
        <p:nvSpPr>
          <p:cNvPr id="102404" name="Rectangle 2"/>
          <p:cNvSpPr>
            <a:spLocks noGrp="1" noRot="1" noChangeAspect="1" noChangeArrowheads="1" noTextEdit="1"/>
          </p:cNvSpPr>
          <p:nvPr>
            <p:ph type="sldImg"/>
          </p:nvPr>
        </p:nvSpPr>
        <p:spPr>
          <a:xfrm>
            <a:off x="1143000" y="685800"/>
            <a:ext cx="4570413" cy="3427413"/>
          </a:xfrm>
        </p:spPr>
      </p:sp>
      <p:sp>
        <p:nvSpPr>
          <p:cNvPr id="10240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583FBC0C-6264-4E1C-AC99-4BD9A0F771A4}"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3427"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776B4279-2A1C-4481-AC68-2D695312C22B}" type="slidenum">
              <a:rPr lang="zh-CN" altLang="en-US" sz="1800" b="0">
                <a:latin typeface="Arial" charset="0"/>
                <a:ea typeface="宋体" pitchFamily="2" charset="-122"/>
              </a:rPr>
              <a:pPr eaLnBrk="1" hangingPunct="1"/>
              <a:t>5</a:t>
            </a:fld>
            <a:endParaRPr lang="en-US" altLang="zh-CN" sz="1800" b="0">
              <a:latin typeface="Arial" charset="0"/>
              <a:ea typeface="宋体" pitchFamily="2" charset="-122"/>
            </a:endParaRPr>
          </a:p>
        </p:txBody>
      </p:sp>
      <p:sp>
        <p:nvSpPr>
          <p:cNvPr id="103428" name="Rectangle 2"/>
          <p:cNvSpPr>
            <a:spLocks noGrp="1" noRot="1" noChangeAspect="1" noChangeArrowheads="1" noTextEdit="1"/>
          </p:cNvSpPr>
          <p:nvPr>
            <p:ph type="sldImg"/>
          </p:nvPr>
        </p:nvSpPr>
        <p:spPr>
          <a:xfrm>
            <a:off x="1143000" y="685800"/>
            <a:ext cx="4570413" cy="3427413"/>
          </a:xfrm>
        </p:spPr>
      </p:sp>
      <p:sp>
        <p:nvSpPr>
          <p:cNvPr id="10342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zh-CN" altLang="en-US"/>
              <a:t>质点角动量的改变不仅与所受的作用力</a:t>
            </a:r>
            <a:r>
              <a:rPr lang="en-US" altLang="zh-CN" i="1"/>
              <a:t>F</a:t>
            </a:r>
            <a:r>
              <a:rPr lang="zh-CN" altLang="en-US"/>
              <a:t>有关，而且与参考点</a:t>
            </a:r>
            <a:r>
              <a:rPr lang="en-US" altLang="zh-CN"/>
              <a:t>O</a:t>
            </a:r>
            <a:r>
              <a:rPr lang="zh-CN" altLang="en-US"/>
              <a:t>到质点的位矢</a:t>
            </a:r>
            <a:r>
              <a:rPr lang="en-US" altLang="zh-CN" i="1"/>
              <a:t>r</a:t>
            </a:r>
            <a:r>
              <a:rPr lang="zh-CN" altLang="en-US"/>
              <a:t>有关。</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4475A58F-0C37-41AC-9400-D27AAF115B33}"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445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F84623A6-D97B-4C72-A8F0-26241EF7131E}" type="slidenum">
              <a:rPr lang="zh-CN" altLang="en-US" sz="1800" b="0">
                <a:latin typeface="Arial" charset="0"/>
                <a:ea typeface="宋体" pitchFamily="2" charset="-122"/>
              </a:rPr>
              <a:pPr eaLnBrk="1" hangingPunct="1"/>
              <a:t>6</a:t>
            </a:fld>
            <a:endParaRPr lang="en-US" altLang="zh-CN" sz="1800" b="0">
              <a:latin typeface="Arial" charset="0"/>
              <a:ea typeface="宋体" pitchFamily="2" charset="-122"/>
            </a:endParaRPr>
          </a:p>
        </p:txBody>
      </p:sp>
      <p:sp>
        <p:nvSpPr>
          <p:cNvPr id="104452" name="Rectangle 2"/>
          <p:cNvSpPr>
            <a:spLocks noGrp="1" noRot="1" noChangeAspect="1" noChangeArrowheads="1" noTextEdit="1"/>
          </p:cNvSpPr>
          <p:nvPr>
            <p:ph type="sldImg"/>
          </p:nvPr>
        </p:nvSpPr>
        <p:spPr>
          <a:xfrm>
            <a:off x="1143000" y="685800"/>
            <a:ext cx="4570413" cy="3427413"/>
          </a:xfrm>
        </p:spPr>
      </p:sp>
      <p:sp>
        <p:nvSpPr>
          <p:cNvPr id="10445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kumimoji="1" lang="zh-CN" altLang="en-US" b="1"/>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81B75CD7-A7F0-4678-A99A-12F404BC333D}" type="datetime1">
              <a:rPr lang="zh-CN" altLang="en-US" sz="1800" b="0">
                <a:latin typeface="Arial" charset="0"/>
                <a:ea typeface="宋体" pitchFamily="2" charset="-122"/>
              </a:rPr>
              <a:pPr eaLnBrk="1" hangingPunct="1"/>
              <a:t>2020/3/6</a:t>
            </a:fld>
            <a:endParaRPr lang="en-US" altLang="zh-CN" sz="1800" b="0">
              <a:latin typeface="Arial" charset="0"/>
              <a:ea typeface="宋体" pitchFamily="2" charset="-122"/>
            </a:endParaRPr>
          </a:p>
        </p:txBody>
      </p:sp>
      <p:sp>
        <p:nvSpPr>
          <p:cNvPr id="10547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fld id="{AA080E63-CEE7-4387-B18A-9074F42B575C}" type="slidenum">
              <a:rPr lang="zh-CN" altLang="en-US" sz="1800" b="0">
                <a:latin typeface="Arial" charset="0"/>
                <a:ea typeface="宋体" pitchFamily="2" charset="-122"/>
              </a:rPr>
              <a:pPr eaLnBrk="1" hangingPunct="1"/>
              <a:t>8</a:t>
            </a:fld>
            <a:endParaRPr lang="en-US" altLang="zh-CN" sz="1800" b="0">
              <a:latin typeface="Arial" charset="0"/>
              <a:ea typeface="宋体" pitchFamily="2" charset="-122"/>
            </a:endParaRPr>
          </a:p>
        </p:txBody>
      </p:sp>
      <p:sp>
        <p:nvSpPr>
          <p:cNvPr id="105476" name="Rectangle 2"/>
          <p:cNvSpPr>
            <a:spLocks noGrp="1" noRot="1" noChangeAspect="1" noChangeArrowheads="1" noTextEdit="1"/>
          </p:cNvSpPr>
          <p:nvPr>
            <p:ph type="sldImg"/>
          </p:nvPr>
        </p:nvSpPr>
        <p:spPr>
          <a:xfrm>
            <a:off x="1143000" y="685800"/>
            <a:ext cx="4570413" cy="3427413"/>
          </a:xfrm>
        </p:spPr>
      </p:sp>
      <p:sp>
        <p:nvSpPr>
          <p:cNvPr id="10547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887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978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430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479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2865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01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477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0205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758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421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4984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6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7485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0343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332656"/>
          </a:xfrm>
          <a:prstGeom prst="rect">
            <a:avLst/>
          </a:prstGeom>
          <a:gradFill rotWithShape="1">
            <a:gsLst>
              <a:gs pos="0">
                <a:srgbClr val="9E9538"/>
              </a:gs>
              <a:gs pos="50000">
                <a:srgbClr val="49451A"/>
              </a:gs>
              <a:gs pos="100000">
                <a:srgbClr val="9E9538"/>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pic>
        <p:nvPicPr>
          <p:cNvPr id="2051" name="Picture 8" descr="农大logo1"/>
          <p:cNvPicPr>
            <a:picLocks noChangeAspect="1" noChangeArrowheads="1"/>
          </p:cNvPicPr>
          <p:nvPr userDrawn="1"/>
        </p:nvPicPr>
        <p:blipFill>
          <a:blip r:embed="rId16"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79388" y="0"/>
            <a:ext cx="409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9"/>
          <p:cNvSpPr txBox="1">
            <a:spLocks noChangeArrowheads="1"/>
          </p:cNvSpPr>
          <p:nvPr userDrawn="1"/>
        </p:nvSpPr>
        <p:spPr bwMode="auto">
          <a:xfrm>
            <a:off x="6876256" y="-27384"/>
            <a:ext cx="216024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lang="zh-CN" altLang="en-US" b="1" dirty="0">
                <a:solidFill>
                  <a:srgbClr val="CC9900"/>
                </a:solidFill>
                <a:latin typeface="隶书" pitchFamily="49" charset="-122"/>
                <a:ea typeface="隶书" pitchFamily="49" charset="-122"/>
              </a:rPr>
              <a:t>第</a:t>
            </a:r>
            <a:r>
              <a:rPr lang="en-US" altLang="zh-CN" b="1" dirty="0">
                <a:solidFill>
                  <a:srgbClr val="CC9900"/>
                </a:solidFill>
                <a:latin typeface="隶书" pitchFamily="49" charset="-122"/>
                <a:ea typeface="隶书" pitchFamily="49" charset="-122"/>
              </a:rPr>
              <a:t>2</a:t>
            </a:r>
            <a:r>
              <a:rPr lang="zh-CN" altLang="en-US" b="1" dirty="0">
                <a:solidFill>
                  <a:srgbClr val="CC9900"/>
                </a:solidFill>
                <a:latin typeface="隶书" pitchFamily="49" charset="-122"/>
                <a:ea typeface="隶书" pitchFamily="49" charset="-122"/>
              </a:rPr>
              <a:t>章 质点动力学</a:t>
            </a:r>
          </a:p>
        </p:txBody>
      </p:sp>
      <p:sp>
        <p:nvSpPr>
          <p:cNvPr id="2053" name="Rectangle 10"/>
          <p:cNvSpPr>
            <a:spLocks noChangeArrowheads="1"/>
          </p:cNvSpPr>
          <p:nvPr userDrawn="1"/>
        </p:nvSpPr>
        <p:spPr bwMode="auto">
          <a:xfrm>
            <a:off x="0" y="6597352"/>
            <a:ext cx="9144000" cy="260648"/>
          </a:xfrm>
          <a:prstGeom prst="rect">
            <a:avLst/>
          </a:prstGeom>
          <a:gradFill rotWithShape="1">
            <a:gsLst>
              <a:gs pos="0">
                <a:srgbClr val="9E9538"/>
              </a:gs>
              <a:gs pos="100000">
                <a:srgbClr val="49451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2054" name="Text Box 11"/>
          <p:cNvSpPr txBox="1">
            <a:spLocks noChangeArrowheads="1"/>
          </p:cNvSpPr>
          <p:nvPr userDrawn="1"/>
        </p:nvSpPr>
        <p:spPr bwMode="auto">
          <a:xfrm>
            <a:off x="0" y="6491288"/>
            <a:ext cx="2016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lang="zh-CN" altLang="en-US">
                <a:solidFill>
                  <a:srgbClr val="CC9900"/>
                </a:solidFill>
                <a:latin typeface="隶书" pitchFamily="49" charset="-122"/>
                <a:ea typeface="隶书" pitchFamily="49" charset="-122"/>
              </a:rPr>
              <a:t>大学物理学</a:t>
            </a:r>
            <a:r>
              <a:rPr lang="en-US" altLang="zh-CN">
                <a:solidFill>
                  <a:srgbClr val="CC9900"/>
                </a:solidFill>
                <a:latin typeface="隶书" pitchFamily="49" charset="-122"/>
                <a:ea typeface="隶书" pitchFamily="49" charset="-122"/>
              </a:rPr>
              <a:t>A</a:t>
            </a:r>
          </a:p>
        </p:txBody>
      </p:sp>
      <p:sp>
        <p:nvSpPr>
          <p:cNvPr id="2055" name="Rectangle 12"/>
          <p:cNvSpPr>
            <a:spLocks noChangeArrowheads="1"/>
          </p:cNvSpPr>
          <p:nvPr userDrawn="1"/>
        </p:nvSpPr>
        <p:spPr bwMode="auto">
          <a:xfrm>
            <a:off x="7680138" y="6491288"/>
            <a:ext cx="1463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r>
              <a:rPr lang="zh-CN" altLang="en-US" b="1" dirty="0">
                <a:solidFill>
                  <a:srgbClr val="CC9900"/>
                </a:solidFill>
                <a:latin typeface="隶书" pitchFamily="49" charset="-122"/>
                <a:ea typeface="隶书" pitchFamily="49" charset="-122"/>
              </a:rPr>
              <a:t>第一篇 力学</a:t>
            </a:r>
          </a:p>
        </p:txBody>
      </p:sp>
    </p:spTree>
    <p:extLst>
      <p:ext uri="{BB962C8B-B14F-4D97-AF65-F5344CB8AC3E}">
        <p14:creationId xmlns:p14="http://schemas.microsoft.com/office/powerpoint/2010/main" val="376105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3" Type="http://schemas.openxmlformats.org/officeDocument/2006/relationships/notesSlide" Target="../notesSlides/notesSlide1.xml"/><Relationship Id="rId7" Type="http://schemas.openxmlformats.org/officeDocument/2006/relationships/image" Target="../media/image3.e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4.emf"/><Relationship Id="rId14" Type="http://schemas.openxmlformats.org/officeDocument/2006/relationships/image" Target="../media/image7.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e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notesSlide" Target="../notesSlides/notesSlide2.xml"/><Relationship Id="rId21" Type="http://schemas.openxmlformats.org/officeDocument/2006/relationships/image" Target="../media/image16.emf"/><Relationship Id="rId7" Type="http://schemas.openxmlformats.org/officeDocument/2006/relationships/image" Target="../media/image9.wmf"/><Relationship Id="rId12" Type="http://schemas.openxmlformats.org/officeDocument/2006/relationships/oleObject" Target="../embeddings/oleObject10.bin"/><Relationship Id="rId17" Type="http://schemas.openxmlformats.org/officeDocument/2006/relationships/image" Target="../media/image14.emf"/><Relationship Id="rId25" Type="http://schemas.openxmlformats.org/officeDocument/2006/relationships/image" Target="../media/image18.emf"/><Relationship Id="rId2" Type="http://schemas.openxmlformats.org/officeDocument/2006/relationships/slideLayout" Target="../slideLayouts/slideLayout7.xml"/><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20.emf"/><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emf"/><Relationship Id="rId24" Type="http://schemas.openxmlformats.org/officeDocument/2006/relationships/oleObject" Target="../embeddings/oleObject16.bin"/><Relationship Id="rId5" Type="http://schemas.openxmlformats.org/officeDocument/2006/relationships/image" Target="../media/image8.wmf"/><Relationship Id="rId15" Type="http://schemas.openxmlformats.org/officeDocument/2006/relationships/image" Target="../media/image13.emf"/><Relationship Id="rId23" Type="http://schemas.openxmlformats.org/officeDocument/2006/relationships/image" Target="../media/image17.emf"/><Relationship Id="rId28" Type="http://schemas.openxmlformats.org/officeDocument/2006/relationships/oleObject" Target="../embeddings/oleObject18.bin"/><Relationship Id="rId10" Type="http://schemas.openxmlformats.org/officeDocument/2006/relationships/oleObject" Target="../embeddings/oleObject9.bin"/><Relationship Id="rId19" Type="http://schemas.openxmlformats.org/officeDocument/2006/relationships/image" Target="../media/image15.emf"/><Relationship Id="rId4" Type="http://schemas.openxmlformats.org/officeDocument/2006/relationships/oleObject" Target="../embeddings/oleObject6.bin"/><Relationship Id="rId9" Type="http://schemas.openxmlformats.org/officeDocument/2006/relationships/image" Target="../media/image10.w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19.e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5.wmf"/><Relationship Id="rId18" Type="http://schemas.openxmlformats.org/officeDocument/2006/relationships/oleObject" Target="../embeddings/oleObject26.bin"/><Relationship Id="rId26" Type="http://schemas.openxmlformats.org/officeDocument/2006/relationships/oleObject" Target="../embeddings/oleObject30.bin"/><Relationship Id="rId3" Type="http://schemas.openxmlformats.org/officeDocument/2006/relationships/notesSlide" Target="../notesSlides/notesSlide3.xml"/><Relationship Id="rId21" Type="http://schemas.openxmlformats.org/officeDocument/2006/relationships/image" Target="../media/image29.emf"/><Relationship Id="rId7" Type="http://schemas.openxmlformats.org/officeDocument/2006/relationships/image" Target="../media/image22.emf"/><Relationship Id="rId12" Type="http://schemas.openxmlformats.org/officeDocument/2006/relationships/oleObject" Target="../embeddings/oleObject23.bin"/><Relationship Id="rId17" Type="http://schemas.openxmlformats.org/officeDocument/2006/relationships/image" Target="../media/image27.wmf"/><Relationship Id="rId25" Type="http://schemas.openxmlformats.org/officeDocument/2006/relationships/image" Target="../media/image31.emf"/><Relationship Id="rId2" Type="http://schemas.openxmlformats.org/officeDocument/2006/relationships/slideLayout" Target="../slideLayouts/slideLayout7.xml"/><Relationship Id="rId16" Type="http://schemas.openxmlformats.org/officeDocument/2006/relationships/oleObject" Target="../embeddings/oleObject25.bin"/><Relationship Id="rId20" Type="http://schemas.openxmlformats.org/officeDocument/2006/relationships/oleObject" Target="../embeddings/oleObject27.bin"/><Relationship Id="rId1" Type="http://schemas.openxmlformats.org/officeDocument/2006/relationships/vmlDrawing" Target="../drawings/vmlDrawing3.vml"/><Relationship Id="rId6" Type="http://schemas.openxmlformats.org/officeDocument/2006/relationships/oleObject" Target="../embeddings/oleObject20.bin"/><Relationship Id="rId11" Type="http://schemas.openxmlformats.org/officeDocument/2006/relationships/image" Target="../media/image24.wmf"/><Relationship Id="rId24" Type="http://schemas.openxmlformats.org/officeDocument/2006/relationships/oleObject" Target="../embeddings/oleObject29.bin"/><Relationship Id="rId5" Type="http://schemas.openxmlformats.org/officeDocument/2006/relationships/image" Target="../media/image21.emf"/><Relationship Id="rId15" Type="http://schemas.openxmlformats.org/officeDocument/2006/relationships/image" Target="../media/image26.wmf"/><Relationship Id="rId23" Type="http://schemas.openxmlformats.org/officeDocument/2006/relationships/image" Target="../media/image30.emf"/><Relationship Id="rId10" Type="http://schemas.openxmlformats.org/officeDocument/2006/relationships/oleObject" Target="../embeddings/oleObject22.bin"/><Relationship Id="rId19" Type="http://schemas.openxmlformats.org/officeDocument/2006/relationships/image" Target="../media/image28.wmf"/><Relationship Id="rId4" Type="http://schemas.openxmlformats.org/officeDocument/2006/relationships/oleObject" Target="../embeddings/oleObject19.bin"/><Relationship Id="rId9" Type="http://schemas.openxmlformats.org/officeDocument/2006/relationships/image" Target="../media/image23.w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3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7.emf"/><Relationship Id="rId18" Type="http://schemas.openxmlformats.org/officeDocument/2006/relationships/image" Target="../media/image39.emf"/><Relationship Id="rId3" Type="http://schemas.openxmlformats.org/officeDocument/2006/relationships/notesSlide" Target="../notesSlides/notesSlide4.xml"/><Relationship Id="rId7" Type="http://schemas.openxmlformats.org/officeDocument/2006/relationships/image" Target="../media/image34.wmf"/><Relationship Id="rId12" Type="http://schemas.openxmlformats.org/officeDocument/2006/relationships/oleObject" Target="../embeddings/oleObject35.bin"/><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hyperlink" Target="&#22826;&#38451;&#22320;&#29699;&#26376;&#20142;.phy3d" TargetMode="External"/><Relationship Id="rId20" Type="http://schemas.openxmlformats.org/officeDocument/2006/relationships/image" Target="../media/image40.emf"/><Relationship Id="rId1" Type="http://schemas.openxmlformats.org/officeDocument/2006/relationships/vmlDrawing" Target="../drawings/vmlDrawing4.vml"/><Relationship Id="rId6" Type="http://schemas.openxmlformats.org/officeDocument/2006/relationships/oleObject" Target="../embeddings/oleObject32.bin"/><Relationship Id="rId11" Type="http://schemas.openxmlformats.org/officeDocument/2006/relationships/image" Target="../media/image36.emf"/><Relationship Id="rId5" Type="http://schemas.openxmlformats.org/officeDocument/2006/relationships/image" Target="../media/image33.wmf"/><Relationship Id="rId15" Type="http://schemas.openxmlformats.org/officeDocument/2006/relationships/image" Target="../media/image38.emf"/><Relationship Id="rId10" Type="http://schemas.openxmlformats.org/officeDocument/2006/relationships/oleObject" Target="../embeddings/oleObject34.bin"/><Relationship Id="rId19" Type="http://schemas.openxmlformats.org/officeDocument/2006/relationships/oleObject" Target="../embeddings/oleObject38.bin"/><Relationship Id="rId4" Type="http://schemas.openxmlformats.org/officeDocument/2006/relationships/oleObject" Target="../embeddings/oleObject31.bin"/><Relationship Id="rId9" Type="http://schemas.openxmlformats.org/officeDocument/2006/relationships/image" Target="../media/image35.wmf"/><Relationship Id="rId14" Type="http://schemas.openxmlformats.org/officeDocument/2006/relationships/oleObject" Target="../embeddings/oleObject3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5.emf"/><Relationship Id="rId18" Type="http://schemas.openxmlformats.org/officeDocument/2006/relationships/oleObject" Target="../embeddings/oleObject46.bin"/><Relationship Id="rId26" Type="http://schemas.openxmlformats.org/officeDocument/2006/relationships/oleObject" Target="../embeddings/oleObject50.bin"/><Relationship Id="rId39" Type="http://schemas.openxmlformats.org/officeDocument/2006/relationships/image" Target="../media/image58.wmf"/><Relationship Id="rId3" Type="http://schemas.openxmlformats.org/officeDocument/2006/relationships/notesSlide" Target="../notesSlides/notesSlide5.xml"/><Relationship Id="rId21" Type="http://schemas.openxmlformats.org/officeDocument/2006/relationships/image" Target="../media/image49.emf"/><Relationship Id="rId34" Type="http://schemas.openxmlformats.org/officeDocument/2006/relationships/oleObject" Target="../embeddings/oleObject54.bin"/><Relationship Id="rId7" Type="http://schemas.openxmlformats.org/officeDocument/2006/relationships/image" Target="../media/image42.emf"/><Relationship Id="rId12" Type="http://schemas.openxmlformats.org/officeDocument/2006/relationships/oleObject" Target="../embeddings/oleObject43.bin"/><Relationship Id="rId17" Type="http://schemas.openxmlformats.org/officeDocument/2006/relationships/image" Target="../media/image47.emf"/><Relationship Id="rId25" Type="http://schemas.openxmlformats.org/officeDocument/2006/relationships/image" Target="../media/image51.emf"/><Relationship Id="rId33" Type="http://schemas.openxmlformats.org/officeDocument/2006/relationships/image" Target="../media/image55.emf"/><Relationship Id="rId38" Type="http://schemas.openxmlformats.org/officeDocument/2006/relationships/oleObject" Target="../embeddings/oleObject56.bin"/><Relationship Id="rId2" Type="http://schemas.openxmlformats.org/officeDocument/2006/relationships/slideLayout" Target="../slideLayouts/slideLayout13.xml"/><Relationship Id="rId16" Type="http://schemas.openxmlformats.org/officeDocument/2006/relationships/oleObject" Target="../embeddings/oleObject45.bin"/><Relationship Id="rId20" Type="http://schemas.openxmlformats.org/officeDocument/2006/relationships/oleObject" Target="../embeddings/oleObject47.bin"/><Relationship Id="rId29" Type="http://schemas.openxmlformats.org/officeDocument/2006/relationships/image" Target="../media/image53.emf"/><Relationship Id="rId41" Type="http://schemas.openxmlformats.org/officeDocument/2006/relationships/image" Target="../media/image59.wmf"/><Relationship Id="rId1" Type="http://schemas.openxmlformats.org/officeDocument/2006/relationships/vmlDrawing" Target="../drawings/vmlDrawing5.vml"/><Relationship Id="rId6" Type="http://schemas.openxmlformats.org/officeDocument/2006/relationships/oleObject" Target="../embeddings/oleObject40.bin"/><Relationship Id="rId11" Type="http://schemas.openxmlformats.org/officeDocument/2006/relationships/image" Target="../media/image44.emf"/><Relationship Id="rId24" Type="http://schemas.openxmlformats.org/officeDocument/2006/relationships/oleObject" Target="../embeddings/oleObject49.bin"/><Relationship Id="rId32" Type="http://schemas.openxmlformats.org/officeDocument/2006/relationships/oleObject" Target="../embeddings/oleObject53.bin"/><Relationship Id="rId37" Type="http://schemas.openxmlformats.org/officeDocument/2006/relationships/image" Target="../media/image57.emf"/><Relationship Id="rId40" Type="http://schemas.openxmlformats.org/officeDocument/2006/relationships/oleObject" Target="../embeddings/oleObject57.bin"/><Relationship Id="rId5" Type="http://schemas.openxmlformats.org/officeDocument/2006/relationships/image" Target="../media/image41.emf"/><Relationship Id="rId15" Type="http://schemas.openxmlformats.org/officeDocument/2006/relationships/image" Target="../media/image46.emf"/><Relationship Id="rId23" Type="http://schemas.openxmlformats.org/officeDocument/2006/relationships/image" Target="../media/image50.emf"/><Relationship Id="rId28" Type="http://schemas.openxmlformats.org/officeDocument/2006/relationships/oleObject" Target="../embeddings/oleObject51.bin"/><Relationship Id="rId36" Type="http://schemas.openxmlformats.org/officeDocument/2006/relationships/oleObject" Target="../embeddings/oleObject55.bin"/><Relationship Id="rId10" Type="http://schemas.openxmlformats.org/officeDocument/2006/relationships/oleObject" Target="../embeddings/oleObject42.bin"/><Relationship Id="rId19" Type="http://schemas.openxmlformats.org/officeDocument/2006/relationships/image" Target="../media/image48.emf"/><Relationship Id="rId31" Type="http://schemas.openxmlformats.org/officeDocument/2006/relationships/image" Target="../media/image54.emf"/><Relationship Id="rId4" Type="http://schemas.openxmlformats.org/officeDocument/2006/relationships/oleObject" Target="../embeddings/oleObject39.bin"/><Relationship Id="rId9" Type="http://schemas.openxmlformats.org/officeDocument/2006/relationships/image" Target="../media/image43.emf"/><Relationship Id="rId14" Type="http://schemas.openxmlformats.org/officeDocument/2006/relationships/oleObject" Target="../embeddings/oleObject44.bin"/><Relationship Id="rId22" Type="http://schemas.openxmlformats.org/officeDocument/2006/relationships/oleObject" Target="../embeddings/oleObject48.bin"/><Relationship Id="rId27" Type="http://schemas.openxmlformats.org/officeDocument/2006/relationships/image" Target="../media/image52.emf"/><Relationship Id="rId30" Type="http://schemas.openxmlformats.org/officeDocument/2006/relationships/oleObject" Target="../embeddings/oleObject52.bin"/><Relationship Id="rId35" Type="http://schemas.openxmlformats.org/officeDocument/2006/relationships/image" Target="../media/image56.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0.bin"/><Relationship Id="rId13" Type="http://schemas.openxmlformats.org/officeDocument/2006/relationships/image" Target="../media/image64.wmf"/><Relationship Id="rId18" Type="http://schemas.openxmlformats.org/officeDocument/2006/relationships/oleObject" Target="../embeddings/oleObject65.bin"/><Relationship Id="rId3" Type="http://schemas.openxmlformats.org/officeDocument/2006/relationships/notesSlide" Target="../notesSlides/notesSlide6.xml"/><Relationship Id="rId21" Type="http://schemas.openxmlformats.org/officeDocument/2006/relationships/image" Target="../media/image68.wmf"/><Relationship Id="rId7" Type="http://schemas.openxmlformats.org/officeDocument/2006/relationships/image" Target="../media/image61.emf"/><Relationship Id="rId12" Type="http://schemas.openxmlformats.org/officeDocument/2006/relationships/oleObject" Target="../embeddings/oleObject62.bin"/><Relationship Id="rId17" Type="http://schemas.openxmlformats.org/officeDocument/2006/relationships/image" Target="../media/image66.wmf"/><Relationship Id="rId2" Type="http://schemas.openxmlformats.org/officeDocument/2006/relationships/slideLayout" Target="../slideLayouts/slideLayout14.xml"/><Relationship Id="rId16" Type="http://schemas.openxmlformats.org/officeDocument/2006/relationships/oleObject" Target="../embeddings/oleObject64.bin"/><Relationship Id="rId20" Type="http://schemas.openxmlformats.org/officeDocument/2006/relationships/oleObject" Target="../embeddings/oleObject66.bin"/><Relationship Id="rId1" Type="http://schemas.openxmlformats.org/officeDocument/2006/relationships/vmlDrawing" Target="../drawings/vmlDrawing6.vml"/><Relationship Id="rId6" Type="http://schemas.openxmlformats.org/officeDocument/2006/relationships/oleObject" Target="../embeddings/oleObject59.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wmf"/><Relationship Id="rId23" Type="http://schemas.openxmlformats.org/officeDocument/2006/relationships/image" Target="../media/image69.emf"/><Relationship Id="rId10" Type="http://schemas.openxmlformats.org/officeDocument/2006/relationships/oleObject" Target="../embeddings/oleObject61.bin"/><Relationship Id="rId19" Type="http://schemas.openxmlformats.org/officeDocument/2006/relationships/image" Target="../media/image67.emf"/><Relationship Id="rId4" Type="http://schemas.openxmlformats.org/officeDocument/2006/relationships/oleObject" Target="../embeddings/oleObject58.bin"/><Relationship Id="rId9" Type="http://schemas.openxmlformats.org/officeDocument/2006/relationships/image" Target="../media/image62.wmf"/><Relationship Id="rId14" Type="http://schemas.openxmlformats.org/officeDocument/2006/relationships/oleObject" Target="../embeddings/oleObject63.bin"/><Relationship Id="rId22" Type="http://schemas.openxmlformats.org/officeDocument/2006/relationships/oleObject" Target="../embeddings/oleObject67.bin"/></Relationships>
</file>

<file path=ppt/slides/_rels/slide7.xml.rels><?xml version="1.0" encoding="UTF-8" standalone="yes"?>
<Relationships xmlns="http://schemas.openxmlformats.org/package/2006/relationships"><Relationship Id="rId8" Type="http://schemas.openxmlformats.org/officeDocument/2006/relationships/image" Target="../media/image72.emf"/><Relationship Id="rId13" Type="http://schemas.openxmlformats.org/officeDocument/2006/relationships/oleObject" Target="../embeddings/oleObject73.bin"/><Relationship Id="rId3" Type="http://schemas.openxmlformats.org/officeDocument/2006/relationships/oleObject" Target="../embeddings/oleObject68.bin"/><Relationship Id="rId7" Type="http://schemas.openxmlformats.org/officeDocument/2006/relationships/oleObject" Target="../embeddings/oleObject70.bin"/><Relationship Id="rId12" Type="http://schemas.openxmlformats.org/officeDocument/2006/relationships/image" Target="../media/image74.emf"/><Relationship Id="rId2" Type="http://schemas.openxmlformats.org/officeDocument/2006/relationships/slideLayout" Target="../slideLayouts/slideLayout7.xml"/><Relationship Id="rId16" Type="http://schemas.openxmlformats.org/officeDocument/2006/relationships/image" Target="../media/image76.emf"/><Relationship Id="rId1" Type="http://schemas.openxmlformats.org/officeDocument/2006/relationships/vmlDrawing" Target="../drawings/vmlDrawing7.vml"/><Relationship Id="rId6" Type="http://schemas.openxmlformats.org/officeDocument/2006/relationships/image" Target="../media/image71.emf"/><Relationship Id="rId11" Type="http://schemas.openxmlformats.org/officeDocument/2006/relationships/oleObject" Target="../embeddings/oleObject72.bin"/><Relationship Id="rId5" Type="http://schemas.openxmlformats.org/officeDocument/2006/relationships/oleObject" Target="../embeddings/oleObject69.bin"/><Relationship Id="rId15" Type="http://schemas.openxmlformats.org/officeDocument/2006/relationships/oleObject" Target="../embeddings/oleObject74.bin"/><Relationship Id="rId10" Type="http://schemas.openxmlformats.org/officeDocument/2006/relationships/image" Target="../media/image73.emf"/><Relationship Id="rId4" Type="http://schemas.openxmlformats.org/officeDocument/2006/relationships/image" Target="../media/image70.emf"/><Relationship Id="rId9" Type="http://schemas.openxmlformats.org/officeDocument/2006/relationships/oleObject" Target="../embeddings/oleObject71.bin"/><Relationship Id="rId14" Type="http://schemas.openxmlformats.org/officeDocument/2006/relationships/image" Target="../media/image75.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oleObject" Target="../embeddings/oleObject79.bin"/><Relationship Id="rId3" Type="http://schemas.openxmlformats.org/officeDocument/2006/relationships/notesSlide" Target="../notesSlides/notesSlide7.xml"/><Relationship Id="rId7" Type="http://schemas.openxmlformats.org/officeDocument/2006/relationships/image" Target="../media/image78.wmf"/><Relationship Id="rId12" Type="http://schemas.openxmlformats.org/officeDocument/2006/relationships/hyperlink" Target="Mech04.swf" TargetMode="Externa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76.bin"/><Relationship Id="rId11" Type="http://schemas.openxmlformats.org/officeDocument/2006/relationships/image" Target="../media/image80.wmf"/><Relationship Id="rId5" Type="http://schemas.openxmlformats.org/officeDocument/2006/relationships/image" Target="../media/image77.emf"/><Relationship Id="rId15" Type="http://schemas.openxmlformats.org/officeDocument/2006/relationships/image" Target="../media/image82.gi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9.wmf"/><Relationship Id="rId14" Type="http://schemas.openxmlformats.org/officeDocument/2006/relationships/image" Target="../media/image81.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7.emf"/><Relationship Id="rId18" Type="http://schemas.openxmlformats.org/officeDocument/2006/relationships/image" Target="../media/image89.png"/><Relationship Id="rId3" Type="http://schemas.openxmlformats.org/officeDocument/2006/relationships/slideLayout" Target="../slideLayouts/slideLayout7.xml"/><Relationship Id="rId7" Type="http://schemas.openxmlformats.org/officeDocument/2006/relationships/image" Target="../media/image84.emf"/><Relationship Id="rId12" Type="http://schemas.openxmlformats.org/officeDocument/2006/relationships/oleObject" Target="../embeddings/oleObject84.bin"/><Relationship Id="rId17" Type="http://schemas.openxmlformats.org/officeDocument/2006/relationships/image" Target="../media/image91.jpeg"/><Relationship Id="rId2" Type="http://schemas.openxmlformats.org/officeDocument/2006/relationships/control" Target="../activeX/activeX1.xml"/><Relationship Id="rId16" Type="http://schemas.openxmlformats.org/officeDocument/2006/relationships/image" Target="../media/image90.jpeg"/><Relationship Id="rId1" Type="http://schemas.openxmlformats.org/officeDocument/2006/relationships/vmlDrawing" Target="../drawings/vmlDrawing9.vml"/><Relationship Id="rId6" Type="http://schemas.openxmlformats.org/officeDocument/2006/relationships/oleObject" Target="../embeddings/oleObject81.bin"/><Relationship Id="rId11" Type="http://schemas.openxmlformats.org/officeDocument/2006/relationships/image" Target="../media/image86.emf"/><Relationship Id="rId5" Type="http://schemas.openxmlformats.org/officeDocument/2006/relationships/image" Target="../media/image83.emf"/><Relationship Id="rId15" Type="http://schemas.openxmlformats.org/officeDocument/2006/relationships/image" Target="../media/image88.e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5.emf"/><Relationship Id="rId14" Type="http://schemas.openxmlformats.org/officeDocument/2006/relationships/oleObject" Target="../embeddings/oleObject8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2" name="Text Box 2"/>
          <p:cNvSpPr txBox="1">
            <a:spLocks noChangeArrowheads="1"/>
          </p:cNvSpPr>
          <p:nvPr/>
        </p:nvSpPr>
        <p:spPr bwMode="auto">
          <a:xfrm>
            <a:off x="215900" y="873125"/>
            <a:ext cx="43926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a:solidFill>
                  <a:srgbClr val="0000CC"/>
                </a:solidFill>
              </a:rPr>
              <a:t>2.2.1 </a:t>
            </a:r>
            <a:r>
              <a:rPr kumimoji="1" lang="zh-CN" altLang="en-US">
                <a:solidFill>
                  <a:srgbClr val="0000CC"/>
                </a:solidFill>
              </a:rPr>
              <a:t>质点的角动量</a:t>
            </a:r>
          </a:p>
        </p:txBody>
      </p:sp>
      <p:sp>
        <p:nvSpPr>
          <p:cNvPr id="331779" name="Text Box 3"/>
          <p:cNvSpPr txBox="1">
            <a:spLocks noChangeArrowheads="1"/>
          </p:cNvSpPr>
          <p:nvPr/>
        </p:nvSpPr>
        <p:spPr bwMode="auto">
          <a:xfrm>
            <a:off x="322263" y="1376363"/>
            <a:ext cx="6337300" cy="477631"/>
          </a:xfrm>
          <a:prstGeom prst="rect">
            <a:avLst/>
          </a:prstGeom>
          <a:noFill/>
          <a:ln w="9525">
            <a:noFill/>
            <a:miter lim="800000"/>
            <a:headEnd/>
            <a:tailEnd/>
          </a:ln>
          <a:effectLst/>
        </p:spPr>
        <p:txBody>
          <a:bodyPr lIns="18000" rIns="18000">
            <a:spAutoFit/>
          </a:bodyPr>
          <a:lstStyle/>
          <a:p>
            <a:pPr>
              <a:lnSpc>
                <a:spcPct val="115000"/>
              </a:lnSpc>
              <a:defRPr/>
            </a:pPr>
            <a:r>
              <a:rPr kumimoji="1" lang="zh-CN" altLang="en-US" sz="2400" b="1" dirty="0">
                <a:solidFill>
                  <a:srgbClr val="CC0000"/>
                </a:solidFill>
                <a:effectLst>
                  <a:outerShdw blurRad="38100" dist="38100" dir="2700000" algn="tl">
                    <a:srgbClr val="C0C0C0"/>
                  </a:outerShdw>
                </a:effectLst>
                <a:ea typeface="黑体" pitchFamily="49" charset="-122"/>
              </a:rPr>
              <a:t>问题</a:t>
            </a:r>
            <a:r>
              <a:rPr kumimoji="1" lang="en-US" altLang="zh-CN" sz="2400" b="1" dirty="0">
                <a:solidFill>
                  <a:srgbClr val="CC0000"/>
                </a:solidFill>
                <a:ea typeface="黑体" pitchFamily="49" charset="-122"/>
              </a:rPr>
              <a:t>:</a:t>
            </a:r>
            <a:r>
              <a:rPr kumimoji="1" lang="en-US" altLang="zh-CN" sz="2400" b="1" dirty="0">
                <a:solidFill>
                  <a:srgbClr val="FF0000"/>
                </a:solidFill>
                <a:ea typeface="黑体" pitchFamily="49" charset="-122"/>
              </a:rPr>
              <a:t> </a:t>
            </a:r>
            <a:r>
              <a:rPr kumimoji="1" lang="zh-CN" altLang="en-US" sz="2400" b="1" dirty="0">
                <a:ea typeface="黑体" pitchFamily="49" charset="-122"/>
              </a:rPr>
              <a:t>如何量度转动物体的机械运动量</a:t>
            </a:r>
            <a:r>
              <a:rPr kumimoji="1" lang="en-US" altLang="zh-CN" sz="2400" b="1" dirty="0">
                <a:ea typeface="黑体" pitchFamily="49" charset="-122"/>
              </a:rPr>
              <a:t>?</a:t>
            </a:r>
          </a:p>
        </p:txBody>
      </p:sp>
      <p:grpSp>
        <p:nvGrpSpPr>
          <p:cNvPr id="41994" name="Group 4"/>
          <p:cNvGrpSpPr>
            <a:grpSpLocks/>
          </p:cNvGrpSpPr>
          <p:nvPr/>
        </p:nvGrpSpPr>
        <p:grpSpPr bwMode="auto">
          <a:xfrm>
            <a:off x="287338" y="1919288"/>
            <a:ext cx="8856662" cy="1352550"/>
            <a:chOff x="181" y="1207"/>
            <a:chExt cx="3493" cy="852"/>
          </a:xfrm>
        </p:grpSpPr>
        <p:sp>
          <p:nvSpPr>
            <p:cNvPr id="42025" name="Text Box 5"/>
            <p:cNvSpPr txBox="1">
              <a:spLocks noChangeArrowheads="1"/>
            </p:cNvSpPr>
            <p:nvPr/>
          </p:nvSpPr>
          <p:spPr bwMode="auto">
            <a:xfrm>
              <a:off x="181" y="1207"/>
              <a:ext cx="3493"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pPr>
              <a:r>
                <a:rPr kumimoji="1" lang="zh-CN" altLang="en-US" dirty="0"/>
                <a:t>    当质点作曲线运动或对某点有转动趋势时引入与动量    对应的角量    </a:t>
              </a:r>
              <a:r>
                <a:rPr kumimoji="1" lang="en-US" altLang="zh-CN" dirty="0">
                  <a:solidFill>
                    <a:schemeClr val="accent2"/>
                  </a:solidFill>
                </a:rPr>
                <a:t>—</a:t>
              </a:r>
              <a:r>
                <a:rPr kumimoji="1" lang="zh-CN" altLang="en-US" dirty="0">
                  <a:solidFill>
                    <a:srgbClr val="0000CC"/>
                  </a:solidFill>
                </a:rPr>
                <a:t>角动量</a:t>
              </a:r>
              <a:r>
                <a:rPr kumimoji="1" lang="en-US" altLang="zh-CN" dirty="0">
                  <a:solidFill>
                    <a:srgbClr val="0000CC"/>
                  </a:solidFill>
                </a:rPr>
                <a:t>(angular momentum)(</a:t>
              </a:r>
              <a:r>
                <a:rPr kumimoji="1" lang="zh-CN" altLang="en-US" dirty="0">
                  <a:solidFill>
                    <a:srgbClr val="0000CC"/>
                  </a:solidFill>
                </a:rPr>
                <a:t>动量矩</a:t>
              </a:r>
              <a:r>
                <a:rPr kumimoji="1" lang="en-US" altLang="zh-CN" dirty="0">
                  <a:solidFill>
                    <a:srgbClr val="0000CC"/>
                  </a:solidFill>
                </a:rPr>
                <a:t>(moment of momentum))</a:t>
              </a:r>
            </a:p>
          </p:txBody>
        </p:sp>
        <p:graphicFrame>
          <p:nvGraphicFramePr>
            <p:cNvPr id="41990" name="Object 6"/>
            <p:cNvGraphicFramePr>
              <a:graphicFrameLocks noChangeAspect="1"/>
            </p:cNvGraphicFramePr>
            <p:nvPr>
              <p:extLst>
                <p:ext uri="{D42A27DB-BD31-4B8C-83A1-F6EECF244321}">
                  <p14:modId xmlns:p14="http://schemas.microsoft.com/office/powerpoint/2010/main" val="965595867"/>
                </p:ext>
              </p:extLst>
            </p:nvPr>
          </p:nvGraphicFramePr>
          <p:xfrm>
            <a:off x="3353" y="1221"/>
            <a:ext cx="216" cy="272"/>
          </p:xfrm>
          <a:graphic>
            <a:graphicData uri="http://schemas.openxmlformats.org/presentationml/2006/ole">
              <mc:AlternateContent xmlns:mc="http://schemas.openxmlformats.org/markup-compatibility/2006">
                <mc:Choice xmlns:v="urn:schemas-microsoft-com:vml" Requires="v">
                  <p:oleObj spid="_x0000_s2132" name="公式" r:id="rId4" imgW="152280" imgH="190440" progId="Equation.3">
                    <p:embed/>
                  </p:oleObj>
                </mc:Choice>
                <mc:Fallback>
                  <p:oleObj name="公式" r:id="rId4" imgW="1522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 y="1221"/>
                          <a:ext cx="21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91" name="Object 7"/>
            <p:cNvGraphicFramePr>
              <a:graphicFrameLocks noChangeAspect="1"/>
            </p:cNvGraphicFramePr>
            <p:nvPr>
              <p:extLst>
                <p:ext uri="{D42A27DB-BD31-4B8C-83A1-F6EECF244321}">
                  <p14:modId xmlns:p14="http://schemas.microsoft.com/office/powerpoint/2010/main" val="489399975"/>
                </p:ext>
              </p:extLst>
            </p:nvPr>
          </p:nvGraphicFramePr>
          <p:xfrm>
            <a:off x="703" y="1478"/>
            <a:ext cx="200" cy="249"/>
          </p:xfrm>
          <a:graphic>
            <a:graphicData uri="http://schemas.openxmlformats.org/presentationml/2006/ole">
              <mc:AlternateContent xmlns:mc="http://schemas.openxmlformats.org/markup-compatibility/2006">
                <mc:Choice xmlns:v="urn:schemas-microsoft-com:vml" Requires="v">
                  <p:oleObj spid="_x0000_s2133" name="公式" r:id="rId6" imgW="139680" imgH="190440" progId="Equation.3">
                    <p:embed/>
                  </p:oleObj>
                </mc:Choice>
                <mc:Fallback>
                  <p:oleObj name="公式" r:id="rId6" imgW="139680" imgH="1904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3" y="1478"/>
                          <a:ext cx="200"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p:cNvGrpSpPr>
            <a:grpSpLocks/>
          </p:cNvGrpSpPr>
          <p:nvPr/>
        </p:nvGrpSpPr>
        <p:grpSpPr bwMode="auto">
          <a:xfrm>
            <a:off x="3311525" y="3446909"/>
            <a:ext cx="1943100" cy="2035175"/>
            <a:chOff x="3120" y="2592"/>
            <a:chExt cx="1776" cy="1632"/>
          </a:xfrm>
        </p:grpSpPr>
        <p:sp>
          <p:nvSpPr>
            <p:cNvPr id="42014" name="Rectangle 9"/>
            <p:cNvSpPr>
              <a:spLocks noChangeArrowheads="1"/>
            </p:cNvSpPr>
            <p:nvPr/>
          </p:nvSpPr>
          <p:spPr bwMode="auto">
            <a:xfrm>
              <a:off x="3120" y="2592"/>
              <a:ext cx="1776" cy="1632"/>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nvGrpSpPr>
            <p:cNvPr id="42015" name="Group 10"/>
            <p:cNvGrpSpPr>
              <a:grpSpLocks/>
            </p:cNvGrpSpPr>
            <p:nvPr/>
          </p:nvGrpSpPr>
          <p:grpSpPr bwMode="auto">
            <a:xfrm>
              <a:off x="3936" y="2832"/>
              <a:ext cx="144" cy="1296"/>
              <a:chOff x="3504" y="1776"/>
              <a:chExt cx="144" cy="1296"/>
            </a:xfrm>
          </p:grpSpPr>
          <p:sp>
            <p:nvSpPr>
              <p:cNvPr id="331787" name="Oval 11"/>
              <p:cNvSpPr>
                <a:spLocks noChangeArrowheads="1"/>
              </p:cNvSpPr>
              <p:nvPr/>
            </p:nvSpPr>
            <p:spPr bwMode="auto">
              <a:xfrm>
                <a:off x="3503" y="2929"/>
                <a:ext cx="145" cy="144"/>
              </a:xfrm>
              <a:prstGeom prst="ellipse">
                <a:avLst/>
              </a:prstGeom>
              <a:gradFill rotWithShape="0">
                <a:gsLst>
                  <a:gs pos="0">
                    <a:schemeClr val="accent1">
                      <a:gamma/>
                      <a:shade val="19608"/>
                      <a:invGamma/>
                    </a:schemeClr>
                  </a:gs>
                  <a:gs pos="50000">
                    <a:schemeClr val="accent1"/>
                  </a:gs>
                  <a:gs pos="100000">
                    <a:schemeClr val="accent1">
                      <a:gamma/>
                      <a:shade val="19608"/>
                      <a:invGamma/>
                    </a:schemeClr>
                  </a:gs>
                </a:gsLst>
                <a:lin ang="0" scaled="1"/>
              </a:gradFill>
              <a:ln w="9525">
                <a:solidFill>
                  <a:schemeClr val="tx1"/>
                </a:solidFill>
                <a:round/>
                <a:headEnd/>
                <a:tailEnd/>
              </a:ln>
              <a:effectLst/>
            </p:spPr>
            <p:txBody>
              <a:bodyPr wrap="none" anchor="ctr"/>
              <a:lstStyle/>
              <a:p>
                <a:pPr>
                  <a:defRPr/>
                </a:pPr>
                <a:endParaRPr lang="zh-CN" altLang="en-US">
                  <a:ea typeface="黑体" pitchFamily="49" charset="-122"/>
                </a:endParaRPr>
              </a:p>
            </p:txBody>
          </p:sp>
          <p:sp>
            <p:nvSpPr>
              <p:cNvPr id="331788" name="Oval 12"/>
              <p:cNvSpPr>
                <a:spLocks noChangeArrowheads="1"/>
              </p:cNvSpPr>
              <p:nvPr/>
            </p:nvSpPr>
            <p:spPr bwMode="auto">
              <a:xfrm>
                <a:off x="3503" y="1777"/>
                <a:ext cx="145" cy="144"/>
              </a:xfrm>
              <a:prstGeom prst="ellipse">
                <a:avLst/>
              </a:prstGeom>
              <a:gradFill rotWithShape="0">
                <a:gsLst>
                  <a:gs pos="0">
                    <a:schemeClr val="accent1">
                      <a:gamma/>
                      <a:shade val="19608"/>
                      <a:invGamma/>
                    </a:schemeClr>
                  </a:gs>
                  <a:gs pos="50000">
                    <a:schemeClr val="accent1"/>
                  </a:gs>
                  <a:gs pos="100000">
                    <a:schemeClr val="accent1">
                      <a:gamma/>
                      <a:shade val="19608"/>
                      <a:invGamma/>
                    </a:schemeClr>
                  </a:gs>
                </a:gsLst>
                <a:lin ang="0" scaled="1"/>
              </a:gradFill>
              <a:ln w="9525">
                <a:solidFill>
                  <a:schemeClr val="tx1"/>
                </a:solidFill>
                <a:round/>
                <a:headEnd/>
                <a:tailEnd/>
              </a:ln>
              <a:effectLst/>
            </p:spPr>
            <p:txBody>
              <a:bodyPr wrap="none" anchor="ctr"/>
              <a:lstStyle/>
              <a:p>
                <a:pPr>
                  <a:defRPr/>
                </a:pPr>
                <a:endParaRPr lang="zh-CN" altLang="en-US">
                  <a:ea typeface="黑体" pitchFamily="49" charset="-122"/>
                </a:endParaRPr>
              </a:p>
            </p:txBody>
          </p:sp>
          <p:sp>
            <p:nvSpPr>
              <p:cNvPr id="331789" name="Rectangle 13"/>
              <p:cNvSpPr>
                <a:spLocks noChangeArrowheads="1"/>
              </p:cNvSpPr>
              <p:nvPr/>
            </p:nvSpPr>
            <p:spPr bwMode="auto">
              <a:xfrm>
                <a:off x="3503" y="1872"/>
                <a:ext cx="145" cy="1105"/>
              </a:xfrm>
              <a:prstGeom prst="rect">
                <a:avLst/>
              </a:prstGeom>
              <a:gradFill rotWithShape="0">
                <a:gsLst>
                  <a:gs pos="0">
                    <a:schemeClr val="accent1">
                      <a:gamma/>
                      <a:shade val="19608"/>
                      <a:invGamma/>
                    </a:schemeClr>
                  </a:gs>
                  <a:gs pos="50000">
                    <a:schemeClr val="accent1"/>
                  </a:gs>
                  <a:gs pos="100000">
                    <a:schemeClr val="accent1">
                      <a:gamma/>
                      <a:shade val="19608"/>
                      <a:invGamma/>
                    </a:schemeClr>
                  </a:gs>
                </a:gsLst>
                <a:lin ang="0" scaled="1"/>
              </a:gradFill>
              <a:ln w="9525">
                <a:noFill/>
                <a:miter lim="800000"/>
                <a:headEnd/>
                <a:tailEnd/>
              </a:ln>
              <a:effectLst/>
            </p:spPr>
            <p:txBody>
              <a:bodyPr wrap="none" anchor="ctr"/>
              <a:lstStyle/>
              <a:p>
                <a:pPr>
                  <a:defRPr/>
                </a:pPr>
                <a:endParaRPr lang="zh-CN" altLang="en-US">
                  <a:ea typeface="黑体" pitchFamily="49" charset="-122"/>
                </a:endParaRPr>
              </a:p>
            </p:txBody>
          </p:sp>
        </p:grpSp>
        <p:sp>
          <p:nvSpPr>
            <p:cNvPr id="42016" name="Oval 14"/>
            <p:cNvSpPr>
              <a:spLocks noChangeArrowheads="1"/>
            </p:cNvSpPr>
            <p:nvPr/>
          </p:nvSpPr>
          <p:spPr bwMode="auto">
            <a:xfrm>
              <a:off x="3959" y="2880"/>
              <a:ext cx="96" cy="96"/>
            </a:xfrm>
            <a:prstGeom prst="ellipse">
              <a:avLst/>
            </a:prstGeom>
            <a:solidFill>
              <a:schemeClr val="hlink"/>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1791" name="AutoShape 15"/>
            <p:cNvSpPr>
              <a:spLocks noChangeArrowheads="1"/>
            </p:cNvSpPr>
            <p:nvPr/>
          </p:nvSpPr>
          <p:spPr bwMode="auto">
            <a:xfrm flipH="1">
              <a:off x="3359" y="3936"/>
              <a:ext cx="480" cy="144"/>
            </a:xfrm>
            <a:prstGeom prst="moon">
              <a:avLst>
                <a:gd name="adj" fmla="val 50000"/>
              </a:avLst>
            </a:prstGeom>
            <a:gradFill rotWithShape="0">
              <a:gsLst>
                <a:gs pos="0">
                  <a:schemeClr val="hlink">
                    <a:gamma/>
                    <a:shade val="9804"/>
                    <a:invGamma/>
                  </a:schemeClr>
                </a:gs>
                <a:gs pos="50000">
                  <a:schemeClr val="hlink"/>
                </a:gs>
                <a:gs pos="100000">
                  <a:schemeClr val="hlink">
                    <a:gamma/>
                    <a:shade val="9804"/>
                    <a:invGamma/>
                  </a:schemeClr>
                </a:gs>
              </a:gsLst>
              <a:lin ang="5400000" scaled="1"/>
            </a:gradFill>
            <a:ln w="9525">
              <a:noFill/>
              <a:miter lim="800000"/>
              <a:headEnd/>
              <a:tailEnd/>
            </a:ln>
            <a:effectLst/>
          </p:spPr>
          <p:txBody>
            <a:bodyPr wrap="none" anchor="ctr"/>
            <a:lstStyle/>
            <a:p>
              <a:pPr>
                <a:defRPr/>
              </a:pPr>
              <a:endParaRPr lang="zh-CN" altLang="en-US">
                <a:ea typeface="黑体" pitchFamily="49" charset="-122"/>
              </a:endParaRPr>
            </a:p>
          </p:txBody>
        </p:sp>
        <p:sp>
          <p:nvSpPr>
            <p:cNvPr id="331792" name="Rectangle 16"/>
            <p:cNvSpPr>
              <a:spLocks noChangeArrowheads="1"/>
            </p:cNvSpPr>
            <p:nvPr/>
          </p:nvSpPr>
          <p:spPr bwMode="auto">
            <a:xfrm flipH="1">
              <a:off x="3359" y="3936"/>
              <a:ext cx="241" cy="144"/>
            </a:xfrm>
            <a:prstGeom prst="rect">
              <a:avLst/>
            </a:prstGeom>
            <a:gradFill rotWithShape="0">
              <a:gsLst>
                <a:gs pos="0">
                  <a:schemeClr val="hlink">
                    <a:gamma/>
                    <a:shade val="9804"/>
                    <a:invGamma/>
                  </a:schemeClr>
                </a:gs>
                <a:gs pos="50000">
                  <a:schemeClr val="hlink"/>
                </a:gs>
                <a:gs pos="100000">
                  <a:schemeClr val="hlink">
                    <a:gamma/>
                    <a:shade val="9804"/>
                    <a:invGamma/>
                  </a:schemeClr>
                </a:gs>
              </a:gsLst>
              <a:lin ang="5400000" scaled="1"/>
            </a:gradFill>
            <a:ln w="9525">
              <a:noFill/>
              <a:miter lim="800000"/>
              <a:headEnd/>
              <a:tailEnd/>
            </a:ln>
            <a:effectLst/>
          </p:spPr>
          <p:txBody>
            <a:bodyPr wrap="none" anchor="ctr"/>
            <a:lstStyle/>
            <a:p>
              <a:pPr>
                <a:defRPr/>
              </a:pPr>
              <a:endParaRPr lang="zh-CN" altLang="en-US">
                <a:ea typeface="黑体" pitchFamily="49" charset="-122"/>
              </a:endParaRPr>
            </a:p>
          </p:txBody>
        </p:sp>
        <p:sp>
          <p:nvSpPr>
            <p:cNvPr id="42019" name="Rectangle 17"/>
            <p:cNvSpPr>
              <a:spLocks noChangeArrowheads="1"/>
            </p:cNvSpPr>
            <p:nvPr/>
          </p:nvSpPr>
          <p:spPr bwMode="auto">
            <a:xfrm>
              <a:off x="3264" y="2688"/>
              <a:ext cx="1536" cy="144"/>
            </a:xfrm>
            <a:prstGeom prst="rect">
              <a:avLst/>
            </a:prstGeom>
            <a:gradFill rotWithShape="0">
              <a:gsLst>
                <a:gs pos="0">
                  <a:srgbClr val="472F18"/>
                </a:gs>
                <a:gs pos="100000">
                  <a:srgbClr val="9966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2020" name="Line 18"/>
            <p:cNvSpPr>
              <a:spLocks noChangeShapeType="1"/>
            </p:cNvSpPr>
            <p:nvPr/>
          </p:nvSpPr>
          <p:spPr bwMode="auto">
            <a:xfrm flipH="1" flipV="1">
              <a:off x="3888" y="2784"/>
              <a:ext cx="48" cy="144"/>
            </a:xfrm>
            <a:prstGeom prst="line">
              <a:avLst/>
            </a:prstGeom>
            <a:noFill/>
            <a:ln w="3810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1" name="Line 19"/>
            <p:cNvSpPr>
              <a:spLocks noChangeShapeType="1"/>
            </p:cNvSpPr>
            <p:nvPr/>
          </p:nvSpPr>
          <p:spPr bwMode="auto">
            <a:xfrm flipV="1">
              <a:off x="4080" y="2784"/>
              <a:ext cx="96" cy="144"/>
            </a:xfrm>
            <a:prstGeom prst="line">
              <a:avLst/>
            </a:prstGeom>
            <a:noFill/>
            <a:ln w="3810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20"/>
          <p:cNvGrpSpPr>
            <a:grpSpLocks/>
          </p:cNvGrpSpPr>
          <p:nvPr/>
        </p:nvGrpSpPr>
        <p:grpSpPr bwMode="auto">
          <a:xfrm>
            <a:off x="431800" y="3446909"/>
            <a:ext cx="2592388" cy="2016125"/>
            <a:chOff x="480" y="2592"/>
            <a:chExt cx="1920" cy="1440"/>
          </a:xfrm>
        </p:grpSpPr>
        <p:sp>
          <p:nvSpPr>
            <p:cNvPr id="42005" name="Rectangle 21"/>
            <p:cNvSpPr>
              <a:spLocks noChangeArrowheads="1"/>
            </p:cNvSpPr>
            <p:nvPr/>
          </p:nvSpPr>
          <p:spPr bwMode="auto">
            <a:xfrm>
              <a:off x="480" y="2592"/>
              <a:ext cx="1920" cy="1440"/>
            </a:xfrm>
            <a:prstGeom prst="rect">
              <a:avLst/>
            </a:prstGeom>
            <a:noFill/>
            <a:ln w="19050">
              <a:solidFill>
                <a:srgbClr val="608DC4"/>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2006" name="Oval 22"/>
            <p:cNvSpPr>
              <a:spLocks noChangeArrowheads="1"/>
            </p:cNvSpPr>
            <p:nvPr/>
          </p:nvSpPr>
          <p:spPr bwMode="auto">
            <a:xfrm>
              <a:off x="576" y="2976"/>
              <a:ext cx="1584" cy="960"/>
            </a:xfrm>
            <a:prstGeom prst="ellipse">
              <a:avLst/>
            </a:prstGeom>
            <a:noFill/>
            <a:ln w="28575">
              <a:solidFill>
                <a:srgbClr val="000099"/>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2007" name="Oval 23"/>
            <p:cNvSpPr>
              <a:spLocks noChangeArrowheads="1"/>
            </p:cNvSpPr>
            <p:nvPr/>
          </p:nvSpPr>
          <p:spPr bwMode="auto">
            <a:xfrm>
              <a:off x="2016" y="3168"/>
              <a:ext cx="113" cy="113"/>
            </a:xfrm>
            <a:prstGeom prst="ellipse">
              <a:avLst/>
            </a:prstGeom>
            <a:gradFill rotWithShape="0">
              <a:gsLst>
                <a:gs pos="0">
                  <a:srgbClr val="0000FF"/>
                </a:gs>
                <a:gs pos="100000">
                  <a:srgbClr val="000076"/>
                </a:gs>
              </a:gsLst>
              <a:path path="shape">
                <a:fillToRect l="50000" t="50000" r="50000" b="50000"/>
              </a:path>
            </a:gra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2008" name="Line 24"/>
            <p:cNvSpPr>
              <a:spLocks noChangeShapeType="1"/>
            </p:cNvSpPr>
            <p:nvPr/>
          </p:nvSpPr>
          <p:spPr bwMode="auto">
            <a:xfrm flipV="1">
              <a:off x="1392" y="3216"/>
              <a:ext cx="672" cy="240"/>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9" name="Text Box 25"/>
            <p:cNvSpPr txBox="1">
              <a:spLocks noChangeArrowheads="1"/>
            </p:cNvSpPr>
            <p:nvPr/>
          </p:nvSpPr>
          <p:spPr bwMode="auto">
            <a:xfrm>
              <a:off x="2113" y="3025"/>
              <a:ext cx="23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kumimoji="1" lang="en-US" altLang="zh-CN" b="0" i="1">
                  <a:solidFill>
                    <a:srgbClr val="0000FF"/>
                  </a:solidFill>
                </a:rPr>
                <a:t>m</a:t>
              </a:r>
            </a:p>
          </p:txBody>
        </p:sp>
        <p:sp>
          <p:nvSpPr>
            <p:cNvPr id="42010" name="Line 26"/>
            <p:cNvSpPr>
              <a:spLocks noChangeShapeType="1"/>
            </p:cNvSpPr>
            <p:nvPr/>
          </p:nvSpPr>
          <p:spPr bwMode="auto">
            <a:xfrm flipH="1" flipV="1">
              <a:off x="1728" y="2880"/>
              <a:ext cx="288" cy="288"/>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87" name="Object 27"/>
            <p:cNvGraphicFramePr>
              <a:graphicFrameLocks noChangeAspect="1"/>
            </p:cNvGraphicFramePr>
            <p:nvPr/>
          </p:nvGraphicFramePr>
          <p:xfrm>
            <a:off x="1920" y="2784"/>
            <a:ext cx="239" cy="336"/>
          </p:xfrm>
          <a:graphic>
            <a:graphicData uri="http://schemas.openxmlformats.org/presentationml/2006/ole">
              <mc:AlternateContent xmlns:mc="http://schemas.openxmlformats.org/markup-compatibility/2006">
                <mc:Choice xmlns:v="urn:schemas-microsoft-com:vml" Requires="v">
                  <p:oleObj spid="_x0000_s2134"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2784"/>
                          <a:ext cx="239"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1" name="Line 28"/>
            <p:cNvSpPr>
              <a:spLocks noChangeShapeType="1"/>
            </p:cNvSpPr>
            <p:nvPr/>
          </p:nvSpPr>
          <p:spPr bwMode="auto">
            <a:xfrm flipV="1">
              <a:off x="1373" y="2640"/>
              <a:ext cx="0" cy="816"/>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988" name="Object 29"/>
            <p:cNvGraphicFramePr>
              <a:graphicFrameLocks noChangeAspect="1"/>
            </p:cNvGraphicFramePr>
            <p:nvPr/>
          </p:nvGraphicFramePr>
          <p:xfrm>
            <a:off x="1104" y="2602"/>
            <a:ext cx="231" cy="313"/>
          </p:xfrm>
          <a:graphic>
            <a:graphicData uri="http://schemas.openxmlformats.org/presentationml/2006/ole">
              <mc:AlternateContent xmlns:mc="http://schemas.openxmlformats.org/markup-compatibility/2006">
                <mc:Choice xmlns:v="urn:schemas-microsoft-com:vml" Requires="v">
                  <p:oleObj spid="_x0000_s2135" name="公式" r:id="rId10" imgW="139680" imgH="190440" progId="Equation.3">
                    <p:embed/>
                  </p:oleObj>
                </mc:Choice>
                <mc:Fallback>
                  <p:oleObj name="公式" r:id="rId10" imgW="13968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2602"/>
                          <a:ext cx="231"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2" name="Oval 30"/>
            <p:cNvSpPr>
              <a:spLocks noChangeArrowheads="1"/>
            </p:cNvSpPr>
            <p:nvPr/>
          </p:nvSpPr>
          <p:spPr bwMode="auto">
            <a:xfrm>
              <a:off x="1344" y="3412"/>
              <a:ext cx="48" cy="48"/>
            </a:xfrm>
            <a:prstGeom prst="ellipse">
              <a:avLst/>
            </a:prstGeom>
            <a:solidFill>
              <a:srgbClr val="FF0000"/>
            </a:solidFill>
            <a:ln w="9525">
              <a:solidFill>
                <a:srgbClr val="FF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1989" name="Object 31"/>
            <p:cNvGraphicFramePr>
              <a:graphicFrameLocks noChangeAspect="1"/>
            </p:cNvGraphicFramePr>
            <p:nvPr/>
          </p:nvGraphicFramePr>
          <p:xfrm>
            <a:off x="1680" y="3369"/>
            <a:ext cx="185" cy="221"/>
          </p:xfrm>
          <a:graphic>
            <a:graphicData uri="http://schemas.openxmlformats.org/presentationml/2006/ole">
              <mc:AlternateContent xmlns:mc="http://schemas.openxmlformats.org/markup-compatibility/2006">
                <mc:Choice xmlns:v="urn:schemas-microsoft-com:vml" Requires="v">
                  <p:oleObj spid="_x0000_s2136" name="公式" r:id="rId12" imgW="126720" imgH="152280" progId="Equation.3">
                    <p:embed/>
                  </p:oleObj>
                </mc:Choice>
                <mc:Fallback>
                  <p:oleObj name="公式" r:id="rId12" imgW="126720" imgH="152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3369"/>
                          <a:ext cx="185"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13" name="Text Box 32"/>
            <p:cNvSpPr txBox="1">
              <a:spLocks noChangeArrowheads="1"/>
            </p:cNvSpPr>
            <p:nvPr/>
          </p:nvSpPr>
          <p:spPr bwMode="auto">
            <a:xfrm>
              <a:off x="1153" y="3313"/>
              <a:ext cx="23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kumimoji="1" lang="en-US" altLang="zh-CN" b="0" i="1"/>
                <a:t>O</a:t>
              </a:r>
            </a:p>
          </p:txBody>
        </p:sp>
      </p:grpSp>
      <p:pic>
        <p:nvPicPr>
          <p:cNvPr id="41998" name="Picture 40" descr="MEpoenpi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32475" y="3284984"/>
            <a:ext cx="2771775"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817" name="Rectangle 41"/>
          <p:cNvSpPr>
            <a:spLocks noChangeArrowheads="1"/>
          </p:cNvSpPr>
          <p:nvPr/>
        </p:nvSpPr>
        <p:spPr bwMode="auto">
          <a:xfrm>
            <a:off x="1943100" y="333375"/>
            <a:ext cx="5292725" cy="519113"/>
          </a:xfrm>
          <a:prstGeom prst="rect">
            <a:avLst/>
          </a:prstGeom>
          <a:noFill/>
          <a:ln w="28575" algn="ctr">
            <a:noFill/>
            <a:miter lim="800000"/>
            <a:headEnd/>
            <a:tailEnd/>
          </a:ln>
          <a:effectLst/>
        </p:spPr>
        <p:txBody>
          <a:bodyPr>
            <a:spAutoFit/>
          </a:bodyPr>
          <a:lstStyle/>
          <a:p>
            <a:pPr algn="ctr">
              <a:spcBef>
                <a:spcPct val="50000"/>
              </a:spcBef>
              <a:defRPr/>
            </a:pPr>
            <a:r>
              <a:rPr kumimoji="1" lang="en-US" altLang="zh-CN" sz="2800">
                <a:solidFill>
                  <a:srgbClr val="CC0000"/>
                </a:solidFill>
                <a:effectLst>
                  <a:outerShdw blurRad="38100" dist="38100" dir="2700000" algn="tl">
                    <a:srgbClr val="C0C0C0"/>
                  </a:outerShdw>
                </a:effectLst>
                <a:ea typeface="黑体" pitchFamily="49" charset="-122"/>
              </a:rPr>
              <a:t>§2-2  </a:t>
            </a:r>
            <a:r>
              <a:rPr kumimoji="1" lang="zh-CN" altLang="en-US" sz="2800">
                <a:solidFill>
                  <a:srgbClr val="CC0000"/>
                </a:solidFill>
                <a:effectLst>
                  <a:outerShdw blurRad="38100" dist="38100" dir="2700000" algn="tl">
                    <a:srgbClr val="C0C0C0"/>
                  </a:outerShdw>
                </a:effectLst>
                <a:ea typeface="黑体" pitchFamily="49" charset="-122"/>
              </a:rPr>
              <a:t>角动量  角动量守恒定律 </a:t>
            </a:r>
          </a:p>
        </p:txBody>
      </p:sp>
    </p:spTree>
    <p:extLst>
      <p:ext uri="{BB962C8B-B14F-4D97-AF65-F5344CB8AC3E}">
        <p14:creationId xmlns:p14="http://schemas.microsoft.com/office/powerpoint/2010/main" val="924285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23" name="Text Box 2"/>
          <p:cNvSpPr txBox="1">
            <a:spLocks noChangeArrowheads="1"/>
          </p:cNvSpPr>
          <p:nvPr/>
        </p:nvSpPr>
        <p:spPr bwMode="auto">
          <a:xfrm>
            <a:off x="250825" y="354013"/>
            <a:ext cx="68770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a:solidFill>
                  <a:srgbClr val="0000CC"/>
                </a:solidFill>
              </a:rPr>
              <a:t>1. </a:t>
            </a:r>
            <a:r>
              <a:rPr kumimoji="1" lang="zh-CN" altLang="en-US">
                <a:solidFill>
                  <a:srgbClr val="0000CC"/>
                </a:solidFill>
              </a:rPr>
              <a:t>质点的角动量</a:t>
            </a:r>
          </a:p>
        </p:txBody>
      </p:sp>
      <p:graphicFrame>
        <p:nvGraphicFramePr>
          <p:cNvPr id="333827" name="Object 3"/>
          <p:cNvGraphicFramePr>
            <a:graphicFrameLocks/>
          </p:cNvGraphicFramePr>
          <p:nvPr/>
        </p:nvGraphicFramePr>
        <p:xfrm>
          <a:off x="539750" y="1952625"/>
          <a:ext cx="6624638" cy="1584325"/>
        </p:xfrm>
        <a:graphic>
          <a:graphicData uri="http://schemas.openxmlformats.org/presentationml/2006/ole">
            <mc:AlternateContent xmlns:mc="http://schemas.openxmlformats.org/markup-compatibility/2006">
              <mc:Choice xmlns:v="urn:schemas-microsoft-com:vml" Requires="v">
                <p:oleObj spid="_x0000_s3282" name="公式" r:id="rId4" imgW="2895480" imgH="736560" progId="Equation.3">
                  <p:embed/>
                </p:oleObj>
              </mc:Choice>
              <mc:Fallback>
                <p:oleObj name="公式" r:id="rId4" imgW="2895480" imgH="73656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1952625"/>
                        <a:ext cx="6624638"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3828" name="Object 4"/>
          <p:cNvGraphicFramePr>
            <a:graphicFrameLocks noChangeAspect="1"/>
          </p:cNvGraphicFramePr>
          <p:nvPr/>
        </p:nvGraphicFramePr>
        <p:xfrm>
          <a:off x="1619250" y="1016000"/>
          <a:ext cx="2844800" cy="587375"/>
        </p:xfrm>
        <a:graphic>
          <a:graphicData uri="http://schemas.openxmlformats.org/presentationml/2006/ole">
            <mc:AlternateContent xmlns:mc="http://schemas.openxmlformats.org/markup-compatibility/2006">
              <mc:Choice xmlns:v="urn:schemas-microsoft-com:vml" Requires="v">
                <p:oleObj spid="_x0000_s3283" name="公式" r:id="rId6" imgW="1155600" imgH="228600" progId="Equation.3">
                  <p:embed/>
                </p:oleObj>
              </mc:Choice>
              <mc:Fallback>
                <p:oleObj name="公式" r:id="rId6" imgW="11556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1016000"/>
                        <a:ext cx="2844800" cy="587375"/>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
          <p:cNvGrpSpPr>
            <a:grpSpLocks/>
          </p:cNvGrpSpPr>
          <p:nvPr/>
        </p:nvGrpSpPr>
        <p:grpSpPr bwMode="auto">
          <a:xfrm>
            <a:off x="6281738" y="1527175"/>
            <a:ext cx="1077912" cy="776288"/>
            <a:chOff x="3878" y="1203"/>
            <a:chExt cx="679" cy="489"/>
          </a:xfrm>
        </p:grpSpPr>
        <p:sp>
          <p:nvSpPr>
            <p:cNvPr id="43055" name="Freeform 6"/>
            <p:cNvSpPr>
              <a:spLocks/>
            </p:cNvSpPr>
            <p:nvPr/>
          </p:nvSpPr>
          <p:spPr bwMode="auto">
            <a:xfrm>
              <a:off x="3996" y="1203"/>
              <a:ext cx="160" cy="438"/>
            </a:xfrm>
            <a:custGeom>
              <a:avLst/>
              <a:gdLst>
                <a:gd name="T0" fmla="*/ 0 w 160"/>
                <a:gd name="T1" fmla="*/ 0 h 438"/>
                <a:gd name="T2" fmla="*/ 160 w 160"/>
                <a:gd name="T3" fmla="*/ 438 h 438"/>
                <a:gd name="T4" fmla="*/ 0 60000 65536"/>
                <a:gd name="T5" fmla="*/ 0 60000 65536"/>
                <a:gd name="T6" fmla="*/ 0 w 160"/>
                <a:gd name="T7" fmla="*/ 0 h 438"/>
                <a:gd name="T8" fmla="*/ 160 w 160"/>
                <a:gd name="T9" fmla="*/ 438 h 438"/>
              </a:gdLst>
              <a:ahLst/>
              <a:cxnLst>
                <a:cxn ang="T4">
                  <a:pos x="T0" y="T1"/>
                </a:cxn>
                <a:cxn ang="T5">
                  <a:pos x="T2" y="T3"/>
                </a:cxn>
              </a:cxnLst>
              <a:rect l="T6" t="T7" r="T8" b="T9"/>
              <a:pathLst>
                <a:path w="160" h="438">
                  <a:moveTo>
                    <a:pt x="0" y="0"/>
                  </a:moveTo>
                  <a:lnTo>
                    <a:pt x="160" y="438"/>
                  </a:lnTo>
                </a:path>
              </a:pathLst>
            </a:custGeom>
            <a:noFill/>
            <a:ln w="12700">
              <a:solidFill>
                <a:srgbClr val="0000CC"/>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3022" name="Object 7"/>
            <p:cNvGraphicFramePr>
              <a:graphicFrameLocks noChangeAspect="1"/>
            </p:cNvGraphicFramePr>
            <p:nvPr/>
          </p:nvGraphicFramePr>
          <p:xfrm>
            <a:off x="3878" y="1298"/>
            <a:ext cx="256" cy="336"/>
          </p:xfrm>
          <a:graphic>
            <a:graphicData uri="http://schemas.openxmlformats.org/presentationml/2006/ole">
              <mc:AlternateContent xmlns:mc="http://schemas.openxmlformats.org/markup-compatibility/2006">
                <mc:Choice xmlns:v="urn:schemas-microsoft-com:vml" Requires="v">
                  <p:oleObj spid="_x0000_s3284" name="公式" r:id="rId8" imgW="164880" imgH="215640" progId="Equation.3">
                    <p:embed/>
                  </p:oleObj>
                </mc:Choice>
                <mc:Fallback>
                  <p:oleObj name="公式" r:id="rId8" imgW="16488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78" y="1298"/>
                          <a:ext cx="25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6" name="Freeform 8"/>
            <p:cNvSpPr>
              <a:spLocks/>
            </p:cNvSpPr>
            <p:nvPr/>
          </p:nvSpPr>
          <p:spPr bwMode="auto">
            <a:xfrm>
              <a:off x="4054" y="1407"/>
              <a:ext cx="503" cy="285"/>
            </a:xfrm>
            <a:custGeom>
              <a:avLst/>
              <a:gdLst>
                <a:gd name="T0" fmla="*/ 503 w 503"/>
                <a:gd name="T1" fmla="*/ 0 h 285"/>
                <a:gd name="T2" fmla="*/ 0 w 503"/>
                <a:gd name="T3" fmla="*/ 285 h 285"/>
                <a:gd name="T4" fmla="*/ 0 60000 65536"/>
                <a:gd name="T5" fmla="*/ 0 60000 65536"/>
                <a:gd name="T6" fmla="*/ 0 w 503"/>
                <a:gd name="T7" fmla="*/ 0 h 285"/>
                <a:gd name="T8" fmla="*/ 503 w 503"/>
                <a:gd name="T9" fmla="*/ 285 h 285"/>
              </a:gdLst>
              <a:ahLst/>
              <a:cxnLst>
                <a:cxn ang="T4">
                  <a:pos x="T0" y="T1"/>
                </a:cxn>
                <a:cxn ang="T5">
                  <a:pos x="T2" y="T3"/>
                </a:cxn>
              </a:cxnLst>
              <a:rect l="T6" t="T7" r="T8" b="T9"/>
              <a:pathLst>
                <a:path w="503" h="285">
                  <a:moveTo>
                    <a:pt x="503" y="0"/>
                  </a:moveTo>
                  <a:lnTo>
                    <a:pt x="0" y="285"/>
                  </a:lnTo>
                </a:path>
              </a:pathLst>
            </a:custGeom>
            <a:noFill/>
            <a:ln w="19050">
              <a:solidFill>
                <a:srgbClr val="CC33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pSp>
        <p:nvGrpSpPr>
          <p:cNvPr id="3" name="Group 9"/>
          <p:cNvGrpSpPr>
            <a:grpSpLocks/>
          </p:cNvGrpSpPr>
          <p:nvPr/>
        </p:nvGrpSpPr>
        <p:grpSpPr bwMode="auto">
          <a:xfrm>
            <a:off x="7489825" y="1647825"/>
            <a:ext cx="731838" cy="449263"/>
            <a:chOff x="4639" y="1279"/>
            <a:chExt cx="461" cy="283"/>
          </a:xfrm>
        </p:grpSpPr>
        <p:sp>
          <p:nvSpPr>
            <p:cNvPr id="43053" name="Freeform 10"/>
            <p:cNvSpPr>
              <a:spLocks/>
            </p:cNvSpPr>
            <p:nvPr/>
          </p:nvSpPr>
          <p:spPr bwMode="auto">
            <a:xfrm>
              <a:off x="4639" y="1418"/>
              <a:ext cx="461" cy="144"/>
            </a:xfrm>
            <a:custGeom>
              <a:avLst/>
              <a:gdLst>
                <a:gd name="T0" fmla="*/ 0 w 461"/>
                <a:gd name="T1" fmla="*/ 0 h 144"/>
                <a:gd name="T2" fmla="*/ 461 w 461"/>
                <a:gd name="T3" fmla="*/ 144 h 144"/>
                <a:gd name="T4" fmla="*/ 0 60000 65536"/>
                <a:gd name="T5" fmla="*/ 0 60000 65536"/>
                <a:gd name="T6" fmla="*/ 0 w 461"/>
                <a:gd name="T7" fmla="*/ 0 h 144"/>
                <a:gd name="T8" fmla="*/ 461 w 461"/>
                <a:gd name="T9" fmla="*/ 144 h 144"/>
              </a:gdLst>
              <a:ahLst/>
              <a:cxnLst>
                <a:cxn ang="T4">
                  <a:pos x="T0" y="T1"/>
                </a:cxn>
                <a:cxn ang="T5">
                  <a:pos x="T2" y="T3"/>
                </a:cxn>
              </a:cxnLst>
              <a:rect l="T6" t="T7" r="T8" b="T9"/>
              <a:pathLst>
                <a:path w="461" h="144">
                  <a:moveTo>
                    <a:pt x="0" y="0"/>
                  </a:moveTo>
                  <a:lnTo>
                    <a:pt x="461" y="144"/>
                  </a:lnTo>
                </a:path>
              </a:pathLst>
            </a:custGeom>
            <a:noFill/>
            <a:ln w="19050">
              <a:solidFill>
                <a:srgbClr val="0000FF"/>
              </a:solidFill>
              <a:prstDash val="dash"/>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3054" name="Freeform 11"/>
            <p:cNvSpPr>
              <a:spLocks/>
            </p:cNvSpPr>
            <p:nvPr/>
          </p:nvSpPr>
          <p:spPr bwMode="auto">
            <a:xfrm>
              <a:off x="4716" y="1313"/>
              <a:ext cx="66" cy="129"/>
            </a:xfrm>
            <a:custGeom>
              <a:avLst/>
              <a:gdLst>
                <a:gd name="T0" fmla="*/ 24 w 66"/>
                <a:gd name="T1" fmla="*/ 0 h 129"/>
                <a:gd name="T2" fmla="*/ 36 w 66"/>
                <a:gd name="T3" fmla="*/ 96 h 129"/>
                <a:gd name="T4" fmla="*/ 0 w 66"/>
                <a:gd name="T5" fmla="*/ 129 h 129"/>
                <a:gd name="T6" fmla="*/ 0 60000 65536"/>
                <a:gd name="T7" fmla="*/ 0 60000 65536"/>
                <a:gd name="T8" fmla="*/ 0 60000 65536"/>
                <a:gd name="T9" fmla="*/ 0 w 66"/>
                <a:gd name="T10" fmla="*/ 0 h 129"/>
                <a:gd name="T11" fmla="*/ 66 w 66"/>
                <a:gd name="T12" fmla="*/ 129 h 129"/>
              </a:gdLst>
              <a:ahLst/>
              <a:cxnLst>
                <a:cxn ang="T6">
                  <a:pos x="T0" y="T1"/>
                </a:cxn>
                <a:cxn ang="T7">
                  <a:pos x="T2" y="T3"/>
                </a:cxn>
                <a:cxn ang="T8">
                  <a:pos x="T4" y="T5"/>
                </a:cxn>
              </a:cxnLst>
              <a:rect l="T9" t="T10" r="T11" b="T12"/>
              <a:pathLst>
                <a:path w="66" h="129">
                  <a:moveTo>
                    <a:pt x="24" y="0"/>
                  </a:moveTo>
                  <a:cubicBezTo>
                    <a:pt x="32" y="16"/>
                    <a:pt x="66" y="79"/>
                    <a:pt x="36" y="96"/>
                  </a:cubicBezTo>
                  <a:cubicBezTo>
                    <a:pt x="14" y="109"/>
                    <a:pt x="0" y="129"/>
                    <a:pt x="0" y="129"/>
                  </a:cubicBez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3021" name="Object 12"/>
            <p:cNvGraphicFramePr>
              <a:graphicFrameLocks noChangeAspect="1"/>
            </p:cNvGraphicFramePr>
            <p:nvPr/>
          </p:nvGraphicFramePr>
          <p:xfrm>
            <a:off x="4733" y="1279"/>
            <a:ext cx="205" cy="188"/>
          </p:xfrm>
          <a:graphic>
            <a:graphicData uri="http://schemas.openxmlformats.org/presentationml/2006/ole">
              <mc:AlternateContent xmlns:mc="http://schemas.openxmlformats.org/markup-compatibility/2006">
                <mc:Choice xmlns:v="urn:schemas-microsoft-com:vml" Requires="v">
                  <p:oleObj spid="_x0000_s3285" name="公式" r:id="rId10" imgW="152280" imgH="139680" progId="Equation.3">
                    <p:embed/>
                  </p:oleObj>
                </mc:Choice>
                <mc:Fallback>
                  <p:oleObj name="公式" r:id="rId10" imgW="152280" imgH="1396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33" y="1279"/>
                          <a:ext cx="205"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3026" name="Group 13"/>
          <p:cNvGrpSpPr>
            <a:grpSpLocks/>
          </p:cNvGrpSpPr>
          <p:nvPr/>
        </p:nvGrpSpPr>
        <p:grpSpPr bwMode="auto">
          <a:xfrm>
            <a:off x="5724525" y="188913"/>
            <a:ext cx="3149600" cy="2352675"/>
            <a:chOff x="3527" y="360"/>
            <a:chExt cx="1984" cy="1482"/>
          </a:xfrm>
        </p:grpSpPr>
        <p:sp>
          <p:nvSpPr>
            <p:cNvPr id="43042" name="Freeform 14"/>
            <p:cNvSpPr>
              <a:spLocks/>
            </p:cNvSpPr>
            <p:nvPr/>
          </p:nvSpPr>
          <p:spPr bwMode="auto">
            <a:xfrm>
              <a:off x="3981" y="1185"/>
              <a:ext cx="1494" cy="1"/>
            </a:xfrm>
            <a:custGeom>
              <a:avLst/>
              <a:gdLst>
                <a:gd name="T0" fmla="*/ 0 w 1494"/>
                <a:gd name="T1" fmla="*/ 0 h 1"/>
                <a:gd name="T2" fmla="*/ 1494 w 1494"/>
                <a:gd name="T3" fmla="*/ 0 h 1"/>
                <a:gd name="T4" fmla="*/ 0 60000 65536"/>
                <a:gd name="T5" fmla="*/ 0 60000 65536"/>
                <a:gd name="T6" fmla="*/ 0 w 1494"/>
                <a:gd name="T7" fmla="*/ 0 h 1"/>
                <a:gd name="T8" fmla="*/ 1494 w 1494"/>
                <a:gd name="T9" fmla="*/ 1 h 1"/>
              </a:gdLst>
              <a:ahLst/>
              <a:cxnLst>
                <a:cxn ang="T4">
                  <a:pos x="T0" y="T1"/>
                </a:cxn>
                <a:cxn ang="T5">
                  <a:pos x="T2" y="T3"/>
                </a:cxn>
              </a:cxnLst>
              <a:rect l="T6" t="T7" r="T8" b="T9"/>
              <a:pathLst>
                <a:path w="1494" h="1">
                  <a:moveTo>
                    <a:pt x="0" y="0"/>
                  </a:moveTo>
                  <a:lnTo>
                    <a:pt x="1494" y="0"/>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3043" name="Line 15"/>
            <p:cNvSpPr>
              <a:spLocks noChangeShapeType="1"/>
            </p:cNvSpPr>
            <p:nvPr/>
          </p:nvSpPr>
          <p:spPr bwMode="auto">
            <a:xfrm flipV="1">
              <a:off x="3994" y="507"/>
              <a:ext cx="0" cy="67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Freeform 16"/>
            <p:cNvSpPr>
              <a:spLocks/>
            </p:cNvSpPr>
            <p:nvPr/>
          </p:nvSpPr>
          <p:spPr bwMode="auto">
            <a:xfrm>
              <a:off x="4009" y="1192"/>
              <a:ext cx="576" cy="192"/>
            </a:xfrm>
            <a:custGeom>
              <a:avLst/>
              <a:gdLst>
                <a:gd name="T0" fmla="*/ 0 w 576"/>
                <a:gd name="T1" fmla="*/ 0 h 192"/>
                <a:gd name="T2" fmla="*/ 576 w 576"/>
                <a:gd name="T3" fmla="*/ 192 h 192"/>
                <a:gd name="T4" fmla="*/ 0 60000 65536"/>
                <a:gd name="T5" fmla="*/ 0 60000 65536"/>
                <a:gd name="T6" fmla="*/ 0 w 576"/>
                <a:gd name="T7" fmla="*/ 0 h 192"/>
                <a:gd name="T8" fmla="*/ 576 w 576"/>
                <a:gd name="T9" fmla="*/ 192 h 192"/>
              </a:gdLst>
              <a:ahLst/>
              <a:cxnLst>
                <a:cxn ang="T4">
                  <a:pos x="T0" y="T1"/>
                </a:cxn>
                <a:cxn ang="T5">
                  <a:pos x="T2" y="T3"/>
                </a:cxn>
              </a:cxnLst>
              <a:rect l="T6" t="T7" r="T8" b="T9"/>
              <a:pathLst>
                <a:path w="576" h="192">
                  <a:moveTo>
                    <a:pt x="0" y="0"/>
                  </a:moveTo>
                  <a:lnTo>
                    <a:pt x="576" y="192"/>
                  </a:lnTo>
                </a:path>
              </a:pathLst>
            </a:custGeom>
            <a:noFill/>
            <a:ln w="3810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3045" name="Freeform 17"/>
            <p:cNvSpPr>
              <a:spLocks/>
            </p:cNvSpPr>
            <p:nvPr/>
          </p:nvSpPr>
          <p:spPr bwMode="auto">
            <a:xfrm>
              <a:off x="4633" y="1000"/>
              <a:ext cx="651" cy="370"/>
            </a:xfrm>
            <a:custGeom>
              <a:avLst/>
              <a:gdLst>
                <a:gd name="T0" fmla="*/ 0 w 651"/>
                <a:gd name="T1" fmla="*/ 370 h 370"/>
                <a:gd name="T2" fmla="*/ 651 w 651"/>
                <a:gd name="T3" fmla="*/ 0 h 370"/>
                <a:gd name="T4" fmla="*/ 0 60000 65536"/>
                <a:gd name="T5" fmla="*/ 0 60000 65536"/>
                <a:gd name="T6" fmla="*/ 0 w 651"/>
                <a:gd name="T7" fmla="*/ 0 h 370"/>
                <a:gd name="T8" fmla="*/ 651 w 651"/>
                <a:gd name="T9" fmla="*/ 370 h 370"/>
              </a:gdLst>
              <a:ahLst/>
              <a:cxnLst>
                <a:cxn ang="T4">
                  <a:pos x="T0" y="T1"/>
                </a:cxn>
                <a:cxn ang="T5">
                  <a:pos x="T2" y="T3"/>
                </a:cxn>
              </a:cxnLst>
              <a:rect l="T6" t="T7" r="T8" b="T9"/>
              <a:pathLst>
                <a:path w="651" h="370">
                  <a:moveTo>
                    <a:pt x="0" y="370"/>
                  </a:moveTo>
                  <a:lnTo>
                    <a:pt x="651" y="0"/>
                  </a:lnTo>
                </a:path>
              </a:pathLst>
            </a:custGeom>
            <a:noFill/>
            <a:ln w="38100">
              <a:solidFill>
                <a:srgbClr val="CC33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3046" name="Text Box 18"/>
            <p:cNvSpPr txBox="1">
              <a:spLocks noChangeArrowheads="1"/>
            </p:cNvSpPr>
            <p:nvPr/>
          </p:nvSpPr>
          <p:spPr bwMode="auto">
            <a:xfrm>
              <a:off x="3527" y="151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800" i="1"/>
                <a:t>x</a:t>
              </a:r>
            </a:p>
          </p:txBody>
        </p:sp>
        <p:sp>
          <p:nvSpPr>
            <p:cNvPr id="43047" name="Text Box 19"/>
            <p:cNvSpPr txBox="1">
              <a:spLocks noChangeArrowheads="1"/>
            </p:cNvSpPr>
            <p:nvPr/>
          </p:nvSpPr>
          <p:spPr bwMode="auto">
            <a:xfrm>
              <a:off x="5296" y="1131"/>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800" i="1"/>
                <a:t>y</a:t>
              </a:r>
            </a:p>
          </p:txBody>
        </p:sp>
        <p:sp>
          <p:nvSpPr>
            <p:cNvPr id="43048" name="Text Box 20"/>
            <p:cNvSpPr txBox="1">
              <a:spLocks noChangeArrowheads="1"/>
            </p:cNvSpPr>
            <p:nvPr/>
          </p:nvSpPr>
          <p:spPr bwMode="auto">
            <a:xfrm>
              <a:off x="4004" y="36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800" i="1"/>
                <a:t>z</a:t>
              </a:r>
            </a:p>
          </p:txBody>
        </p:sp>
        <p:sp>
          <p:nvSpPr>
            <p:cNvPr id="43049" name="Text Box 21"/>
            <p:cNvSpPr txBox="1">
              <a:spLocks noChangeArrowheads="1"/>
            </p:cNvSpPr>
            <p:nvPr/>
          </p:nvSpPr>
          <p:spPr bwMode="auto">
            <a:xfrm>
              <a:off x="4479" y="1358"/>
              <a:ext cx="2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400" i="1">
                  <a:solidFill>
                    <a:srgbClr val="0000CC"/>
                  </a:solidFill>
                </a:rPr>
                <a:t>m</a:t>
              </a:r>
            </a:p>
          </p:txBody>
        </p:sp>
        <p:graphicFrame>
          <p:nvGraphicFramePr>
            <p:cNvPr id="43019" name="Object 22"/>
            <p:cNvGraphicFramePr>
              <a:graphicFrameLocks noChangeAspect="1"/>
            </p:cNvGraphicFramePr>
            <p:nvPr/>
          </p:nvGraphicFramePr>
          <p:xfrm>
            <a:off x="4117" y="1323"/>
            <a:ext cx="220" cy="251"/>
          </p:xfrm>
          <a:graphic>
            <a:graphicData uri="http://schemas.openxmlformats.org/presentationml/2006/ole">
              <mc:AlternateContent xmlns:mc="http://schemas.openxmlformats.org/markup-compatibility/2006">
                <mc:Choice xmlns:v="urn:schemas-microsoft-com:vml" Requires="v">
                  <p:oleObj spid="_x0000_s3286" name="公式" r:id="rId12" imgW="126720" imgH="152280" progId="Equation.3">
                    <p:embed/>
                  </p:oleObj>
                </mc:Choice>
                <mc:Fallback>
                  <p:oleObj name="公式" r:id="rId12" imgW="126720" imgH="152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17" y="1323"/>
                          <a:ext cx="220"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0" name="Object 23"/>
            <p:cNvGraphicFramePr>
              <a:graphicFrameLocks noChangeAspect="1"/>
            </p:cNvGraphicFramePr>
            <p:nvPr/>
          </p:nvGraphicFramePr>
          <p:xfrm>
            <a:off x="5228" y="912"/>
            <a:ext cx="204" cy="256"/>
          </p:xfrm>
          <a:graphic>
            <a:graphicData uri="http://schemas.openxmlformats.org/presentationml/2006/ole">
              <mc:AlternateContent xmlns:mc="http://schemas.openxmlformats.org/markup-compatibility/2006">
                <mc:Choice xmlns:v="urn:schemas-microsoft-com:vml" Requires="v">
                  <p:oleObj spid="_x0000_s3287" name="公式" r:id="rId14" imgW="152280" imgH="190440" progId="Equation.3">
                    <p:embed/>
                  </p:oleObj>
                </mc:Choice>
                <mc:Fallback>
                  <p:oleObj name="公式" r:id="rId14" imgW="15228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8" y="912"/>
                          <a:ext cx="20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50" name="Text Box 24"/>
            <p:cNvSpPr txBox="1">
              <a:spLocks noChangeArrowheads="1"/>
            </p:cNvSpPr>
            <p:nvPr/>
          </p:nvSpPr>
          <p:spPr bwMode="auto">
            <a:xfrm>
              <a:off x="3719" y="987"/>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800" i="1"/>
                <a:t>O</a:t>
              </a:r>
            </a:p>
          </p:txBody>
        </p:sp>
        <p:sp>
          <p:nvSpPr>
            <p:cNvPr id="333849" name="Oval 25"/>
            <p:cNvSpPr>
              <a:spLocks noChangeArrowheads="1"/>
            </p:cNvSpPr>
            <p:nvPr/>
          </p:nvSpPr>
          <p:spPr bwMode="auto">
            <a:xfrm>
              <a:off x="4552" y="1351"/>
              <a:ext cx="96" cy="96"/>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chemeClr val="tx1"/>
              </a:solidFill>
              <a:round/>
              <a:headEnd/>
              <a:tailEnd/>
            </a:ln>
            <a:effectLst/>
          </p:spPr>
          <p:txBody>
            <a:bodyPr wrap="none" anchor="ctr"/>
            <a:lstStyle/>
            <a:p>
              <a:pPr>
                <a:defRPr/>
              </a:pPr>
              <a:endParaRPr lang="zh-CN" altLang="en-US">
                <a:ea typeface="黑体" pitchFamily="49" charset="-122"/>
              </a:endParaRPr>
            </a:p>
          </p:txBody>
        </p:sp>
        <p:sp>
          <p:nvSpPr>
            <p:cNvPr id="43052" name="Line 26"/>
            <p:cNvSpPr>
              <a:spLocks noChangeShapeType="1"/>
            </p:cNvSpPr>
            <p:nvPr/>
          </p:nvSpPr>
          <p:spPr bwMode="auto">
            <a:xfrm flipH="1">
              <a:off x="3575" y="1179"/>
              <a:ext cx="422" cy="43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33851" name="Text Box 27"/>
          <p:cNvSpPr txBox="1">
            <a:spLocks noChangeArrowheads="1"/>
          </p:cNvSpPr>
          <p:nvPr/>
        </p:nvSpPr>
        <p:spPr bwMode="auto">
          <a:xfrm>
            <a:off x="287338" y="3752850"/>
            <a:ext cx="626427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pPr>
            <a:r>
              <a:rPr kumimoji="1" lang="zh-CN" altLang="en-US"/>
              <a:t>    质点对某参考点的角动量反映质点绕该参考点旋转运动的强弱</a:t>
            </a:r>
            <a:r>
              <a:rPr kumimoji="1" lang="en-US" altLang="zh-CN">
                <a:latin typeface="宋体" pitchFamily="2" charset="-122"/>
                <a:ea typeface="宋体" pitchFamily="2" charset="-122"/>
              </a:rPr>
              <a:t>.</a:t>
            </a:r>
          </a:p>
        </p:txBody>
      </p:sp>
      <p:sp>
        <p:nvSpPr>
          <p:cNvPr id="333852" name="AutoShape 28"/>
          <p:cNvSpPr>
            <a:spLocks noChangeArrowheads="1"/>
          </p:cNvSpPr>
          <p:nvPr/>
        </p:nvSpPr>
        <p:spPr bwMode="auto">
          <a:xfrm rot="1116751">
            <a:off x="6588125" y="873125"/>
            <a:ext cx="1811338" cy="936625"/>
          </a:xfrm>
          <a:prstGeom prst="parallelogram">
            <a:avLst>
              <a:gd name="adj" fmla="val 87303"/>
            </a:avLst>
          </a:prstGeom>
          <a:gradFill rotWithShape="0">
            <a:gsLst>
              <a:gs pos="0">
                <a:srgbClr val="B7E7FF">
                  <a:alpha val="60001"/>
                </a:srgbClr>
              </a:gs>
              <a:gs pos="100000">
                <a:srgbClr val="D8F2FF">
                  <a:alpha val="79999"/>
                </a:srgbClr>
              </a:gs>
            </a:gsLst>
            <a:lin ang="18900000" scaled="1"/>
          </a:gradFill>
          <a:ln w="9525">
            <a:solidFill>
              <a:srgbClr val="0000FF"/>
            </a:solidFill>
            <a:miter lim="800000"/>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nvGrpSpPr>
          <p:cNvPr id="5" name="Group 29"/>
          <p:cNvGrpSpPr>
            <a:grpSpLocks/>
          </p:cNvGrpSpPr>
          <p:nvPr/>
        </p:nvGrpSpPr>
        <p:grpSpPr bwMode="auto">
          <a:xfrm>
            <a:off x="7092950" y="349250"/>
            <a:ext cx="431800" cy="1471613"/>
            <a:chOff x="4377" y="462"/>
            <a:chExt cx="272" cy="927"/>
          </a:xfrm>
        </p:grpSpPr>
        <p:graphicFrame>
          <p:nvGraphicFramePr>
            <p:cNvPr id="43018" name="Object 30"/>
            <p:cNvGraphicFramePr>
              <a:graphicFrameLocks noChangeAspect="1"/>
            </p:cNvGraphicFramePr>
            <p:nvPr/>
          </p:nvGraphicFramePr>
          <p:xfrm>
            <a:off x="4415" y="462"/>
            <a:ext cx="234" cy="315"/>
          </p:xfrm>
          <a:graphic>
            <a:graphicData uri="http://schemas.openxmlformats.org/presentationml/2006/ole">
              <mc:AlternateContent xmlns:mc="http://schemas.openxmlformats.org/markup-compatibility/2006">
                <mc:Choice xmlns:v="urn:schemas-microsoft-com:vml" Requires="v">
                  <p:oleObj spid="_x0000_s3288" name="公式" r:id="rId16" imgW="139680" imgH="190440" progId="Equation.3">
                    <p:embed/>
                  </p:oleObj>
                </mc:Choice>
                <mc:Fallback>
                  <p:oleObj name="公式" r:id="rId16" imgW="139680" imgH="1904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5" y="462"/>
                          <a:ext cx="23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41" name="Freeform 31"/>
            <p:cNvSpPr>
              <a:spLocks/>
            </p:cNvSpPr>
            <p:nvPr/>
          </p:nvSpPr>
          <p:spPr bwMode="auto">
            <a:xfrm>
              <a:off x="4377" y="618"/>
              <a:ext cx="220" cy="771"/>
            </a:xfrm>
            <a:custGeom>
              <a:avLst/>
              <a:gdLst>
                <a:gd name="T0" fmla="*/ 175 w 175"/>
                <a:gd name="T1" fmla="*/ 634 h 634"/>
                <a:gd name="T2" fmla="*/ 0 w 175"/>
                <a:gd name="T3" fmla="*/ 0 h 634"/>
                <a:gd name="T4" fmla="*/ 0 60000 65536"/>
                <a:gd name="T5" fmla="*/ 0 60000 65536"/>
                <a:gd name="T6" fmla="*/ 0 w 175"/>
                <a:gd name="T7" fmla="*/ 0 h 634"/>
                <a:gd name="T8" fmla="*/ 175 w 175"/>
                <a:gd name="T9" fmla="*/ 634 h 634"/>
              </a:gdLst>
              <a:ahLst/>
              <a:cxnLst>
                <a:cxn ang="T4">
                  <a:pos x="T0" y="T1"/>
                </a:cxn>
                <a:cxn ang="T5">
                  <a:pos x="T2" y="T3"/>
                </a:cxn>
              </a:cxnLst>
              <a:rect l="T6" t="T7" r="T8" b="T9"/>
              <a:pathLst>
                <a:path w="175" h="634">
                  <a:moveTo>
                    <a:pt x="175" y="634"/>
                  </a:moveTo>
                  <a:lnTo>
                    <a:pt x="0" y="0"/>
                  </a:lnTo>
                </a:path>
              </a:pathLst>
            </a:custGeom>
            <a:noFill/>
            <a:ln w="38100">
              <a:solidFill>
                <a:srgbClr val="FF33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pSp>
        <p:nvGrpSpPr>
          <p:cNvPr id="6" name="Group 32"/>
          <p:cNvGrpSpPr>
            <a:grpSpLocks/>
          </p:cNvGrpSpPr>
          <p:nvPr/>
        </p:nvGrpSpPr>
        <p:grpSpPr bwMode="auto">
          <a:xfrm>
            <a:off x="6516688" y="3176588"/>
            <a:ext cx="2016125" cy="3016250"/>
            <a:chOff x="3696" y="1370"/>
            <a:chExt cx="1542" cy="2169"/>
          </a:xfrm>
        </p:grpSpPr>
        <p:grpSp>
          <p:nvGrpSpPr>
            <p:cNvPr id="43032" name="Group 33"/>
            <p:cNvGrpSpPr>
              <a:grpSpLocks/>
            </p:cNvGrpSpPr>
            <p:nvPr/>
          </p:nvGrpSpPr>
          <p:grpSpPr bwMode="auto">
            <a:xfrm>
              <a:off x="3696" y="1370"/>
              <a:ext cx="1542" cy="2169"/>
              <a:chOff x="3696" y="1370"/>
              <a:chExt cx="1542" cy="2169"/>
            </a:xfrm>
          </p:grpSpPr>
          <p:sp>
            <p:nvSpPr>
              <p:cNvPr id="333858" name="Oval 34"/>
              <p:cNvSpPr>
                <a:spLocks noChangeArrowheads="1"/>
              </p:cNvSpPr>
              <p:nvPr/>
            </p:nvSpPr>
            <p:spPr bwMode="auto">
              <a:xfrm rot="-2183861">
                <a:off x="3696" y="2251"/>
                <a:ext cx="1542" cy="725"/>
              </a:xfrm>
              <a:prstGeom prst="ellipse">
                <a:avLst/>
              </a:prstGeom>
              <a:gradFill rotWithShape="1">
                <a:gsLst>
                  <a:gs pos="0">
                    <a:schemeClr val="accent1">
                      <a:alpha val="36000"/>
                    </a:schemeClr>
                  </a:gs>
                  <a:gs pos="100000">
                    <a:schemeClr val="accent1">
                      <a:gamma/>
                      <a:tint val="53725"/>
                      <a:invGamma/>
                      <a:alpha val="82001"/>
                    </a:schemeClr>
                  </a:gs>
                </a:gsLst>
                <a:lin ang="5400000" scaled="1"/>
              </a:gradFill>
              <a:ln w="28575">
                <a:solidFill>
                  <a:srgbClr val="00CCFF"/>
                </a:solidFill>
                <a:round/>
                <a:headEnd/>
                <a:tailEnd/>
              </a:ln>
              <a:effectLst/>
            </p:spPr>
            <p:txBody>
              <a:bodyPr wrap="none" anchor="ctr"/>
              <a:lstStyle/>
              <a:p>
                <a:pPr>
                  <a:defRPr/>
                </a:pPr>
                <a:endParaRPr lang="zh-CN" altLang="en-US">
                  <a:ea typeface="黑体" pitchFamily="49" charset="-122"/>
                </a:endParaRPr>
              </a:p>
            </p:txBody>
          </p:sp>
          <p:sp>
            <p:nvSpPr>
              <p:cNvPr id="43035" name="Line 35"/>
              <p:cNvSpPr>
                <a:spLocks noChangeShapeType="1"/>
              </p:cNvSpPr>
              <p:nvPr/>
            </p:nvSpPr>
            <p:spPr bwMode="auto">
              <a:xfrm flipV="1">
                <a:off x="4468" y="1434"/>
                <a:ext cx="0" cy="11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6" name="Line 36"/>
              <p:cNvSpPr>
                <a:spLocks noChangeShapeType="1"/>
              </p:cNvSpPr>
              <p:nvPr/>
            </p:nvSpPr>
            <p:spPr bwMode="auto">
              <a:xfrm flipV="1">
                <a:off x="4468" y="3040"/>
                <a:ext cx="0" cy="49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37"/>
              <p:cNvSpPr>
                <a:spLocks noChangeShapeType="1"/>
              </p:cNvSpPr>
              <p:nvPr/>
            </p:nvSpPr>
            <p:spPr bwMode="auto">
              <a:xfrm flipV="1">
                <a:off x="4468" y="1707"/>
                <a:ext cx="0" cy="907"/>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8" name="Line 38"/>
              <p:cNvSpPr>
                <a:spLocks noChangeShapeType="1"/>
              </p:cNvSpPr>
              <p:nvPr/>
            </p:nvSpPr>
            <p:spPr bwMode="auto">
              <a:xfrm flipH="1" flipV="1">
                <a:off x="3923" y="1752"/>
                <a:ext cx="545" cy="862"/>
              </a:xfrm>
              <a:prstGeom prst="line">
                <a:avLst/>
              </a:prstGeom>
              <a:noFill/>
              <a:ln w="28575">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3039" name="Line 39"/>
              <p:cNvSpPr>
                <a:spLocks noChangeShapeType="1"/>
              </p:cNvSpPr>
              <p:nvPr/>
            </p:nvSpPr>
            <p:spPr bwMode="auto">
              <a:xfrm>
                <a:off x="3951" y="1752"/>
                <a:ext cx="499"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40" name="Oval 40"/>
              <p:cNvSpPr>
                <a:spLocks noChangeArrowheads="1"/>
              </p:cNvSpPr>
              <p:nvPr/>
            </p:nvSpPr>
            <p:spPr bwMode="auto">
              <a:xfrm>
                <a:off x="4830" y="2659"/>
                <a:ext cx="137" cy="137"/>
              </a:xfrm>
              <a:prstGeom prst="ellipse">
                <a:avLst/>
              </a:prstGeom>
              <a:gradFill rotWithShape="1">
                <a:gsLst>
                  <a:gs pos="0">
                    <a:srgbClr val="FFFFFF"/>
                  </a:gs>
                  <a:gs pos="100000">
                    <a:srgbClr val="CC0000"/>
                  </a:gs>
                </a:gsLst>
                <a:path path="shape">
                  <a:fillToRect l="50000" t="50000" r="50000" b="50000"/>
                </a:path>
              </a:gradFill>
              <a:ln w="9525">
                <a:solidFill>
                  <a:srgbClr val="FF9933"/>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3014" name="Object 41"/>
              <p:cNvGraphicFramePr>
                <a:graphicFrameLocks noChangeAspect="1"/>
              </p:cNvGraphicFramePr>
              <p:nvPr/>
            </p:nvGraphicFramePr>
            <p:xfrm>
              <a:off x="3787" y="1842"/>
              <a:ext cx="210" cy="287"/>
            </p:xfrm>
            <a:graphic>
              <a:graphicData uri="http://schemas.openxmlformats.org/presentationml/2006/ole">
                <mc:AlternateContent xmlns:mc="http://schemas.openxmlformats.org/markup-compatibility/2006">
                  <mc:Choice xmlns:v="urn:schemas-microsoft-com:vml" Requires="v">
                    <p:oleObj spid="_x0000_s3289" name="公式" r:id="rId18" imgW="139680" imgH="190440" progId="Equation.3">
                      <p:embed/>
                    </p:oleObj>
                  </mc:Choice>
                  <mc:Fallback>
                    <p:oleObj name="公式" r:id="rId18" imgW="139680" imgH="1904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787" y="1842"/>
                            <a:ext cx="21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42"/>
              <p:cNvGraphicFramePr>
                <a:graphicFrameLocks noChangeAspect="1"/>
              </p:cNvGraphicFramePr>
              <p:nvPr/>
            </p:nvGraphicFramePr>
            <p:xfrm>
              <a:off x="4332" y="2610"/>
              <a:ext cx="190" cy="221"/>
            </p:xfrm>
            <a:graphic>
              <a:graphicData uri="http://schemas.openxmlformats.org/presentationml/2006/ole">
                <mc:AlternateContent xmlns:mc="http://schemas.openxmlformats.org/markup-compatibility/2006">
                  <mc:Choice xmlns:v="urn:schemas-microsoft-com:vml" Requires="v">
                    <p:oleObj spid="_x0000_s3290" name="公式" r:id="rId20" imgW="152280" imgH="177480" progId="Equation.3">
                      <p:embed/>
                    </p:oleObj>
                  </mc:Choice>
                  <mc:Fallback>
                    <p:oleObj name="公式" r:id="rId20" imgW="152280" imgH="1774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32" y="2610"/>
                            <a:ext cx="190"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6" name="Object 43"/>
              <p:cNvGraphicFramePr>
                <a:graphicFrameLocks noChangeAspect="1"/>
              </p:cNvGraphicFramePr>
              <p:nvPr/>
            </p:nvGraphicFramePr>
            <p:xfrm>
              <a:off x="4484" y="1678"/>
              <a:ext cx="267" cy="345"/>
            </p:xfrm>
            <a:graphic>
              <a:graphicData uri="http://schemas.openxmlformats.org/presentationml/2006/ole">
                <mc:AlternateContent xmlns:mc="http://schemas.openxmlformats.org/markup-compatibility/2006">
                  <mc:Choice xmlns:v="urn:schemas-microsoft-com:vml" Requires="v">
                    <p:oleObj spid="_x0000_s3291" name="公式" r:id="rId22" imgW="177480" imgH="228600" progId="Equation.3">
                      <p:embed/>
                    </p:oleObj>
                  </mc:Choice>
                  <mc:Fallback>
                    <p:oleObj name="公式" r:id="rId22" imgW="17748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484" y="1678"/>
                            <a:ext cx="267" cy="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7" name="Object 44"/>
              <p:cNvGraphicFramePr>
                <a:graphicFrameLocks noChangeAspect="1"/>
              </p:cNvGraphicFramePr>
              <p:nvPr/>
            </p:nvGraphicFramePr>
            <p:xfrm>
              <a:off x="4495" y="1370"/>
              <a:ext cx="160" cy="179"/>
            </p:xfrm>
            <a:graphic>
              <a:graphicData uri="http://schemas.openxmlformats.org/presentationml/2006/ole">
                <mc:AlternateContent xmlns:mc="http://schemas.openxmlformats.org/markup-compatibility/2006">
                  <mc:Choice xmlns:v="urn:schemas-microsoft-com:vml" Requires="v">
                    <p:oleObj spid="_x0000_s3292" name="公式" r:id="rId24" imgW="114120" imgH="126720" progId="Equation.3">
                      <p:embed/>
                    </p:oleObj>
                  </mc:Choice>
                  <mc:Fallback>
                    <p:oleObj name="公式" r:id="rId24" imgW="114120" imgH="12672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495" y="1370"/>
                            <a:ext cx="16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033" name="Arc 45"/>
            <p:cNvSpPr>
              <a:spLocks/>
            </p:cNvSpPr>
            <p:nvPr/>
          </p:nvSpPr>
          <p:spPr bwMode="auto">
            <a:xfrm>
              <a:off x="4318" y="2342"/>
              <a:ext cx="150" cy="227"/>
            </a:xfrm>
            <a:custGeom>
              <a:avLst/>
              <a:gdLst>
                <a:gd name="T0" fmla="*/ 0 w 14279"/>
                <a:gd name="T1" fmla="*/ 57 h 21599"/>
                <a:gd name="T2" fmla="*/ 148 w 14279"/>
                <a:gd name="T3" fmla="*/ 0 h 21599"/>
                <a:gd name="T4" fmla="*/ 150 w 14279"/>
                <a:gd name="T5" fmla="*/ 227 h 21599"/>
                <a:gd name="T6" fmla="*/ 0 60000 65536"/>
                <a:gd name="T7" fmla="*/ 0 60000 65536"/>
                <a:gd name="T8" fmla="*/ 0 60000 65536"/>
                <a:gd name="T9" fmla="*/ 0 w 14279"/>
                <a:gd name="T10" fmla="*/ 0 h 21599"/>
                <a:gd name="T11" fmla="*/ 14279 w 14279"/>
                <a:gd name="T12" fmla="*/ 21599 h 21599"/>
              </a:gdLst>
              <a:ahLst/>
              <a:cxnLst>
                <a:cxn ang="T6">
                  <a:pos x="T0" y="T1"/>
                </a:cxn>
                <a:cxn ang="T7">
                  <a:pos x="T2" y="T3"/>
                </a:cxn>
                <a:cxn ang="T8">
                  <a:pos x="T4" y="T5"/>
                </a:cxn>
              </a:cxnLst>
              <a:rect l="T9" t="T10" r="T11" b="T12"/>
              <a:pathLst>
                <a:path w="14279" h="21599" fill="none" extrusionOk="0">
                  <a:moveTo>
                    <a:pt x="-1" y="5391"/>
                  </a:moveTo>
                  <a:cubicBezTo>
                    <a:pt x="3906" y="1950"/>
                    <a:pt x="8924" y="35"/>
                    <a:pt x="14130" y="-1"/>
                  </a:cubicBezTo>
                </a:path>
                <a:path w="14279" h="21599" stroke="0" extrusionOk="0">
                  <a:moveTo>
                    <a:pt x="-1" y="5391"/>
                  </a:moveTo>
                  <a:cubicBezTo>
                    <a:pt x="3906" y="1950"/>
                    <a:pt x="8924" y="35"/>
                    <a:pt x="14130" y="-1"/>
                  </a:cubicBezTo>
                  <a:lnTo>
                    <a:pt x="14279" y="21599"/>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3013" name="Object 46"/>
            <p:cNvGraphicFramePr>
              <a:graphicFrameLocks noChangeAspect="1"/>
            </p:cNvGraphicFramePr>
            <p:nvPr/>
          </p:nvGraphicFramePr>
          <p:xfrm>
            <a:off x="4286" y="2115"/>
            <a:ext cx="180" cy="233"/>
          </p:xfrm>
          <a:graphic>
            <a:graphicData uri="http://schemas.openxmlformats.org/presentationml/2006/ole">
              <mc:AlternateContent xmlns:mc="http://schemas.openxmlformats.org/markup-compatibility/2006">
                <mc:Choice xmlns:v="urn:schemas-microsoft-com:vml" Requires="v">
                  <p:oleObj spid="_x0000_s3293" name="公式" r:id="rId26" imgW="126720" imgH="164880" progId="Equation.3">
                    <p:embed/>
                  </p:oleObj>
                </mc:Choice>
                <mc:Fallback>
                  <p:oleObj name="公式" r:id="rId26" imgW="12672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286" y="2115"/>
                          <a:ext cx="180"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3871" name="Object 47"/>
          <p:cNvGraphicFramePr>
            <a:graphicFrameLocks noChangeAspect="1"/>
          </p:cNvGraphicFramePr>
          <p:nvPr/>
        </p:nvGraphicFramePr>
        <p:xfrm>
          <a:off x="2471738" y="5848350"/>
          <a:ext cx="1820862" cy="533400"/>
        </p:xfrm>
        <a:graphic>
          <a:graphicData uri="http://schemas.openxmlformats.org/presentationml/2006/ole">
            <mc:AlternateContent xmlns:mc="http://schemas.openxmlformats.org/markup-compatibility/2006">
              <mc:Choice xmlns:v="urn:schemas-microsoft-com:vml" Requires="v">
                <p:oleObj spid="_x0000_s3294" name="公式" r:id="rId28" imgW="749160" imgH="215640" progId="Equation.3">
                  <p:embed/>
                </p:oleObj>
              </mc:Choice>
              <mc:Fallback>
                <p:oleObj name="公式" r:id="rId28" imgW="749160" imgH="21564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71738" y="5848350"/>
                        <a:ext cx="182086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3872" name="Rectangle 48"/>
          <p:cNvSpPr>
            <a:spLocks noChangeArrowheads="1"/>
          </p:cNvSpPr>
          <p:nvPr/>
        </p:nvSpPr>
        <p:spPr bwMode="auto">
          <a:xfrm>
            <a:off x="215900" y="4833938"/>
            <a:ext cx="6337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pPr>
            <a:r>
              <a:rPr kumimoji="1" lang="zh-CN" altLang="en-US">
                <a:solidFill>
                  <a:srgbClr val="0000CC"/>
                </a:solidFill>
              </a:rPr>
              <a:t>    质点对定轴的角动量</a:t>
            </a:r>
            <a:r>
              <a:rPr kumimoji="1" lang="en-US" altLang="zh-CN">
                <a:solidFill>
                  <a:srgbClr val="0000CC"/>
                </a:solidFill>
              </a:rPr>
              <a:t>: </a:t>
            </a:r>
            <a:r>
              <a:rPr lang="zh-CN" altLang="en-US"/>
              <a:t>质点对参考点的角动量在通过点的任意轴线上的投影</a:t>
            </a:r>
          </a:p>
        </p:txBody>
      </p:sp>
    </p:spTree>
    <p:extLst>
      <p:ext uri="{BB962C8B-B14F-4D97-AF65-F5344CB8AC3E}">
        <p14:creationId xmlns:p14="http://schemas.microsoft.com/office/powerpoint/2010/main" val="828949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38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333827"/>
                                        </p:tgtEl>
                                        <p:attrNameLst>
                                          <p:attrName>style.visibility</p:attrName>
                                        </p:attrNameLst>
                                      </p:cBhvr>
                                      <p:to>
                                        <p:strVal val="visible"/>
                                      </p:to>
                                    </p:set>
                                    <p:animEffect transition="in" filter="blinds(horizontal)">
                                      <p:cBhvr>
                                        <p:cTn id="11" dur="500"/>
                                        <p:tgtEl>
                                          <p:spTgt spid="333827"/>
                                        </p:tgtEl>
                                      </p:cBhvr>
                                    </p:animEffect>
                                  </p:childTnLst>
                                </p:cTn>
                              </p:par>
                            </p:childTnLst>
                          </p:cTn>
                        </p:par>
                        <p:par>
                          <p:cTn id="12" fill="hold" nodeType="afterGroup">
                            <p:stCondLst>
                              <p:cond delay="500"/>
                            </p:stCondLst>
                            <p:childTnLst>
                              <p:par>
                                <p:cTn id="13" presetID="1" presetClass="entr" presetSubtype="0" fill="hold" nodeType="afterEffect">
                                  <p:stCondLst>
                                    <p:cond delay="200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nodeType="afterGroup">
                            <p:stCondLst>
                              <p:cond delay="2500"/>
                            </p:stCondLst>
                            <p:childTnLst>
                              <p:par>
                                <p:cTn id="16" presetID="1" presetClass="entr" presetSubtype="0" fill="hold" nodeType="afterEffect">
                                  <p:stCondLst>
                                    <p:cond delay="2000"/>
                                  </p:stCondLst>
                                  <p:childTnLst>
                                    <p:set>
                                      <p:cBhvr>
                                        <p:cTn id="17" dur="1" fill="hold">
                                          <p:stCondLst>
                                            <p:cond delay="0"/>
                                          </p:stCondLst>
                                        </p:cTn>
                                        <p:tgtEl>
                                          <p:spTgt spid="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3385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33851"/>
                                        </p:tgtEl>
                                        <p:attrNameLst>
                                          <p:attrName>style.visibility</p:attrName>
                                        </p:attrNameLst>
                                      </p:cBhvr>
                                      <p:to>
                                        <p:strVal val="visible"/>
                                      </p:to>
                                    </p:set>
                                    <p:animEffect transition="in" filter="dissolve">
                                      <p:cBhvr>
                                        <p:cTn id="30" dur="500"/>
                                        <p:tgtEl>
                                          <p:spTgt spid="33385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3872"/>
                                        </p:tgtEl>
                                        <p:attrNameLst>
                                          <p:attrName>style.visibility</p:attrName>
                                        </p:attrNameLst>
                                      </p:cBhvr>
                                      <p:to>
                                        <p:strVal val="visible"/>
                                      </p:to>
                                    </p:set>
                                  </p:childTnLst>
                                </p:cTn>
                              </p:par>
                            </p:childTnLst>
                          </p:cTn>
                        </p:par>
                        <p:par>
                          <p:cTn id="35" fill="hold" nodeType="afterGroup">
                            <p:stCondLst>
                              <p:cond delay="0"/>
                            </p:stCondLst>
                            <p:childTnLst>
                              <p:par>
                                <p:cTn id="36" presetID="3" presetClass="entr" presetSubtype="1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333871"/>
                                        </p:tgtEl>
                                        <p:attrNameLst>
                                          <p:attrName>style.visibility</p:attrName>
                                        </p:attrNameLst>
                                      </p:cBhvr>
                                      <p:to>
                                        <p:strVal val="visible"/>
                                      </p:to>
                                    </p:set>
                                    <p:animEffect transition="in" filter="wipe(left)">
                                      <p:cBhvr>
                                        <p:cTn id="42" dur="500"/>
                                        <p:tgtEl>
                                          <p:spTgt spid="333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51" grpId="0"/>
      <p:bldP spid="333852" grpId="0" animBg="1"/>
      <p:bldP spid="33387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940425" y="1773238"/>
            <a:ext cx="2895600" cy="2362200"/>
            <a:chOff x="3696" y="1152"/>
            <a:chExt cx="1824" cy="1488"/>
          </a:xfrm>
        </p:grpSpPr>
        <p:grpSp>
          <p:nvGrpSpPr>
            <p:cNvPr id="44057" name="Group 3"/>
            <p:cNvGrpSpPr>
              <a:grpSpLocks/>
            </p:cNvGrpSpPr>
            <p:nvPr/>
          </p:nvGrpSpPr>
          <p:grpSpPr bwMode="auto">
            <a:xfrm>
              <a:off x="3696" y="1152"/>
              <a:ext cx="1824" cy="1488"/>
              <a:chOff x="3552" y="1008"/>
              <a:chExt cx="1824" cy="1488"/>
            </a:xfrm>
          </p:grpSpPr>
          <p:sp>
            <p:nvSpPr>
              <p:cNvPr id="44065" name="Rectangle 4"/>
              <p:cNvSpPr>
                <a:spLocks noChangeArrowheads="1"/>
              </p:cNvSpPr>
              <p:nvPr/>
            </p:nvSpPr>
            <p:spPr bwMode="auto">
              <a:xfrm>
                <a:off x="3552" y="1008"/>
                <a:ext cx="1824" cy="1488"/>
              </a:xfrm>
              <a:prstGeom prst="rect">
                <a:avLst/>
              </a:prstGeom>
              <a:solidFill>
                <a:srgbClr val="FFFFFF"/>
              </a:solidFill>
              <a:ln w="19050">
                <a:solidFill>
                  <a:srgbClr val="66CCFF"/>
                </a:solidFill>
                <a:miter lim="800000"/>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4066" name="Oval 5"/>
              <p:cNvSpPr>
                <a:spLocks noChangeArrowheads="1"/>
              </p:cNvSpPr>
              <p:nvPr/>
            </p:nvSpPr>
            <p:spPr bwMode="auto">
              <a:xfrm>
                <a:off x="4895" y="1863"/>
                <a:ext cx="96" cy="96"/>
              </a:xfrm>
              <a:prstGeom prst="ellipse">
                <a:avLst/>
              </a:prstGeom>
              <a:solidFill>
                <a:srgbClr val="009900"/>
              </a:solidFill>
              <a:ln w="9525">
                <a:solidFill>
                  <a:srgbClr val="FF33CC"/>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5878" name="Oval 6"/>
              <p:cNvSpPr>
                <a:spLocks noChangeArrowheads="1"/>
              </p:cNvSpPr>
              <p:nvPr/>
            </p:nvSpPr>
            <p:spPr bwMode="auto">
              <a:xfrm>
                <a:off x="4079" y="1287"/>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79" name="Oval 7"/>
              <p:cNvSpPr>
                <a:spLocks noChangeArrowheads="1"/>
              </p:cNvSpPr>
              <p:nvPr/>
            </p:nvSpPr>
            <p:spPr bwMode="auto">
              <a:xfrm>
                <a:off x="3839" y="1719"/>
                <a:ext cx="96" cy="9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44069" name="Oval 8"/>
              <p:cNvSpPr>
                <a:spLocks noChangeArrowheads="1"/>
              </p:cNvSpPr>
              <p:nvPr/>
            </p:nvSpPr>
            <p:spPr bwMode="auto">
              <a:xfrm>
                <a:off x="4319" y="1575"/>
                <a:ext cx="96" cy="96"/>
              </a:xfrm>
              <a:prstGeom prst="ellipse">
                <a:avLst/>
              </a:prstGeom>
              <a:solidFill>
                <a:srgbClr val="009900"/>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5881" name="Oval 9"/>
              <p:cNvSpPr>
                <a:spLocks noChangeArrowheads="1"/>
              </p:cNvSpPr>
              <p:nvPr/>
            </p:nvSpPr>
            <p:spPr bwMode="auto">
              <a:xfrm>
                <a:off x="4319" y="1911"/>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82" name="Oval 10"/>
              <p:cNvSpPr>
                <a:spLocks noChangeArrowheads="1"/>
              </p:cNvSpPr>
              <p:nvPr/>
            </p:nvSpPr>
            <p:spPr bwMode="auto">
              <a:xfrm>
                <a:off x="4559" y="1143"/>
                <a:ext cx="96" cy="9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44072" name="Oval 11"/>
              <p:cNvSpPr>
                <a:spLocks noChangeArrowheads="1"/>
              </p:cNvSpPr>
              <p:nvPr/>
            </p:nvSpPr>
            <p:spPr bwMode="auto">
              <a:xfrm>
                <a:off x="4751" y="1479"/>
                <a:ext cx="96" cy="96"/>
              </a:xfrm>
              <a:prstGeom prst="ellipse">
                <a:avLst/>
              </a:prstGeom>
              <a:solidFill>
                <a:schemeClr val="accent1"/>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5884" name="Oval 12"/>
              <p:cNvSpPr>
                <a:spLocks noChangeArrowheads="1"/>
              </p:cNvSpPr>
              <p:nvPr/>
            </p:nvSpPr>
            <p:spPr bwMode="auto">
              <a:xfrm>
                <a:off x="4608" y="2208"/>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85" name="Oval 13"/>
              <p:cNvSpPr>
                <a:spLocks noChangeArrowheads="1"/>
              </p:cNvSpPr>
              <p:nvPr/>
            </p:nvSpPr>
            <p:spPr bwMode="auto">
              <a:xfrm>
                <a:off x="5136" y="1248"/>
                <a:ext cx="96" cy="9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86" name="Oval 14"/>
              <p:cNvSpPr>
                <a:spLocks noChangeArrowheads="1"/>
              </p:cNvSpPr>
              <p:nvPr/>
            </p:nvSpPr>
            <p:spPr bwMode="auto">
              <a:xfrm>
                <a:off x="3840" y="1440"/>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87" name="Oval 15"/>
              <p:cNvSpPr>
                <a:spLocks noChangeArrowheads="1"/>
              </p:cNvSpPr>
              <p:nvPr/>
            </p:nvSpPr>
            <p:spPr bwMode="auto">
              <a:xfrm>
                <a:off x="3888" y="1152"/>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44077" name="Oval 16"/>
              <p:cNvSpPr>
                <a:spLocks noChangeArrowheads="1"/>
              </p:cNvSpPr>
              <p:nvPr/>
            </p:nvSpPr>
            <p:spPr bwMode="auto">
              <a:xfrm>
                <a:off x="4032" y="1584"/>
                <a:ext cx="96" cy="96"/>
              </a:xfrm>
              <a:prstGeom prst="ellipse">
                <a:avLst/>
              </a:prstGeom>
              <a:solidFill>
                <a:schemeClr val="accent1"/>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5889" name="Oval 17"/>
              <p:cNvSpPr>
                <a:spLocks noChangeArrowheads="1"/>
              </p:cNvSpPr>
              <p:nvPr/>
            </p:nvSpPr>
            <p:spPr bwMode="auto">
              <a:xfrm>
                <a:off x="3600" y="1776"/>
                <a:ext cx="96" cy="96"/>
              </a:xfrm>
              <a:prstGeom prst="ellipse">
                <a:avLst/>
              </a:prstGeom>
              <a:gradFill rotWithShape="1">
                <a:gsLst>
                  <a:gs pos="0">
                    <a:schemeClr val="accent1"/>
                  </a:gs>
                  <a:gs pos="100000">
                    <a:schemeClr val="accent1">
                      <a:gamma/>
                      <a:shade val="46275"/>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44079" name="Oval 18"/>
              <p:cNvSpPr>
                <a:spLocks noChangeArrowheads="1"/>
              </p:cNvSpPr>
              <p:nvPr/>
            </p:nvSpPr>
            <p:spPr bwMode="auto">
              <a:xfrm>
                <a:off x="3936" y="2160"/>
                <a:ext cx="96" cy="96"/>
              </a:xfrm>
              <a:prstGeom prst="ellipse">
                <a:avLst/>
              </a:prstGeom>
              <a:gradFill rotWithShape="1">
                <a:gsLst>
                  <a:gs pos="0">
                    <a:srgbClr val="EAF5F6"/>
                  </a:gs>
                  <a:gs pos="100000">
                    <a:srgbClr val="6C7172"/>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335891" name="Oval 19"/>
              <p:cNvSpPr>
                <a:spLocks noChangeArrowheads="1"/>
              </p:cNvSpPr>
              <p:nvPr/>
            </p:nvSpPr>
            <p:spPr bwMode="auto">
              <a:xfrm>
                <a:off x="4272" y="2256"/>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sp>
            <p:nvSpPr>
              <p:cNvPr id="335892" name="Oval 20"/>
              <p:cNvSpPr>
                <a:spLocks noChangeArrowheads="1"/>
              </p:cNvSpPr>
              <p:nvPr/>
            </p:nvSpPr>
            <p:spPr bwMode="auto">
              <a:xfrm>
                <a:off x="5040" y="2208"/>
                <a:ext cx="96" cy="96"/>
              </a:xfrm>
              <a:prstGeom prst="ellipse">
                <a:avLst/>
              </a:prstGeom>
              <a:gradFill rotWithShape="1">
                <a:gsLst>
                  <a:gs pos="0">
                    <a:schemeClr val="accent1"/>
                  </a:gs>
                  <a:gs pos="100000">
                    <a:schemeClr val="accent1">
                      <a:gamma/>
                      <a:shade val="46275"/>
                      <a:invGamma/>
                    </a:schemeClr>
                  </a:gs>
                </a:gsLst>
                <a:path path="rect">
                  <a:fillToRect r="100000" b="10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grpSp>
        <p:sp>
          <p:nvSpPr>
            <p:cNvPr id="44058" name="Text Box 21"/>
            <p:cNvSpPr txBox="1">
              <a:spLocks noChangeArrowheads="1"/>
            </p:cNvSpPr>
            <p:nvPr/>
          </p:nvSpPr>
          <p:spPr bwMode="auto">
            <a:xfrm>
              <a:off x="3744" y="220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sz="2800" b="0" i="1">
                  <a:ea typeface="楷体_GB2312" pitchFamily="49" charset="-122"/>
                </a:rPr>
                <a:t>O</a:t>
              </a:r>
            </a:p>
          </p:txBody>
        </p:sp>
        <p:sp>
          <p:nvSpPr>
            <p:cNvPr id="44059" name="Line 22"/>
            <p:cNvSpPr>
              <a:spLocks noChangeShapeType="1"/>
            </p:cNvSpPr>
            <p:nvPr/>
          </p:nvSpPr>
          <p:spPr bwMode="auto">
            <a:xfrm flipH="1" flipV="1">
              <a:off x="4896" y="1440"/>
              <a:ext cx="192" cy="624"/>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042" name="Object 23"/>
            <p:cNvGraphicFramePr>
              <a:graphicFrameLocks noChangeAspect="1"/>
            </p:cNvGraphicFramePr>
            <p:nvPr/>
          </p:nvGraphicFramePr>
          <p:xfrm>
            <a:off x="4953" y="1296"/>
            <a:ext cx="223" cy="312"/>
          </p:xfrm>
          <a:graphic>
            <a:graphicData uri="http://schemas.openxmlformats.org/presentationml/2006/ole">
              <mc:AlternateContent xmlns:mc="http://schemas.openxmlformats.org/markup-compatibility/2006">
                <mc:Choice xmlns:v="urn:schemas-microsoft-com:vml" Requires="v">
                  <p:oleObj spid="_x0000_s4290" name="公式" r:id="rId4" imgW="164880" imgH="228600" progId="Equation.3">
                    <p:embed/>
                  </p:oleObj>
                </mc:Choice>
                <mc:Fallback>
                  <p:oleObj name="公式" r:id="rId4" imgW="16488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 y="1296"/>
                          <a:ext cx="223"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0" name="Oval 24"/>
            <p:cNvSpPr>
              <a:spLocks noChangeArrowheads="1"/>
            </p:cNvSpPr>
            <p:nvPr/>
          </p:nvSpPr>
          <p:spPr bwMode="auto">
            <a:xfrm>
              <a:off x="3984" y="2400"/>
              <a:ext cx="48" cy="48"/>
            </a:xfrm>
            <a:prstGeom prst="ellipse">
              <a:avLst/>
            </a:prstGeom>
            <a:solidFill>
              <a:schemeClr val="tx1"/>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4061" name="Line 25"/>
            <p:cNvSpPr>
              <a:spLocks noChangeShapeType="1"/>
            </p:cNvSpPr>
            <p:nvPr/>
          </p:nvSpPr>
          <p:spPr bwMode="auto">
            <a:xfrm flipV="1">
              <a:off x="4032" y="2064"/>
              <a:ext cx="1008" cy="336"/>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26"/>
            <p:cNvSpPr>
              <a:spLocks noChangeShapeType="1"/>
            </p:cNvSpPr>
            <p:nvPr/>
          </p:nvSpPr>
          <p:spPr bwMode="auto">
            <a:xfrm flipV="1">
              <a:off x="5088" y="1920"/>
              <a:ext cx="384" cy="144"/>
            </a:xfrm>
            <a:prstGeom prst="line">
              <a:avLst/>
            </a:prstGeom>
            <a:noFill/>
            <a:ln w="2857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043" name="Object 27"/>
            <p:cNvGraphicFramePr>
              <a:graphicFrameLocks noChangeAspect="1"/>
            </p:cNvGraphicFramePr>
            <p:nvPr/>
          </p:nvGraphicFramePr>
          <p:xfrm>
            <a:off x="5088" y="2016"/>
            <a:ext cx="240" cy="288"/>
          </p:xfrm>
          <a:graphic>
            <a:graphicData uri="http://schemas.openxmlformats.org/presentationml/2006/ole">
              <mc:AlternateContent xmlns:mc="http://schemas.openxmlformats.org/markup-compatibility/2006">
                <mc:Choice xmlns:v="urn:schemas-microsoft-com:vml" Requires="v">
                  <p:oleObj spid="_x0000_s4291" name="公式" r:id="rId6" imgW="190440" imgH="228600" progId="Equation.3">
                    <p:embed/>
                  </p:oleObj>
                </mc:Choice>
                <mc:Fallback>
                  <p:oleObj name="公式" r:id="rId6" imgW="1904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8" y="2016"/>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3" name="Freeform 28"/>
            <p:cNvSpPr>
              <a:spLocks/>
            </p:cNvSpPr>
            <p:nvPr/>
          </p:nvSpPr>
          <p:spPr bwMode="auto">
            <a:xfrm>
              <a:off x="5065" y="1965"/>
              <a:ext cx="153" cy="68"/>
            </a:xfrm>
            <a:custGeom>
              <a:avLst/>
              <a:gdLst>
                <a:gd name="T0" fmla="*/ 0 w 153"/>
                <a:gd name="T1" fmla="*/ 0 h 68"/>
                <a:gd name="T2" fmla="*/ 85 w 153"/>
                <a:gd name="T3" fmla="*/ 17 h 68"/>
                <a:gd name="T4" fmla="*/ 153 w 153"/>
                <a:gd name="T5" fmla="*/ 68 h 68"/>
                <a:gd name="T6" fmla="*/ 0 60000 65536"/>
                <a:gd name="T7" fmla="*/ 0 60000 65536"/>
                <a:gd name="T8" fmla="*/ 0 60000 65536"/>
                <a:gd name="T9" fmla="*/ 0 w 153"/>
                <a:gd name="T10" fmla="*/ 0 h 68"/>
                <a:gd name="T11" fmla="*/ 153 w 153"/>
                <a:gd name="T12" fmla="*/ 68 h 68"/>
              </a:gdLst>
              <a:ahLst/>
              <a:cxnLst>
                <a:cxn ang="T6">
                  <a:pos x="T0" y="T1"/>
                </a:cxn>
                <a:cxn ang="T7">
                  <a:pos x="T2" y="T3"/>
                </a:cxn>
                <a:cxn ang="T8">
                  <a:pos x="T4" y="T5"/>
                </a:cxn>
              </a:cxnLst>
              <a:rect l="T9" t="T10" r="T11" b="T12"/>
              <a:pathLst>
                <a:path w="153" h="68">
                  <a:moveTo>
                    <a:pt x="0" y="0"/>
                  </a:moveTo>
                  <a:cubicBezTo>
                    <a:pt x="10" y="1"/>
                    <a:pt x="59" y="6"/>
                    <a:pt x="85" y="17"/>
                  </a:cubicBezTo>
                  <a:cubicBezTo>
                    <a:pt x="111" y="28"/>
                    <a:pt x="139" y="58"/>
                    <a:pt x="153" y="68"/>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4044" name="Object 29"/>
            <p:cNvGraphicFramePr>
              <a:graphicFrameLocks noChangeAspect="1"/>
            </p:cNvGraphicFramePr>
            <p:nvPr/>
          </p:nvGraphicFramePr>
          <p:xfrm>
            <a:off x="5088" y="1776"/>
            <a:ext cx="192" cy="199"/>
          </p:xfrm>
          <a:graphic>
            <a:graphicData uri="http://schemas.openxmlformats.org/presentationml/2006/ole">
              <mc:AlternateContent xmlns:mc="http://schemas.openxmlformats.org/markup-compatibility/2006">
                <mc:Choice xmlns:v="urn:schemas-microsoft-com:vml" Requires="v">
                  <p:oleObj spid="_x0000_s4292" name="公式" r:id="rId8" imgW="126720" imgH="177480" progId="Equation.3">
                    <p:embed/>
                  </p:oleObj>
                </mc:Choice>
                <mc:Fallback>
                  <p:oleObj name="公式" r:id="rId8" imgW="12672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1776"/>
                          <a:ext cx="19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5" name="Object 30"/>
            <p:cNvGraphicFramePr>
              <a:graphicFrameLocks noChangeAspect="1"/>
            </p:cNvGraphicFramePr>
            <p:nvPr/>
          </p:nvGraphicFramePr>
          <p:xfrm>
            <a:off x="4560" y="2160"/>
            <a:ext cx="197" cy="360"/>
          </p:xfrm>
          <a:graphic>
            <a:graphicData uri="http://schemas.openxmlformats.org/presentationml/2006/ole">
              <mc:AlternateContent xmlns:mc="http://schemas.openxmlformats.org/markup-compatibility/2006">
                <mc:Choice xmlns:v="urn:schemas-microsoft-com:vml" Requires="v">
                  <p:oleObj spid="_x0000_s4293" name="公式" r:id="rId10" imgW="126720" imgH="228600" progId="Equation.3">
                    <p:embed/>
                  </p:oleObj>
                </mc:Choice>
                <mc:Fallback>
                  <p:oleObj name="公式" r:id="rId10" imgW="12672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60" y="2160"/>
                          <a:ext cx="197"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64" name="Oval 31"/>
            <p:cNvSpPr>
              <a:spLocks noChangeArrowheads="1"/>
            </p:cNvSpPr>
            <p:nvPr/>
          </p:nvSpPr>
          <p:spPr bwMode="auto">
            <a:xfrm>
              <a:off x="5040" y="2016"/>
              <a:ext cx="96" cy="96"/>
            </a:xfrm>
            <a:prstGeom prst="ellipse">
              <a:avLst/>
            </a:prstGeom>
            <a:gradFill rotWithShape="1">
              <a:gsLst>
                <a:gs pos="0">
                  <a:srgbClr val="FF3300"/>
                </a:gs>
                <a:gs pos="100000">
                  <a:srgbClr val="761800"/>
                </a:gs>
              </a:gsLst>
              <a:path path="shape">
                <a:fillToRect l="50000" t="50000" r="50000" b="50000"/>
              </a:path>
            </a:gradFill>
            <a:ln w="9525">
              <a:solidFill>
                <a:schemeClr val="tx2"/>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aphicFrame>
        <p:nvGraphicFramePr>
          <p:cNvPr id="335904" name="Object 32"/>
          <p:cNvGraphicFramePr>
            <a:graphicFrameLocks noChangeAspect="1"/>
          </p:cNvGraphicFramePr>
          <p:nvPr/>
        </p:nvGraphicFramePr>
        <p:xfrm>
          <a:off x="1008063" y="2205038"/>
          <a:ext cx="2376487" cy="1190625"/>
        </p:xfrm>
        <a:graphic>
          <a:graphicData uri="http://schemas.openxmlformats.org/presentationml/2006/ole">
            <mc:AlternateContent xmlns:mc="http://schemas.openxmlformats.org/markup-compatibility/2006">
              <mc:Choice xmlns:v="urn:schemas-microsoft-com:vml" Requires="v">
                <p:oleObj spid="_x0000_s4294" name="公式" r:id="rId12" imgW="927000" imgH="482400" progId="Equation.3">
                  <p:embed/>
                </p:oleObj>
              </mc:Choice>
              <mc:Fallback>
                <p:oleObj name="公式" r:id="rId12" imgW="927000" imgH="4824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08063" y="2205038"/>
                        <a:ext cx="2376487"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05" name="Object 33"/>
          <p:cNvGraphicFramePr>
            <a:graphicFrameLocks noChangeAspect="1"/>
          </p:cNvGraphicFramePr>
          <p:nvPr/>
        </p:nvGraphicFramePr>
        <p:xfrm>
          <a:off x="647700" y="1592263"/>
          <a:ext cx="4681538" cy="766762"/>
        </p:xfrm>
        <a:graphic>
          <a:graphicData uri="http://schemas.openxmlformats.org/presentationml/2006/ole">
            <mc:AlternateContent xmlns:mc="http://schemas.openxmlformats.org/markup-compatibility/2006">
              <mc:Choice xmlns:v="urn:schemas-microsoft-com:vml" Requires="v">
                <p:oleObj spid="_x0000_s4295" name="公式" r:id="rId14" imgW="2082600" imgH="342720" progId="Equation.3">
                  <p:embed/>
                </p:oleObj>
              </mc:Choice>
              <mc:Fallback>
                <p:oleObj name="公式" r:id="rId14" imgW="2082600" imgH="3427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7700" y="1592263"/>
                        <a:ext cx="4681538" cy="766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47" name="Group 34"/>
          <p:cNvGrpSpPr>
            <a:grpSpLocks/>
          </p:cNvGrpSpPr>
          <p:nvPr/>
        </p:nvGrpSpPr>
        <p:grpSpPr bwMode="auto">
          <a:xfrm>
            <a:off x="215900" y="333375"/>
            <a:ext cx="8497888" cy="1125538"/>
            <a:chOff x="249" y="255"/>
            <a:chExt cx="5353" cy="709"/>
          </a:xfrm>
        </p:grpSpPr>
        <p:sp>
          <p:nvSpPr>
            <p:cNvPr id="44054" name="Text Box 35"/>
            <p:cNvSpPr txBox="1">
              <a:spLocks noChangeArrowheads="1"/>
            </p:cNvSpPr>
            <p:nvPr/>
          </p:nvSpPr>
          <p:spPr bwMode="auto">
            <a:xfrm>
              <a:off x="249" y="255"/>
              <a:ext cx="235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en-US" altLang="zh-CN">
                  <a:solidFill>
                    <a:srgbClr val="0000CC"/>
                  </a:solidFill>
                  <a:ea typeface="宋体" pitchFamily="2" charset="-122"/>
                </a:rPr>
                <a:t>2</a:t>
              </a:r>
              <a:r>
                <a:rPr kumimoji="1" lang="en-US" altLang="zh-CN">
                  <a:solidFill>
                    <a:srgbClr val="0000CC"/>
                  </a:solidFill>
                  <a:latin typeface="宋体" pitchFamily="2" charset="-122"/>
                  <a:ea typeface="宋体" pitchFamily="2" charset="-122"/>
                </a:rPr>
                <a:t>.</a:t>
              </a:r>
              <a:r>
                <a:rPr kumimoji="1" lang="zh-CN" altLang="en-US">
                  <a:solidFill>
                    <a:srgbClr val="0000CC"/>
                  </a:solidFill>
                  <a:latin typeface="黑体" pitchFamily="2" charset="-122"/>
                </a:rPr>
                <a:t>质点系的角动量</a:t>
              </a:r>
            </a:p>
          </p:txBody>
        </p:sp>
        <p:sp>
          <p:nvSpPr>
            <p:cNvPr id="335908" name="Text Box 36"/>
            <p:cNvSpPr txBox="1">
              <a:spLocks noChangeArrowheads="1"/>
            </p:cNvSpPr>
            <p:nvPr/>
          </p:nvSpPr>
          <p:spPr bwMode="auto">
            <a:xfrm>
              <a:off x="401" y="673"/>
              <a:ext cx="5201" cy="291"/>
            </a:xfrm>
            <a:prstGeom prst="rect">
              <a:avLst/>
            </a:prstGeom>
            <a:noFill/>
            <a:ln w="9525">
              <a:noFill/>
              <a:miter lim="800000"/>
              <a:headEnd/>
              <a:tailEnd/>
            </a:ln>
            <a:effectLst/>
          </p:spPr>
          <p:txBody>
            <a:bodyPr>
              <a:spAutoFit/>
            </a:bodyPr>
            <a:lstStyle/>
            <a:p>
              <a:pPr>
                <a:spcBef>
                  <a:spcPct val="50000"/>
                </a:spcBef>
                <a:defRPr/>
              </a:pPr>
              <a:r>
                <a:rPr kumimoji="1" lang="zh-CN" altLang="en-US" sz="2400" dirty="0">
                  <a:solidFill>
                    <a:srgbClr val="0000CC"/>
                  </a:solidFill>
                  <a:ea typeface="黑体" pitchFamily="49" charset="-122"/>
                </a:rPr>
                <a:t>系统内所有质点对同一参考点角动量的</a:t>
              </a:r>
              <a:r>
                <a:rPr kumimoji="1" lang="zh-CN" altLang="en-US" sz="2400" dirty="0">
                  <a:solidFill>
                    <a:srgbClr val="CC0000"/>
                  </a:solidFill>
                  <a:effectLst>
                    <a:outerShdw blurRad="38100" dist="38100" dir="2700000" algn="tl">
                      <a:srgbClr val="C0C0C0"/>
                    </a:outerShdw>
                  </a:effectLst>
                  <a:ea typeface="黑体" pitchFamily="49" charset="-122"/>
                </a:rPr>
                <a:t>矢量和</a:t>
              </a:r>
            </a:p>
          </p:txBody>
        </p:sp>
        <p:sp>
          <p:nvSpPr>
            <p:cNvPr id="44056" name="Line 37"/>
            <p:cNvSpPr>
              <a:spLocks noChangeShapeType="1"/>
            </p:cNvSpPr>
            <p:nvPr/>
          </p:nvSpPr>
          <p:spPr bwMode="auto">
            <a:xfrm>
              <a:off x="1310" y="529"/>
              <a:ext cx="0" cy="24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35910" name="Object 38"/>
          <p:cNvGraphicFramePr>
            <a:graphicFrameLocks noChangeAspect="1"/>
          </p:cNvGraphicFramePr>
          <p:nvPr/>
        </p:nvGraphicFramePr>
        <p:xfrm>
          <a:off x="1008063" y="3429000"/>
          <a:ext cx="3781425" cy="836613"/>
        </p:xfrm>
        <a:graphic>
          <a:graphicData uri="http://schemas.openxmlformats.org/presentationml/2006/ole">
            <mc:AlternateContent xmlns:mc="http://schemas.openxmlformats.org/markup-compatibility/2006">
              <mc:Choice xmlns:v="urn:schemas-microsoft-com:vml" Requires="v">
                <p:oleObj spid="_x0000_s4296" name="公式" r:id="rId16" imgW="1498320" imgH="342720" progId="Equation.3">
                  <p:embed/>
                </p:oleObj>
              </mc:Choice>
              <mc:Fallback>
                <p:oleObj name="公式" r:id="rId16" imgW="1498320" imgH="34272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8063" y="3429000"/>
                        <a:ext cx="3781425" cy="836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5911" name="Object 39"/>
          <p:cNvGraphicFramePr>
            <a:graphicFrameLocks noChangeAspect="1"/>
          </p:cNvGraphicFramePr>
          <p:nvPr/>
        </p:nvGraphicFramePr>
        <p:xfrm>
          <a:off x="1871663" y="4149725"/>
          <a:ext cx="6264275" cy="1771650"/>
        </p:xfrm>
        <a:graphic>
          <a:graphicData uri="http://schemas.openxmlformats.org/presentationml/2006/ole">
            <mc:AlternateContent xmlns:mc="http://schemas.openxmlformats.org/markup-compatibility/2006">
              <mc:Choice xmlns:v="urn:schemas-microsoft-com:vml" Requires="v">
                <p:oleObj spid="_x0000_s4297" name="公式" r:id="rId18" imgW="2425680" imgH="711000" progId="Equation.3">
                  <p:embed/>
                </p:oleObj>
              </mc:Choice>
              <mc:Fallback>
                <p:oleObj name="公式" r:id="rId18" imgW="2425680" imgH="7110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871663" y="4149725"/>
                        <a:ext cx="6264275" cy="177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0"/>
          <p:cNvGrpSpPr>
            <a:grpSpLocks/>
          </p:cNvGrpSpPr>
          <p:nvPr/>
        </p:nvGrpSpPr>
        <p:grpSpPr bwMode="auto">
          <a:xfrm>
            <a:off x="7235825" y="2349500"/>
            <a:ext cx="838200" cy="838200"/>
            <a:chOff x="4560" y="1392"/>
            <a:chExt cx="528" cy="528"/>
          </a:xfrm>
        </p:grpSpPr>
        <p:sp>
          <p:nvSpPr>
            <p:cNvPr id="44053" name="Line 41"/>
            <p:cNvSpPr>
              <a:spLocks noChangeShapeType="1"/>
            </p:cNvSpPr>
            <p:nvPr/>
          </p:nvSpPr>
          <p:spPr bwMode="auto">
            <a:xfrm>
              <a:off x="4560" y="1632"/>
              <a:ext cx="528" cy="288"/>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041" name="Object 42"/>
            <p:cNvGraphicFramePr>
              <a:graphicFrameLocks noChangeAspect="1"/>
            </p:cNvGraphicFramePr>
            <p:nvPr/>
          </p:nvGraphicFramePr>
          <p:xfrm>
            <a:off x="4668" y="1392"/>
            <a:ext cx="275" cy="456"/>
          </p:xfrm>
          <a:graphic>
            <a:graphicData uri="http://schemas.openxmlformats.org/presentationml/2006/ole">
              <mc:AlternateContent xmlns:mc="http://schemas.openxmlformats.org/markup-compatibility/2006">
                <mc:Choice xmlns:v="urn:schemas-microsoft-com:vml" Requires="v">
                  <p:oleObj spid="_x0000_s4298" name="公式" r:id="rId20" imgW="139680" imgH="228600" progId="Equation.3">
                    <p:embed/>
                  </p:oleObj>
                </mc:Choice>
                <mc:Fallback>
                  <p:oleObj name="公式" r:id="rId20" imgW="13968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668" y="1392"/>
                          <a:ext cx="275"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43"/>
          <p:cNvGrpSpPr>
            <a:grpSpLocks/>
          </p:cNvGrpSpPr>
          <p:nvPr/>
        </p:nvGrpSpPr>
        <p:grpSpPr bwMode="auto">
          <a:xfrm>
            <a:off x="6931025" y="2354263"/>
            <a:ext cx="381000" cy="457200"/>
            <a:chOff x="4992" y="2544"/>
            <a:chExt cx="240" cy="288"/>
          </a:xfrm>
        </p:grpSpPr>
        <p:sp>
          <p:nvSpPr>
            <p:cNvPr id="44052" name="Oval 44"/>
            <p:cNvSpPr>
              <a:spLocks noChangeArrowheads="1"/>
            </p:cNvSpPr>
            <p:nvPr/>
          </p:nvSpPr>
          <p:spPr bwMode="auto">
            <a:xfrm>
              <a:off x="5136" y="2736"/>
              <a:ext cx="96" cy="96"/>
            </a:xfrm>
            <a:prstGeom prst="ellipse">
              <a:avLst/>
            </a:prstGeom>
            <a:solidFill>
              <a:srgbClr val="FF0000"/>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4040" name="Object 45"/>
            <p:cNvGraphicFramePr>
              <a:graphicFrameLocks noChangeAspect="1"/>
            </p:cNvGraphicFramePr>
            <p:nvPr/>
          </p:nvGraphicFramePr>
          <p:xfrm>
            <a:off x="4992" y="2544"/>
            <a:ext cx="190" cy="236"/>
          </p:xfrm>
          <a:graphic>
            <a:graphicData uri="http://schemas.openxmlformats.org/presentationml/2006/ole">
              <mc:AlternateContent xmlns:mc="http://schemas.openxmlformats.org/markup-compatibility/2006">
                <mc:Choice xmlns:v="urn:schemas-microsoft-com:vml" Requires="v">
                  <p:oleObj spid="_x0000_s4299" name="公式" r:id="rId22" imgW="114120" imgH="139680" progId="Equation.3">
                    <p:embed/>
                  </p:oleObj>
                </mc:Choice>
                <mc:Fallback>
                  <p:oleObj name="公式" r:id="rId22" imgW="114120" imgH="1396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92" y="2544"/>
                          <a:ext cx="190"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6"/>
          <p:cNvGrpSpPr>
            <a:grpSpLocks/>
          </p:cNvGrpSpPr>
          <p:nvPr/>
        </p:nvGrpSpPr>
        <p:grpSpPr bwMode="auto">
          <a:xfrm>
            <a:off x="6443663" y="2708275"/>
            <a:ext cx="762000" cy="1066800"/>
            <a:chOff x="5040" y="2832"/>
            <a:chExt cx="480" cy="672"/>
          </a:xfrm>
        </p:grpSpPr>
        <p:sp>
          <p:nvSpPr>
            <p:cNvPr id="44051" name="Line 47"/>
            <p:cNvSpPr>
              <a:spLocks noChangeShapeType="1"/>
            </p:cNvSpPr>
            <p:nvPr/>
          </p:nvSpPr>
          <p:spPr bwMode="auto">
            <a:xfrm flipV="1">
              <a:off x="5040" y="2880"/>
              <a:ext cx="480" cy="624"/>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4039" name="Object 48"/>
            <p:cNvGraphicFramePr>
              <a:graphicFrameLocks noChangeAspect="1"/>
            </p:cNvGraphicFramePr>
            <p:nvPr/>
          </p:nvGraphicFramePr>
          <p:xfrm>
            <a:off x="5040" y="2832"/>
            <a:ext cx="278" cy="456"/>
          </p:xfrm>
          <a:graphic>
            <a:graphicData uri="http://schemas.openxmlformats.org/presentationml/2006/ole">
              <mc:AlternateContent xmlns:mc="http://schemas.openxmlformats.org/markup-compatibility/2006">
                <mc:Choice xmlns:v="urn:schemas-microsoft-com:vml" Requires="v">
                  <p:oleObj spid="_x0000_s4300" name="公式" r:id="rId24" imgW="139680" imgH="228600" progId="Equation.3">
                    <p:embed/>
                  </p:oleObj>
                </mc:Choice>
                <mc:Fallback>
                  <p:oleObj name="公式" r:id="rId24" imgW="139680" imgH="2286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40" y="2832"/>
                          <a:ext cx="278" cy="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5921" name="Object 49"/>
          <p:cNvGraphicFramePr>
            <a:graphicFrameLocks noChangeAspect="1"/>
          </p:cNvGraphicFramePr>
          <p:nvPr/>
        </p:nvGraphicFramePr>
        <p:xfrm>
          <a:off x="1871663" y="5851525"/>
          <a:ext cx="4176712" cy="854075"/>
        </p:xfrm>
        <a:graphic>
          <a:graphicData uri="http://schemas.openxmlformats.org/presentationml/2006/ole">
            <mc:AlternateContent xmlns:mc="http://schemas.openxmlformats.org/markup-compatibility/2006">
              <mc:Choice xmlns:v="urn:schemas-microsoft-com:vml" Requires="v">
                <p:oleObj spid="_x0000_s4301" name="公式" r:id="rId26" imgW="1663560" imgH="342720" progId="Equation.3">
                  <p:embed/>
                </p:oleObj>
              </mc:Choice>
              <mc:Fallback>
                <p:oleObj name="公式" r:id="rId26" imgW="1663560" imgH="34272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871663" y="5851525"/>
                        <a:ext cx="4176712"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300084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35905"/>
                                        </p:tgtEl>
                                        <p:attrNameLst>
                                          <p:attrName>style.visibility</p:attrName>
                                        </p:attrNameLst>
                                      </p:cBhvr>
                                      <p:to>
                                        <p:strVal val="visible"/>
                                      </p:to>
                                    </p:set>
                                    <p:animEffect transition="in" filter="blinds(vertical)">
                                      <p:cBhvr>
                                        <p:cTn id="7" dur="500"/>
                                        <p:tgtEl>
                                          <p:spTgt spid="335905"/>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4" fill="hold" nodeType="afterEffect">
                                  <p:stCondLst>
                                    <p:cond delay="300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up)">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335904"/>
                                        </p:tgtEl>
                                        <p:attrNameLst>
                                          <p:attrName>style.visibility</p:attrName>
                                        </p:attrNameLst>
                                      </p:cBhvr>
                                      <p:to>
                                        <p:strVal val="visible"/>
                                      </p:to>
                                    </p:set>
                                    <p:animEffect transition="in" filter="blinds(horizontal)">
                                      <p:cBhvr>
                                        <p:cTn id="28" dur="500"/>
                                        <p:tgtEl>
                                          <p:spTgt spid="33590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35910"/>
                                        </p:tgtEl>
                                        <p:attrNameLst>
                                          <p:attrName>style.visibility</p:attrName>
                                        </p:attrNameLst>
                                      </p:cBhvr>
                                      <p:to>
                                        <p:strVal val="visible"/>
                                      </p:to>
                                    </p:set>
                                    <p:animEffect transition="in" filter="blinds(horizontal)">
                                      <p:cBhvr>
                                        <p:cTn id="33" dur="500"/>
                                        <p:tgtEl>
                                          <p:spTgt spid="3359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335911"/>
                                        </p:tgtEl>
                                        <p:attrNameLst>
                                          <p:attrName>style.visibility</p:attrName>
                                        </p:attrNameLst>
                                      </p:cBhvr>
                                      <p:to>
                                        <p:strVal val="visible"/>
                                      </p:to>
                                    </p:set>
                                    <p:animEffect transition="in" filter="blinds(horizontal)">
                                      <p:cBhvr>
                                        <p:cTn id="38" dur="500"/>
                                        <p:tgtEl>
                                          <p:spTgt spid="3359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359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p:cNvGraphicFramePr>
            <a:graphicFrameLocks noChangeAspect="1"/>
          </p:cNvGraphicFramePr>
          <p:nvPr/>
        </p:nvGraphicFramePr>
        <p:xfrm>
          <a:off x="1008063" y="365125"/>
          <a:ext cx="6156325" cy="868363"/>
        </p:xfrm>
        <a:graphic>
          <a:graphicData uri="http://schemas.openxmlformats.org/presentationml/2006/ole">
            <mc:AlternateContent xmlns:mc="http://schemas.openxmlformats.org/markup-compatibility/2006">
              <mc:Choice xmlns:v="urn:schemas-microsoft-com:vml" Requires="v">
                <p:oleObj spid="_x0000_s5250" name="公式" r:id="rId4" imgW="2412720" imgH="342720" progId="Equation.3">
                  <p:embed/>
                </p:oleObj>
              </mc:Choice>
              <mc:Fallback>
                <p:oleObj name="公式" r:id="rId4" imgW="2412720" imgH="3427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365125"/>
                        <a:ext cx="6156325" cy="868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431800" y="981075"/>
            <a:ext cx="8001000" cy="712788"/>
            <a:chOff x="288" y="624"/>
            <a:chExt cx="5040" cy="449"/>
          </a:xfrm>
        </p:grpSpPr>
        <p:graphicFrame>
          <p:nvGraphicFramePr>
            <p:cNvPr id="45065" name="Object 4"/>
            <p:cNvGraphicFramePr>
              <a:graphicFrameLocks noChangeAspect="1"/>
            </p:cNvGraphicFramePr>
            <p:nvPr/>
          </p:nvGraphicFramePr>
          <p:xfrm>
            <a:off x="288" y="624"/>
            <a:ext cx="678" cy="449"/>
          </p:xfrm>
          <a:graphic>
            <a:graphicData uri="http://schemas.openxmlformats.org/presentationml/2006/ole">
              <mc:AlternateContent xmlns:mc="http://schemas.openxmlformats.org/markup-compatibility/2006">
                <mc:Choice xmlns:v="urn:schemas-microsoft-com:vml" Requires="v">
                  <p:oleObj spid="_x0000_s5251" name="公式" r:id="rId6" imgW="380880" imgH="253800" progId="Equation.3">
                    <p:embed/>
                  </p:oleObj>
                </mc:Choice>
                <mc:Fallback>
                  <p:oleObj name="公式" r:id="rId6" imgW="38088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624"/>
                          <a:ext cx="678"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1" name="Text Box 5"/>
            <p:cNvSpPr txBox="1">
              <a:spLocks noChangeArrowheads="1"/>
            </p:cNvSpPr>
            <p:nvPr/>
          </p:nvSpPr>
          <p:spPr bwMode="auto">
            <a:xfrm>
              <a:off x="1008" y="720"/>
              <a:ext cx="432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kumimoji="1" lang="zh-CN" altLang="en-US"/>
                <a:t>描述质点系整体绕参考点的旋转运动</a:t>
              </a:r>
            </a:p>
          </p:txBody>
        </p:sp>
      </p:grpSp>
      <p:grpSp>
        <p:nvGrpSpPr>
          <p:cNvPr id="3" name="Group 6"/>
          <p:cNvGrpSpPr>
            <a:grpSpLocks/>
          </p:cNvGrpSpPr>
          <p:nvPr/>
        </p:nvGrpSpPr>
        <p:grpSpPr bwMode="auto">
          <a:xfrm>
            <a:off x="395288" y="1665288"/>
            <a:ext cx="8428037" cy="1116012"/>
            <a:chOff x="295" y="1071"/>
            <a:chExt cx="5309" cy="703"/>
          </a:xfrm>
        </p:grpSpPr>
        <p:graphicFrame>
          <p:nvGraphicFramePr>
            <p:cNvPr id="45064" name="Object 7"/>
            <p:cNvGraphicFramePr>
              <a:graphicFrameLocks noChangeAspect="1"/>
            </p:cNvGraphicFramePr>
            <p:nvPr/>
          </p:nvGraphicFramePr>
          <p:xfrm>
            <a:off x="295" y="1071"/>
            <a:ext cx="744" cy="449"/>
          </p:xfrm>
          <a:graphic>
            <a:graphicData uri="http://schemas.openxmlformats.org/presentationml/2006/ole">
              <mc:AlternateContent xmlns:mc="http://schemas.openxmlformats.org/markup-compatibility/2006">
                <mc:Choice xmlns:v="urn:schemas-microsoft-com:vml" Requires="v">
                  <p:oleObj spid="_x0000_s5252" name="公式" r:id="rId8" imgW="368280" imgH="253800" progId="Equation.3">
                    <p:embed/>
                  </p:oleObj>
                </mc:Choice>
                <mc:Fallback>
                  <p:oleObj name="公式" r:id="rId8" imgW="368280" imgH="253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5" y="1071"/>
                          <a:ext cx="744" cy="4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90" name="Text Box 8"/>
            <p:cNvSpPr txBox="1">
              <a:spLocks noChangeArrowheads="1"/>
            </p:cNvSpPr>
            <p:nvPr/>
          </p:nvSpPr>
          <p:spPr bwMode="auto">
            <a:xfrm>
              <a:off x="1043" y="1140"/>
              <a:ext cx="4561"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spcAft>
                  <a:spcPct val="20000"/>
                </a:spcAft>
              </a:pPr>
              <a:r>
                <a:rPr kumimoji="1" lang="zh-CN" altLang="en-US"/>
                <a:t>描述质点系绕质心的旋转运动</a:t>
              </a:r>
              <a:r>
                <a:rPr kumimoji="1" lang="en-US" altLang="zh-CN">
                  <a:latin typeface="宋体" pitchFamily="2" charset="-122"/>
                  <a:ea typeface="宋体" pitchFamily="2" charset="-122"/>
                </a:rPr>
                <a:t>,</a:t>
              </a:r>
              <a:r>
                <a:rPr kumimoji="1" lang="zh-CN" altLang="en-US"/>
                <a:t>与参考点的选择</a:t>
              </a:r>
            </a:p>
            <a:p>
              <a:pPr eaLnBrk="1" hangingPunct="1">
                <a:lnSpc>
                  <a:spcPct val="105000"/>
                </a:lnSpc>
                <a:spcAft>
                  <a:spcPct val="20000"/>
                </a:spcAft>
              </a:pPr>
              <a:r>
                <a:rPr kumimoji="1" lang="zh-CN" altLang="en-US"/>
                <a:t>无关</a:t>
              </a:r>
              <a:r>
                <a:rPr kumimoji="1" lang="en-US" altLang="zh-CN">
                  <a:latin typeface="宋体" pitchFamily="2" charset="-122"/>
                  <a:ea typeface="宋体" pitchFamily="2" charset="-122"/>
                </a:rPr>
                <a:t>.</a:t>
              </a:r>
            </a:p>
          </p:txBody>
        </p:sp>
      </p:grpSp>
      <p:grpSp>
        <p:nvGrpSpPr>
          <p:cNvPr id="4" name="Group 9"/>
          <p:cNvGrpSpPr>
            <a:grpSpLocks/>
          </p:cNvGrpSpPr>
          <p:nvPr/>
        </p:nvGrpSpPr>
        <p:grpSpPr bwMode="auto">
          <a:xfrm>
            <a:off x="755650" y="2924175"/>
            <a:ext cx="7696200" cy="3505200"/>
            <a:chOff x="481" y="1857"/>
            <a:chExt cx="4848" cy="2208"/>
          </a:xfrm>
        </p:grpSpPr>
        <p:sp>
          <p:nvSpPr>
            <p:cNvPr id="45069" name="Rectangle 10"/>
            <p:cNvSpPr>
              <a:spLocks noChangeArrowheads="1"/>
            </p:cNvSpPr>
            <p:nvPr/>
          </p:nvSpPr>
          <p:spPr bwMode="auto">
            <a:xfrm>
              <a:off x="481" y="1857"/>
              <a:ext cx="4848" cy="2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5059" name="Object 11"/>
            <p:cNvGraphicFramePr>
              <a:graphicFrameLocks noChangeAspect="1"/>
            </p:cNvGraphicFramePr>
            <p:nvPr/>
          </p:nvGraphicFramePr>
          <p:xfrm>
            <a:off x="4090" y="3338"/>
            <a:ext cx="414" cy="334"/>
          </p:xfrm>
          <a:graphic>
            <a:graphicData uri="http://schemas.openxmlformats.org/presentationml/2006/ole">
              <mc:AlternateContent xmlns:mc="http://schemas.openxmlformats.org/markup-compatibility/2006">
                <mc:Choice xmlns:v="urn:schemas-microsoft-com:vml" Requires="v">
                  <p:oleObj spid="_x0000_s5253" name="公式" r:id="rId10" imgW="304560" imgH="253800" progId="Equation.3">
                    <p:embed/>
                  </p:oleObj>
                </mc:Choice>
                <mc:Fallback>
                  <p:oleObj name="公式" r:id="rId10" imgW="304560" imgH="2538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90" y="3338"/>
                          <a:ext cx="414"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0" name="Line 12"/>
            <p:cNvSpPr>
              <a:spLocks noChangeShapeType="1"/>
            </p:cNvSpPr>
            <p:nvPr/>
          </p:nvSpPr>
          <p:spPr bwMode="auto">
            <a:xfrm flipH="1" flipV="1">
              <a:off x="4417" y="3378"/>
              <a:ext cx="336" cy="384"/>
            </a:xfrm>
            <a:prstGeom prst="line">
              <a:avLst/>
            </a:prstGeom>
            <a:noFill/>
            <a:ln w="38100">
              <a:solidFill>
                <a:srgbClr val="2B568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3"/>
            <p:cNvSpPr>
              <a:spLocks noChangeShapeType="1"/>
            </p:cNvSpPr>
            <p:nvPr/>
          </p:nvSpPr>
          <p:spPr bwMode="auto">
            <a:xfrm flipV="1">
              <a:off x="4753" y="2370"/>
              <a:ext cx="0" cy="1392"/>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60" name="Object 14"/>
            <p:cNvGraphicFramePr>
              <a:graphicFrameLocks noChangeAspect="1"/>
            </p:cNvGraphicFramePr>
            <p:nvPr/>
          </p:nvGraphicFramePr>
          <p:xfrm>
            <a:off x="4792" y="2331"/>
            <a:ext cx="475" cy="369"/>
          </p:xfrm>
          <a:graphic>
            <a:graphicData uri="http://schemas.openxmlformats.org/presentationml/2006/ole">
              <mc:AlternateContent xmlns:mc="http://schemas.openxmlformats.org/markup-compatibility/2006">
                <mc:Choice xmlns:v="urn:schemas-microsoft-com:vml" Requires="v">
                  <p:oleObj spid="_x0000_s5254" name="公式" r:id="rId12" imgW="317160" imgH="253800" progId="Equation.3">
                    <p:embed/>
                  </p:oleObj>
                </mc:Choice>
                <mc:Fallback>
                  <p:oleObj name="公式" r:id="rId12" imgW="317160" imgH="2538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2" y="2331"/>
                          <a:ext cx="475" cy="3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2" name="Line 15"/>
            <p:cNvSpPr>
              <a:spLocks noChangeShapeType="1"/>
            </p:cNvSpPr>
            <p:nvPr/>
          </p:nvSpPr>
          <p:spPr bwMode="auto">
            <a:xfrm flipV="1">
              <a:off x="4417" y="2082"/>
              <a:ext cx="0" cy="1344"/>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16"/>
            <p:cNvSpPr>
              <a:spLocks noChangeShapeType="1"/>
            </p:cNvSpPr>
            <p:nvPr/>
          </p:nvSpPr>
          <p:spPr bwMode="auto">
            <a:xfrm>
              <a:off x="4417" y="2082"/>
              <a:ext cx="336" cy="288"/>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17"/>
            <p:cNvSpPr>
              <a:spLocks noChangeShapeType="1"/>
            </p:cNvSpPr>
            <p:nvPr/>
          </p:nvSpPr>
          <p:spPr bwMode="auto">
            <a:xfrm flipH="1" flipV="1">
              <a:off x="4430" y="2056"/>
              <a:ext cx="323" cy="1706"/>
            </a:xfrm>
            <a:prstGeom prst="line">
              <a:avLst/>
            </a:prstGeom>
            <a:noFill/>
            <a:ln w="38100">
              <a:solidFill>
                <a:srgbClr val="CC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5061" name="Object 18"/>
            <p:cNvGraphicFramePr>
              <a:graphicFrameLocks noChangeAspect="1"/>
            </p:cNvGraphicFramePr>
            <p:nvPr/>
          </p:nvGraphicFramePr>
          <p:xfrm>
            <a:off x="4177" y="1949"/>
            <a:ext cx="257" cy="336"/>
          </p:xfrm>
          <a:graphic>
            <a:graphicData uri="http://schemas.openxmlformats.org/presentationml/2006/ole">
              <mc:AlternateContent xmlns:mc="http://schemas.openxmlformats.org/markup-compatibility/2006">
                <mc:Choice xmlns:v="urn:schemas-microsoft-com:vml" Requires="v">
                  <p:oleObj spid="_x0000_s5255" name="公式" r:id="rId14" imgW="139680" imgH="190440" progId="Equation.3">
                    <p:embed/>
                  </p:oleObj>
                </mc:Choice>
                <mc:Fallback>
                  <p:oleObj name="公式" r:id="rId14" imgW="13968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77" y="1949"/>
                          <a:ext cx="25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5" name="Oval 19"/>
            <p:cNvSpPr>
              <a:spLocks noChangeArrowheads="1"/>
            </p:cNvSpPr>
            <p:nvPr/>
          </p:nvSpPr>
          <p:spPr bwMode="auto">
            <a:xfrm>
              <a:off x="1491" y="2486"/>
              <a:ext cx="155" cy="176"/>
            </a:xfrm>
            <a:prstGeom prst="ellipse">
              <a:avLst/>
            </a:prstGeom>
            <a:gradFill rotWithShape="0">
              <a:gsLst>
                <a:gs pos="0">
                  <a:srgbClr val="0099CC"/>
                </a:gs>
                <a:gs pos="100000">
                  <a:srgbClr val="005672"/>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5076" name="Oval 20"/>
            <p:cNvSpPr>
              <a:spLocks noChangeArrowheads="1"/>
            </p:cNvSpPr>
            <p:nvPr/>
          </p:nvSpPr>
          <p:spPr bwMode="auto">
            <a:xfrm>
              <a:off x="2746" y="3046"/>
              <a:ext cx="327" cy="332"/>
            </a:xfrm>
            <a:prstGeom prst="ellipse">
              <a:avLst/>
            </a:prstGeom>
            <a:solidFill>
              <a:srgbClr val="FF0000"/>
            </a:soli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5077" name="Line 21"/>
            <p:cNvSpPr>
              <a:spLocks noChangeShapeType="1"/>
            </p:cNvSpPr>
            <p:nvPr/>
          </p:nvSpPr>
          <p:spPr bwMode="auto">
            <a:xfrm flipV="1">
              <a:off x="2929" y="2850"/>
              <a:ext cx="0" cy="17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22"/>
            <p:cNvSpPr>
              <a:spLocks noChangeShapeType="1"/>
            </p:cNvSpPr>
            <p:nvPr/>
          </p:nvSpPr>
          <p:spPr bwMode="auto">
            <a:xfrm>
              <a:off x="2929" y="3426"/>
              <a:ext cx="0" cy="17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9" name="Line 23"/>
            <p:cNvSpPr>
              <a:spLocks noChangeShapeType="1"/>
            </p:cNvSpPr>
            <p:nvPr/>
          </p:nvSpPr>
          <p:spPr bwMode="auto">
            <a:xfrm>
              <a:off x="3121" y="3234"/>
              <a:ext cx="194"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Line 24"/>
            <p:cNvSpPr>
              <a:spLocks noChangeShapeType="1"/>
            </p:cNvSpPr>
            <p:nvPr/>
          </p:nvSpPr>
          <p:spPr bwMode="auto">
            <a:xfrm flipH="1">
              <a:off x="2545" y="3234"/>
              <a:ext cx="155" cy="0"/>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25"/>
            <p:cNvSpPr>
              <a:spLocks noChangeShapeType="1"/>
            </p:cNvSpPr>
            <p:nvPr/>
          </p:nvSpPr>
          <p:spPr bwMode="auto">
            <a:xfrm flipV="1">
              <a:off x="3073" y="2946"/>
              <a:ext cx="116" cy="13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26"/>
            <p:cNvSpPr>
              <a:spLocks noChangeShapeType="1"/>
            </p:cNvSpPr>
            <p:nvPr/>
          </p:nvSpPr>
          <p:spPr bwMode="auto">
            <a:xfrm flipH="1" flipV="1">
              <a:off x="2641" y="2946"/>
              <a:ext cx="116" cy="13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27"/>
            <p:cNvSpPr>
              <a:spLocks noChangeShapeType="1"/>
            </p:cNvSpPr>
            <p:nvPr/>
          </p:nvSpPr>
          <p:spPr bwMode="auto">
            <a:xfrm>
              <a:off x="3073" y="3378"/>
              <a:ext cx="116" cy="13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Line 28"/>
            <p:cNvSpPr>
              <a:spLocks noChangeShapeType="1"/>
            </p:cNvSpPr>
            <p:nvPr/>
          </p:nvSpPr>
          <p:spPr bwMode="auto">
            <a:xfrm flipH="1">
              <a:off x="2641" y="3378"/>
              <a:ext cx="155" cy="132"/>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5" name="Oval 29">
              <a:hlinkClick r:id="rId16" action="ppaction://hlinkfile"/>
            </p:cNvPr>
            <p:cNvSpPr>
              <a:spLocks noChangeArrowheads="1"/>
            </p:cNvSpPr>
            <p:nvPr/>
          </p:nvSpPr>
          <p:spPr bwMode="auto">
            <a:xfrm>
              <a:off x="1057" y="2466"/>
              <a:ext cx="2542" cy="14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5062" name="Object 30"/>
            <p:cNvGraphicFramePr>
              <a:graphicFrameLocks noChangeAspect="1"/>
            </p:cNvGraphicFramePr>
            <p:nvPr/>
          </p:nvGraphicFramePr>
          <p:xfrm>
            <a:off x="2440" y="1901"/>
            <a:ext cx="475" cy="429"/>
          </p:xfrm>
          <a:graphic>
            <a:graphicData uri="http://schemas.openxmlformats.org/presentationml/2006/ole">
              <mc:AlternateContent xmlns:mc="http://schemas.openxmlformats.org/markup-compatibility/2006">
                <mc:Choice xmlns:v="urn:schemas-microsoft-com:vml" Requires="v">
                  <p:oleObj spid="_x0000_s5256" name="公式" r:id="rId17" imgW="317160" imgH="253800" progId="Equation.3">
                    <p:embed/>
                  </p:oleObj>
                </mc:Choice>
                <mc:Fallback>
                  <p:oleObj name="公式" r:id="rId17" imgW="317160" imgH="253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40" y="1901"/>
                          <a:ext cx="475"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63" name="Object 31"/>
            <p:cNvGraphicFramePr>
              <a:graphicFrameLocks noChangeAspect="1"/>
            </p:cNvGraphicFramePr>
            <p:nvPr/>
          </p:nvGraphicFramePr>
          <p:xfrm>
            <a:off x="759" y="1995"/>
            <a:ext cx="501" cy="392"/>
          </p:xfrm>
          <a:graphic>
            <a:graphicData uri="http://schemas.openxmlformats.org/presentationml/2006/ole">
              <mc:AlternateContent xmlns:mc="http://schemas.openxmlformats.org/markup-compatibility/2006">
                <mc:Choice xmlns:v="urn:schemas-microsoft-com:vml" Requires="v">
                  <p:oleObj spid="_x0000_s5257" name="公式" r:id="rId19" imgW="304560" imgH="253800" progId="Equation.3">
                    <p:embed/>
                  </p:oleObj>
                </mc:Choice>
                <mc:Fallback>
                  <p:oleObj name="公式" r:id="rId19" imgW="304560" imgH="253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9" y="1995"/>
                          <a:ext cx="501"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86" name="Line 32"/>
            <p:cNvSpPr>
              <a:spLocks noChangeShapeType="1"/>
            </p:cNvSpPr>
            <p:nvPr/>
          </p:nvSpPr>
          <p:spPr bwMode="auto">
            <a:xfrm flipH="1" flipV="1">
              <a:off x="1258" y="2090"/>
              <a:ext cx="310" cy="484"/>
            </a:xfrm>
            <a:prstGeom prst="line">
              <a:avLst/>
            </a:prstGeom>
            <a:noFill/>
            <a:ln w="38100">
              <a:solidFill>
                <a:srgbClr val="0066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AutoShape 33"/>
            <p:cNvSpPr>
              <a:spLocks noChangeArrowheads="1"/>
            </p:cNvSpPr>
            <p:nvPr/>
          </p:nvSpPr>
          <p:spPr bwMode="auto">
            <a:xfrm>
              <a:off x="2209" y="2178"/>
              <a:ext cx="233" cy="264"/>
            </a:xfrm>
            <a:prstGeom prst="curvedRightArrow">
              <a:avLst>
                <a:gd name="adj1" fmla="val 22661"/>
                <a:gd name="adj2" fmla="val 45322"/>
                <a:gd name="adj3" fmla="val 33333"/>
              </a:avLst>
            </a:prstGeom>
            <a:solidFill>
              <a:srgbClr val="FFFFFF"/>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5088" name="AutoShape 34"/>
            <p:cNvSpPr>
              <a:spLocks noChangeArrowheads="1"/>
            </p:cNvSpPr>
            <p:nvPr/>
          </p:nvSpPr>
          <p:spPr bwMode="auto">
            <a:xfrm rot="-2123944">
              <a:off x="1297" y="2178"/>
              <a:ext cx="233" cy="264"/>
            </a:xfrm>
            <a:prstGeom prst="curvedRightArrow">
              <a:avLst>
                <a:gd name="adj1" fmla="val 22661"/>
                <a:gd name="adj2" fmla="val 45322"/>
                <a:gd name="adj3" fmla="val 33333"/>
              </a:avLst>
            </a:prstGeom>
            <a:solidFill>
              <a:srgbClr val="FFFFFF"/>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5089" name="Line 35"/>
            <p:cNvSpPr>
              <a:spLocks noChangeShapeType="1"/>
            </p:cNvSpPr>
            <p:nvPr/>
          </p:nvSpPr>
          <p:spPr bwMode="auto">
            <a:xfrm flipV="1">
              <a:off x="2305" y="1986"/>
              <a:ext cx="0" cy="120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253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0825" y="944563"/>
            <a:ext cx="5976938" cy="488950"/>
            <a:chOff x="295" y="595"/>
            <a:chExt cx="3765" cy="308"/>
          </a:xfrm>
        </p:grpSpPr>
        <p:sp>
          <p:nvSpPr>
            <p:cNvPr id="46131" name="Text Box 3"/>
            <p:cNvSpPr txBox="1">
              <a:spLocks noChangeArrowheads="1"/>
            </p:cNvSpPr>
            <p:nvPr/>
          </p:nvSpPr>
          <p:spPr bwMode="auto">
            <a:xfrm>
              <a:off x="295" y="595"/>
              <a:ext cx="37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zh-CN" altLang="en-US"/>
                <a:t>质点的角动量</a:t>
              </a:r>
              <a:r>
                <a:rPr lang="zh-CN" altLang="en-US" i="1"/>
                <a:t>    </a:t>
              </a:r>
              <a:r>
                <a:rPr lang="zh-CN" altLang="en-US"/>
                <a:t>随时间的变化率为 </a:t>
              </a:r>
            </a:p>
          </p:txBody>
        </p:sp>
        <p:graphicFrame>
          <p:nvGraphicFramePr>
            <p:cNvPr id="46100" name="Object 4"/>
            <p:cNvGraphicFramePr>
              <a:graphicFrameLocks noChangeAspect="1"/>
            </p:cNvGraphicFramePr>
            <p:nvPr/>
          </p:nvGraphicFramePr>
          <p:xfrm>
            <a:off x="1610" y="595"/>
            <a:ext cx="200" cy="272"/>
          </p:xfrm>
          <a:graphic>
            <a:graphicData uri="http://schemas.openxmlformats.org/presentationml/2006/ole">
              <mc:AlternateContent xmlns:mc="http://schemas.openxmlformats.org/markup-compatibility/2006">
                <mc:Choice xmlns:v="urn:schemas-microsoft-com:vml" Requires="v">
                  <p:oleObj spid="_x0000_s6450" name="公式" r:id="rId4" imgW="139680" imgH="190440" progId="Equation.3">
                    <p:embed/>
                  </p:oleObj>
                </mc:Choice>
                <mc:Fallback>
                  <p:oleObj name="公式" r:id="rId4" imgW="1396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595"/>
                          <a:ext cx="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9973" name="Object 5"/>
          <p:cNvGraphicFramePr>
            <a:graphicFrameLocks noGrp="1" noChangeAspect="1"/>
          </p:cNvGraphicFramePr>
          <p:nvPr>
            <p:ph sz="quarter" idx="3"/>
          </p:nvPr>
        </p:nvGraphicFramePr>
        <p:xfrm>
          <a:off x="1008063" y="1628775"/>
          <a:ext cx="4643437" cy="911225"/>
        </p:xfrm>
        <a:graphic>
          <a:graphicData uri="http://schemas.openxmlformats.org/presentationml/2006/ole">
            <mc:AlternateContent xmlns:mc="http://schemas.openxmlformats.org/markup-compatibility/2006">
              <mc:Choice xmlns:v="urn:schemas-microsoft-com:vml" Requires="v">
                <p:oleObj spid="_x0000_s6451" name="公式" r:id="rId6" imgW="2070000" imgH="406080" progId="Equation.3">
                  <p:embed/>
                </p:oleObj>
              </mc:Choice>
              <mc:Fallback>
                <p:oleObj name="公式" r:id="rId6" imgW="207000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8063" y="1628775"/>
                        <a:ext cx="4643437" cy="911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9974" name="Rectangle 6"/>
          <p:cNvSpPr>
            <a:spLocks noChangeArrowheads="1"/>
          </p:cNvSpPr>
          <p:nvPr/>
        </p:nvSpPr>
        <p:spPr bwMode="auto">
          <a:xfrm>
            <a:off x="215900" y="368300"/>
            <a:ext cx="7453313" cy="523220"/>
          </a:xfrm>
          <a:prstGeom prst="rect">
            <a:avLst/>
          </a:prstGeom>
          <a:noFill/>
          <a:ln w="9525">
            <a:noFill/>
            <a:miter lim="800000"/>
            <a:headEnd/>
            <a:tailEnd/>
          </a:ln>
          <a:effectLst/>
        </p:spPr>
        <p:txBody>
          <a:bodyPr>
            <a:spAutoFit/>
          </a:bodyPr>
          <a:lstStyle/>
          <a:p>
            <a:pPr>
              <a:spcAft>
                <a:spcPct val="20000"/>
              </a:spcAft>
              <a:defRPr/>
            </a:pPr>
            <a:r>
              <a:rPr kumimoji="1" lang="en-US" altLang="zh-CN" sz="2800" dirty="0">
                <a:solidFill>
                  <a:srgbClr val="0000CC"/>
                </a:solidFill>
                <a:effectLst>
                  <a:outerShdw blurRad="38100" dist="38100" dir="2700000" algn="tl">
                    <a:srgbClr val="C0C0C0"/>
                  </a:outerShdw>
                </a:effectLst>
                <a:ea typeface="黑体" pitchFamily="49" charset="-122"/>
                <a:cs typeface="Times New Roman" pitchFamily="18" charset="0"/>
              </a:rPr>
              <a:t>2.2.2 </a:t>
            </a:r>
            <a:r>
              <a:rPr kumimoji="1" lang="zh-CN" altLang="en-US" sz="2800" dirty="0">
                <a:solidFill>
                  <a:srgbClr val="0000CC"/>
                </a:solidFill>
                <a:effectLst>
                  <a:outerShdw blurRad="38100" dist="38100" dir="2700000" algn="tl">
                    <a:srgbClr val="C0C0C0"/>
                  </a:outerShdw>
                </a:effectLst>
                <a:ea typeface="黑体" pitchFamily="49" charset="-122"/>
                <a:cs typeface="Times New Roman" pitchFamily="18" charset="0"/>
              </a:rPr>
              <a:t>质点角动量的时间变化率 力矩</a:t>
            </a:r>
            <a:r>
              <a:rPr kumimoji="1" lang="en-US" altLang="zh-CN" sz="2800" dirty="0">
                <a:solidFill>
                  <a:srgbClr val="0000CC"/>
                </a:solidFill>
                <a:ea typeface="黑体" pitchFamily="49" charset="-122"/>
                <a:cs typeface="Times New Roman" pitchFamily="18" charset="0"/>
              </a:rPr>
              <a:t>(moment)</a:t>
            </a:r>
            <a:endParaRPr kumimoji="1" lang="zh-CN" altLang="en-US" sz="2800" dirty="0">
              <a:solidFill>
                <a:srgbClr val="0000CC"/>
              </a:solidFill>
              <a:effectLst>
                <a:outerShdw blurRad="38100" dist="38100" dir="2700000" algn="tl">
                  <a:srgbClr val="C0C0C0"/>
                </a:outerShdw>
              </a:effectLst>
              <a:ea typeface="黑体" pitchFamily="49" charset="-122"/>
              <a:cs typeface="Times New Roman" pitchFamily="18" charset="0"/>
            </a:endParaRPr>
          </a:p>
        </p:txBody>
      </p:sp>
      <p:grpSp>
        <p:nvGrpSpPr>
          <p:cNvPr id="3" name="Group 7"/>
          <p:cNvGrpSpPr>
            <a:grpSpLocks/>
          </p:cNvGrpSpPr>
          <p:nvPr/>
        </p:nvGrpSpPr>
        <p:grpSpPr bwMode="auto">
          <a:xfrm>
            <a:off x="3743325" y="1844675"/>
            <a:ext cx="2698750" cy="1374775"/>
            <a:chOff x="2837" y="1480"/>
            <a:chExt cx="1948" cy="844"/>
          </a:xfrm>
        </p:grpSpPr>
        <p:graphicFrame>
          <p:nvGraphicFramePr>
            <p:cNvPr id="46099" name="Object 8"/>
            <p:cNvGraphicFramePr>
              <a:graphicFrameLocks noChangeAspect="1"/>
            </p:cNvGraphicFramePr>
            <p:nvPr/>
          </p:nvGraphicFramePr>
          <p:xfrm>
            <a:off x="4286" y="1480"/>
            <a:ext cx="499" cy="296"/>
          </p:xfrm>
          <a:graphic>
            <a:graphicData uri="http://schemas.openxmlformats.org/presentationml/2006/ole">
              <mc:AlternateContent xmlns:mc="http://schemas.openxmlformats.org/markup-compatibility/2006">
                <mc:Choice xmlns:v="urn:schemas-microsoft-com:vml" Requires="v">
                  <p:oleObj spid="_x0000_s6452" name="公式" r:id="rId8" imgW="342720" imgH="203040" progId="Equation.3">
                    <p:embed/>
                  </p:oleObj>
                </mc:Choice>
                <mc:Fallback>
                  <p:oleObj name="公式" r:id="rId8" imgW="342720" imgH="203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6" y="1480"/>
                          <a:ext cx="499"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9" name="Text Box 9"/>
            <p:cNvSpPr txBox="1">
              <a:spLocks noChangeArrowheads="1"/>
            </p:cNvSpPr>
            <p:nvPr/>
          </p:nvSpPr>
          <p:spPr bwMode="auto">
            <a:xfrm rot="-5400000">
              <a:off x="2878" y="1800"/>
              <a:ext cx="272"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a:solidFill>
                    <a:srgbClr val="CC0000"/>
                  </a:solidFill>
                </a:rPr>
                <a:t>=</a:t>
              </a:r>
            </a:p>
          </p:txBody>
        </p:sp>
        <p:sp>
          <p:nvSpPr>
            <p:cNvPr id="46130" name="Text Box 10"/>
            <p:cNvSpPr txBox="1">
              <a:spLocks noChangeArrowheads="1"/>
            </p:cNvSpPr>
            <p:nvPr/>
          </p:nvSpPr>
          <p:spPr bwMode="auto">
            <a:xfrm>
              <a:off x="2881" y="2024"/>
              <a:ext cx="31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a:solidFill>
                    <a:srgbClr val="CC0000"/>
                  </a:solidFill>
                </a:rPr>
                <a:t>0</a:t>
              </a:r>
            </a:p>
          </p:txBody>
        </p:sp>
      </p:grpSp>
      <p:grpSp>
        <p:nvGrpSpPr>
          <p:cNvPr id="4" name="Group 11"/>
          <p:cNvGrpSpPr>
            <a:grpSpLocks/>
          </p:cNvGrpSpPr>
          <p:nvPr/>
        </p:nvGrpSpPr>
        <p:grpSpPr bwMode="auto">
          <a:xfrm>
            <a:off x="287338" y="3213100"/>
            <a:ext cx="5183187" cy="1509713"/>
            <a:chOff x="158" y="1820"/>
            <a:chExt cx="3265" cy="951"/>
          </a:xfrm>
        </p:grpSpPr>
        <p:graphicFrame>
          <p:nvGraphicFramePr>
            <p:cNvPr id="46097" name="Object 12"/>
            <p:cNvGraphicFramePr>
              <a:graphicFrameLocks noChangeAspect="1"/>
            </p:cNvGraphicFramePr>
            <p:nvPr/>
          </p:nvGraphicFramePr>
          <p:xfrm>
            <a:off x="703" y="2183"/>
            <a:ext cx="2222" cy="588"/>
          </p:xfrm>
          <a:graphic>
            <a:graphicData uri="http://schemas.openxmlformats.org/presentationml/2006/ole">
              <mc:AlternateContent xmlns:mc="http://schemas.openxmlformats.org/markup-compatibility/2006">
                <mc:Choice xmlns:v="urn:schemas-microsoft-com:vml" Requires="v">
                  <p:oleObj spid="_x0000_s6453" name="公式" r:id="rId10" imgW="1536480" imgH="406080" progId="Equation.3">
                    <p:embed/>
                  </p:oleObj>
                </mc:Choice>
                <mc:Fallback>
                  <p:oleObj name="公式" r:id="rId10" imgW="1536480" imgH="4060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3" y="2183"/>
                          <a:ext cx="2222" cy="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8" name="Text Box 13"/>
            <p:cNvSpPr txBox="1">
              <a:spLocks noChangeArrowheads="1"/>
            </p:cNvSpPr>
            <p:nvPr/>
          </p:nvSpPr>
          <p:spPr bwMode="auto">
            <a:xfrm>
              <a:off x="158" y="1820"/>
              <a:ext cx="32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zh-CN" altLang="en-US">
                  <a:solidFill>
                    <a:srgbClr val="0000CC"/>
                  </a:solidFill>
                </a:rPr>
                <a:t>定义外力    对参考点</a:t>
              </a:r>
              <a:r>
                <a:rPr lang="en-US" altLang="zh-CN" i="1">
                  <a:solidFill>
                    <a:srgbClr val="0000CC"/>
                  </a:solidFill>
                </a:rPr>
                <a:t>O</a:t>
              </a:r>
              <a:r>
                <a:rPr lang="zh-CN" altLang="en-US">
                  <a:solidFill>
                    <a:srgbClr val="0000CC"/>
                  </a:solidFill>
                </a:rPr>
                <a:t>的力矩</a:t>
              </a:r>
              <a:r>
                <a:rPr lang="en-US" altLang="zh-CN">
                  <a:solidFill>
                    <a:srgbClr val="0000CC"/>
                  </a:solidFill>
                </a:rPr>
                <a:t>:</a:t>
              </a:r>
            </a:p>
          </p:txBody>
        </p:sp>
        <p:graphicFrame>
          <p:nvGraphicFramePr>
            <p:cNvPr id="46098" name="Object 14"/>
            <p:cNvGraphicFramePr>
              <a:graphicFrameLocks noChangeAspect="1"/>
            </p:cNvGraphicFramePr>
            <p:nvPr/>
          </p:nvGraphicFramePr>
          <p:xfrm>
            <a:off x="1066" y="1820"/>
            <a:ext cx="249" cy="287"/>
          </p:xfrm>
          <a:graphic>
            <a:graphicData uri="http://schemas.openxmlformats.org/presentationml/2006/ole">
              <mc:AlternateContent xmlns:mc="http://schemas.openxmlformats.org/markup-compatibility/2006">
                <mc:Choice xmlns:v="urn:schemas-microsoft-com:vml" Requires="v">
                  <p:oleObj spid="_x0000_s6454" name="公式" r:id="rId12" imgW="164880" imgH="190440" progId="Equation.3">
                    <p:embed/>
                  </p:oleObj>
                </mc:Choice>
                <mc:Fallback>
                  <p:oleObj name="公式" r:id="rId12" imgW="16488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 y="1820"/>
                          <a:ext cx="249"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5"/>
          <p:cNvGrpSpPr>
            <a:grpSpLocks/>
          </p:cNvGrpSpPr>
          <p:nvPr/>
        </p:nvGrpSpPr>
        <p:grpSpPr bwMode="auto">
          <a:xfrm>
            <a:off x="431800" y="4941888"/>
            <a:ext cx="5905500" cy="1069975"/>
            <a:chOff x="1020" y="3385"/>
            <a:chExt cx="3946" cy="753"/>
          </a:xfrm>
        </p:grpSpPr>
        <p:graphicFrame>
          <p:nvGraphicFramePr>
            <p:cNvPr id="46094" name="Object 16" descr="栎木"/>
            <p:cNvGraphicFramePr>
              <a:graphicFrameLocks noChangeAspect="1"/>
            </p:cNvGraphicFramePr>
            <p:nvPr/>
          </p:nvGraphicFramePr>
          <p:xfrm>
            <a:off x="1020" y="3532"/>
            <a:ext cx="315" cy="333"/>
          </p:xfrm>
          <a:graphic>
            <a:graphicData uri="http://schemas.openxmlformats.org/presentationml/2006/ole">
              <mc:AlternateContent xmlns:mc="http://schemas.openxmlformats.org/markup-compatibility/2006">
                <mc:Choice xmlns:v="urn:schemas-microsoft-com:vml" Requires="v">
                  <p:oleObj spid="_x0000_s6455" name="公式" r:id="rId14" imgW="203040" imgH="190440" progId="Equation.3">
                    <p:embed/>
                  </p:oleObj>
                </mc:Choice>
                <mc:Fallback>
                  <p:oleObj name="公式" r:id="rId14" imgW="203040" imgH="19044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0" y="3532"/>
                          <a:ext cx="315" cy="33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76200" cmpd="tri">
                              <a:solidFill>
                                <a:srgbClr val="3399FF"/>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pic>
                  </p:oleObj>
                </mc:Fallback>
              </mc:AlternateContent>
            </a:graphicData>
          </a:graphic>
        </p:graphicFrame>
        <p:sp>
          <p:nvSpPr>
            <p:cNvPr id="46125" name="Text Box 17"/>
            <p:cNvSpPr txBox="1">
              <a:spLocks noChangeArrowheads="1"/>
            </p:cNvSpPr>
            <p:nvPr/>
          </p:nvSpPr>
          <p:spPr bwMode="auto">
            <a:xfrm>
              <a:off x="1438" y="3385"/>
              <a:ext cx="862"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kumimoji="1" lang="zh-CN" altLang="en-US"/>
                <a:t>大小</a:t>
              </a:r>
              <a:r>
                <a:rPr kumimoji="1" lang="en-US" altLang="zh-CN"/>
                <a:t>:</a:t>
              </a:r>
              <a:endParaRPr kumimoji="1" lang="en-US" altLang="zh-CN" b="0"/>
            </a:p>
          </p:txBody>
        </p:sp>
        <p:graphicFrame>
          <p:nvGraphicFramePr>
            <p:cNvPr id="46095" name="Object 18"/>
            <p:cNvGraphicFramePr>
              <a:graphicFrameLocks noChangeAspect="1"/>
            </p:cNvGraphicFramePr>
            <p:nvPr/>
          </p:nvGraphicFramePr>
          <p:xfrm>
            <a:off x="2082" y="3405"/>
            <a:ext cx="1251" cy="284"/>
          </p:xfrm>
          <a:graphic>
            <a:graphicData uri="http://schemas.openxmlformats.org/presentationml/2006/ole">
              <mc:AlternateContent xmlns:mc="http://schemas.openxmlformats.org/markup-compatibility/2006">
                <mc:Choice xmlns:v="urn:schemas-microsoft-com:vml" Requires="v">
                  <p:oleObj spid="_x0000_s6456" name="公式" r:id="rId16" imgW="838080" imgH="177480" progId="Equation.3">
                    <p:embed/>
                  </p:oleObj>
                </mc:Choice>
                <mc:Fallback>
                  <p:oleObj name="公式" r:id="rId16" imgW="83808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82" y="3405"/>
                          <a:ext cx="1251" cy="284"/>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6" name="Text Box 19"/>
            <p:cNvSpPr txBox="1">
              <a:spLocks noChangeArrowheads="1"/>
            </p:cNvSpPr>
            <p:nvPr/>
          </p:nvSpPr>
          <p:spPr bwMode="auto">
            <a:xfrm>
              <a:off x="1438" y="3794"/>
              <a:ext cx="3528"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20000"/>
                </a:spcBef>
              </a:pPr>
              <a:r>
                <a:rPr kumimoji="1" lang="zh-CN" altLang="en-US"/>
                <a:t>方向</a:t>
              </a:r>
              <a:r>
                <a:rPr kumimoji="1" lang="en-US" altLang="zh-CN"/>
                <a:t>:              </a:t>
              </a:r>
              <a:r>
                <a:rPr kumimoji="1" lang="zh-CN" altLang="en-US"/>
                <a:t>右旋前进方向</a:t>
              </a:r>
            </a:p>
          </p:txBody>
        </p:sp>
        <p:graphicFrame>
          <p:nvGraphicFramePr>
            <p:cNvPr id="46096" name="Object 20"/>
            <p:cNvGraphicFramePr>
              <a:graphicFrameLocks noChangeAspect="1"/>
            </p:cNvGraphicFramePr>
            <p:nvPr/>
          </p:nvGraphicFramePr>
          <p:xfrm>
            <a:off x="2128" y="3759"/>
            <a:ext cx="662" cy="338"/>
          </p:xfrm>
          <a:graphic>
            <a:graphicData uri="http://schemas.openxmlformats.org/presentationml/2006/ole">
              <mc:AlternateContent xmlns:mc="http://schemas.openxmlformats.org/markup-compatibility/2006">
                <mc:Choice xmlns:v="urn:schemas-microsoft-com:vml" Requires="v">
                  <p:oleObj spid="_x0000_s6457" name="公式" r:id="rId18" imgW="457200" imgH="203040" progId="Equation.3">
                    <p:embed/>
                  </p:oleObj>
                </mc:Choice>
                <mc:Fallback>
                  <p:oleObj name="公式" r:id="rId18" imgW="45720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28" y="3759"/>
                          <a:ext cx="662" cy="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46127" name="AutoShape 21"/>
            <p:cNvSpPr>
              <a:spLocks/>
            </p:cNvSpPr>
            <p:nvPr/>
          </p:nvSpPr>
          <p:spPr bwMode="auto">
            <a:xfrm>
              <a:off x="1383" y="3521"/>
              <a:ext cx="91" cy="453"/>
            </a:xfrm>
            <a:prstGeom prst="leftBrace">
              <a:avLst>
                <a:gd name="adj1" fmla="val 41484"/>
                <a:gd name="adj2" fmla="val 50000"/>
              </a:avLst>
            </a:pr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pSp>
        <p:nvGrpSpPr>
          <p:cNvPr id="6" name="Group 22"/>
          <p:cNvGrpSpPr>
            <a:grpSpLocks/>
          </p:cNvGrpSpPr>
          <p:nvPr/>
        </p:nvGrpSpPr>
        <p:grpSpPr bwMode="auto">
          <a:xfrm>
            <a:off x="5580063" y="3459163"/>
            <a:ext cx="642937" cy="1150937"/>
            <a:chOff x="3745" y="2614"/>
            <a:chExt cx="405" cy="725"/>
          </a:xfrm>
        </p:grpSpPr>
        <p:sp>
          <p:nvSpPr>
            <p:cNvPr id="46124" name="Line 23"/>
            <p:cNvSpPr>
              <a:spLocks noChangeAspect="1" noChangeShapeType="1"/>
            </p:cNvSpPr>
            <p:nvPr/>
          </p:nvSpPr>
          <p:spPr bwMode="auto">
            <a:xfrm flipH="1" flipV="1">
              <a:off x="3983" y="2659"/>
              <a:ext cx="167" cy="680"/>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3" name="Object 24"/>
            <p:cNvGraphicFramePr>
              <a:graphicFrameLocks noChangeAspect="1"/>
            </p:cNvGraphicFramePr>
            <p:nvPr/>
          </p:nvGraphicFramePr>
          <p:xfrm>
            <a:off x="3745" y="2614"/>
            <a:ext cx="269" cy="247"/>
          </p:xfrm>
          <a:graphic>
            <a:graphicData uri="http://schemas.openxmlformats.org/presentationml/2006/ole">
              <mc:AlternateContent xmlns:mc="http://schemas.openxmlformats.org/markup-compatibility/2006">
                <mc:Choice xmlns:v="urn:schemas-microsoft-com:vml" Requires="v">
                  <p:oleObj spid="_x0000_s6458" name="公式" r:id="rId20" imgW="203040" imgH="190440" progId="Equation.3">
                    <p:embed/>
                  </p:oleObj>
                </mc:Choice>
                <mc:Fallback>
                  <p:oleObj name="公式" r:id="rId20" imgW="203040" imgH="1904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745" y="2614"/>
                          <a:ext cx="26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5"/>
          <p:cNvGrpSpPr>
            <a:grpSpLocks/>
          </p:cNvGrpSpPr>
          <p:nvPr/>
        </p:nvGrpSpPr>
        <p:grpSpPr bwMode="auto">
          <a:xfrm>
            <a:off x="5580063" y="2954338"/>
            <a:ext cx="3022600" cy="2535237"/>
            <a:chOff x="3561" y="1152"/>
            <a:chExt cx="1904" cy="1597"/>
          </a:xfrm>
        </p:grpSpPr>
        <p:sp>
          <p:nvSpPr>
            <p:cNvPr id="46115" name="Line 26"/>
            <p:cNvSpPr>
              <a:spLocks noChangeAspect="1" noChangeShapeType="1"/>
            </p:cNvSpPr>
            <p:nvPr/>
          </p:nvSpPr>
          <p:spPr bwMode="auto">
            <a:xfrm flipV="1">
              <a:off x="3984" y="1197"/>
              <a:ext cx="0" cy="100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84" name="Object 27"/>
            <p:cNvGraphicFramePr>
              <a:graphicFrameLocks noChangeAspect="1"/>
            </p:cNvGraphicFramePr>
            <p:nvPr/>
          </p:nvGraphicFramePr>
          <p:xfrm>
            <a:off x="4014" y="1152"/>
            <a:ext cx="182" cy="178"/>
          </p:xfrm>
          <a:graphic>
            <a:graphicData uri="http://schemas.openxmlformats.org/presentationml/2006/ole">
              <mc:AlternateContent xmlns:mc="http://schemas.openxmlformats.org/markup-compatibility/2006">
                <mc:Choice xmlns:v="urn:schemas-microsoft-com:vml" Requires="v">
                  <p:oleObj spid="_x0000_s6459" name="公式" r:id="rId22" imgW="126720" imgH="126720" progId="Equation.3">
                    <p:embed/>
                  </p:oleObj>
                </mc:Choice>
                <mc:Fallback>
                  <p:oleObj name="公式" r:id="rId22" imgW="126720" imgH="12672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14" y="1152"/>
                          <a:ext cx="18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6" name="Line 28"/>
            <p:cNvSpPr>
              <a:spLocks noChangeAspect="1" noChangeShapeType="1"/>
            </p:cNvSpPr>
            <p:nvPr/>
          </p:nvSpPr>
          <p:spPr bwMode="auto">
            <a:xfrm>
              <a:off x="3984" y="2202"/>
              <a:ext cx="13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46117" name="Line 29"/>
            <p:cNvSpPr>
              <a:spLocks noChangeAspect="1" noChangeShapeType="1"/>
            </p:cNvSpPr>
            <p:nvPr/>
          </p:nvSpPr>
          <p:spPr bwMode="auto">
            <a:xfrm flipV="1">
              <a:off x="4701" y="1880"/>
              <a:ext cx="541" cy="509"/>
            </a:xfrm>
            <a:prstGeom prst="line">
              <a:avLst/>
            </a:prstGeom>
            <a:noFill/>
            <a:ln w="38100">
              <a:solidFill>
                <a:srgbClr val="0000CC"/>
              </a:solidFill>
              <a:round/>
              <a:headEnd type="oval"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46118" name="Line 30"/>
            <p:cNvSpPr>
              <a:spLocks noChangeAspect="1" noChangeShapeType="1"/>
            </p:cNvSpPr>
            <p:nvPr/>
          </p:nvSpPr>
          <p:spPr bwMode="auto">
            <a:xfrm>
              <a:off x="4694" y="2387"/>
              <a:ext cx="363" cy="86"/>
            </a:xfrm>
            <a:prstGeom prst="line">
              <a:avLst/>
            </a:prstGeom>
            <a:noFill/>
            <a:ln w="19050">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9" name="Arc 31"/>
            <p:cNvSpPr>
              <a:spLocks noChangeAspect="1"/>
            </p:cNvSpPr>
            <p:nvPr/>
          </p:nvSpPr>
          <p:spPr bwMode="auto">
            <a:xfrm>
              <a:off x="4649" y="2341"/>
              <a:ext cx="135" cy="73"/>
            </a:xfrm>
            <a:custGeom>
              <a:avLst/>
              <a:gdLst>
                <a:gd name="T0" fmla="*/ 121 w 21600"/>
                <a:gd name="T1" fmla="*/ 0 h 11871"/>
                <a:gd name="T2" fmla="*/ 134 w 21600"/>
                <a:gd name="T3" fmla="*/ 73 h 11871"/>
                <a:gd name="T4" fmla="*/ 0 w 21600"/>
                <a:gd name="T5" fmla="*/ 59 h 11871"/>
                <a:gd name="T6" fmla="*/ 0 60000 65536"/>
                <a:gd name="T7" fmla="*/ 0 60000 65536"/>
                <a:gd name="T8" fmla="*/ 0 60000 65536"/>
                <a:gd name="T9" fmla="*/ 0 w 21600"/>
                <a:gd name="T10" fmla="*/ 0 h 11871"/>
                <a:gd name="T11" fmla="*/ 21600 w 21600"/>
                <a:gd name="T12" fmla="*/ 11871 h 11871"/>
              </a:gdLst>
              <a:ahLst/>
              <a:cxnLst>
                <a:cxn ang="T6">
                  <a:pos x="T0" y="T1"/>
                </a:cxn>
                <a:cxn ang="T7">
                  <a:pos x="T2" y="T3"/>
                </a:cxn>
                <a:cxn ang="T8">
                  <a:pos x="T4" y="T5"/>
                </a:cxn>
              </a:cxnLst>
              <a:rect l="T9" t="T10" r="T11" b="T12"/>
              <a:pathLst>
                <a:path w="21600" h="11871" fill="none" extrusionOk="0">
                  <a:moveTo>
                    <a:pt x="19376" y="0"/>
                  </a:moveTo>
                  <a:cubicBezTo>
                    <a:pt x="20839" y="2969"/>
                    <a:pt x="21600" y="6235"/>
                    <a:pt x="21600" y="9545"/>
                  </a:cubicBezTo>
                  <a:cubicBezTo>
                    <a:pt x="21600" y="10322"/>
                    <a:pt x="21558" y="11098"/>
                    <a:pt x="21474" y="11871"/>
                  </a:cubicBezTo>
                </a:path>
                <a:path w="21600" h="11871" stroke="0" extrusionOk="0">
                  <a:moveTo>
                    <a:pt x="19376" y="0"/>
                  </a:moveTo>
                  <a:cubicBezTo>
                    <a:pt x="20839" y="2969"/>
                    <a:pt x="21600" y="6235"/>
                    <a:pt x="21600" y="9545"/>
                  </a:cubicBezTo>
                  <a:cubicBezTo>
                    <a:pt x="21600" y="10322"/>
                    <a:pt x="21558" y="11098"/>
                    <a:pt x="21474" y="11871"/>
                  </a:cubicBezTo>
                  <a:lnTo>
                    <a:pt x="0" y="9545"/>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6120" name="Line 32"/>
            <p:cNvSpPr>
              <a:spLocks noChangeAspect="1" noChangeShapeType="1"/>
            </p:cNvSpPr>
            <p:nvPr/>
          </p:nvSpPr>
          <p:spPr bwMode="auto">
            <a:xfrm flipH="1">
              <a:off x="4422" y="2387"/>
              <a:ext cx="272" cy="26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85" name="Object 33"/>
            <p:cNvGraphicFramePr>
              <a:graphicFrameLocks noChangeAspect="1"/>
            </p:cNvGraphicFramePr>
            <p:nvPr/>
          </p:nvGraphicFramePr>
          <p:xfrm>
            <a:off x="4785" y="2282"/>
            <a:ext cx="182" cy="163"/>
          </p:xfrm>
          <a:graphic>
            <a:graphicData uri="http://schemas.openxmlformats.org/presentationml/2006/ole">
              <mc:AlternateContent xmlns:mc="http://schemas.openxmlformats.org/markup-compatibility/2006">
                <mc:Choice xmlns:v="urn:schemas-microsoft-com:vml" Requires="v">
                  <p:oleObj spid="_x0000_s6460" name="公式" r:id="rId24" imgW="152280" imgH="139680" progId="Equation.3">
                    <p:embed/>
                  </p:oleObj>
                </mc:Choice>
                <mc:Fallback>
                  <p:oleObj name="公式" r:id="rId24" imgW="152280" imgH="1396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85" y="2282"/>
                          <a:ext cx="18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6" name="Object 34"/>
            <p:cNvGraphicFramePr>
              <a:graphicFrameLocks noChangeAspect="1"/>
            </p:cNvGraphicFramePr>
            <p:nvPr/>
          </p:nvGraphicFramePr>
          <p:xfrm>
            <a:off x="5178" y="2205"/>
            <a:ext cx="197" cy="227"/>
          </p:xfrm>
          <a:graphic>
            <a:graphicData uri="http://schemas.openxmlformats.org/presentationml/2006/ole">
              <mc:AlternateContent xmlns:mc="http://schemas.openxmlformats.org/markup-compatibility/2006">
                <mc:Choice xmlns:v="urn:schemas-microsoft-com:vml" Requires="v">
                  <p:oleObj spid="_x0000_s6461" name="公式" r:id="rId26" imgW="139680" imgH="164880" progId="Equation.3">
                    <p:embed/>
                  </p:oleObj>
                </mc:Choice>
                <mc:Fallback>
                  <p:oleObj name="公式" r:id="rId26" imgW="139680" imgH="1648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178" y="2205"/>
                          <a:ext cx="19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7" name="Object 35"/>
            <p:cNvGraphicFramePr>
              <a:graphicFrameLocks noChangeAspect="1"/>
            </p:cNvGraphicFramePr>
            <p:nvPr/>
          </p:nvGraphicFramePr>
          <p:xfrm>
            <a:off x="4151" y="2286"/>
            <a:ext cx="206" cy="242"/>
          </p:xfrm>
          <a:graphic>
            <a:graphicData uri="http://schemas.openxmlformats.org/presentationml/2006/ole">
              <mc:AlternateContent xmlns:mc="http://schemas.openxmlformats.org/markup-compatibility/2006">
                <mc:Choice xmlns:v="urn:schemas-microsoft-com:vml" Requires="v">
                  <p:oleObj spid="_x0000_s6462" name="公式" r:id="rId28" imgW="126720" imgH="152280" progId="Equation.3">
                    <p:embed/>
                  </p:oleObj>
                </mc:Choice>
                <mc:Fallback>
                  <p:oleObj name="公式" r:id="rId28" imgW="126720" imgH="1522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51" y="2286"/>
                          <a:ext cx="20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8" name="Object 36"/>
            <p:cNvGraphicFramePr>
              <a:graphicFrameLocks noChangeAspect="1"/>
            </p:cNvGraphicFramePr>
            <p:nvPr/>
          </p:nvGraphicFramePr>
          <p:xfrm>
            <a:off x="3788" y="2105"/>
            <a:ext cx="175" cy="199"/>
          </p:xfrm>
          <a:graphic>
            <a:graphicData uri="http://schemas.openxmlformats.org/presentationml/2006/ole">
              <mc:AlternateContent xmlns:mc="http://schemas.openxmlformats.org/markup-compatibility/2006">
                <mc:Choice xmlns:v="urn:schemas-microsoft-com:vml" Requires="v">
                  <p:oleObj spid="_x0000_s6463" name="公式" r:id="rId30" imgW="152280" imgH="177480" progId="Equation.3">
                    <p:embed/>
                  </p:oleObj>
                </mc:Choice>
                <mc:Fallback>
                  <p:oleObj name="公式" r:id="rId30" imgW="15228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88" y="2105"/>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9" name="Object 37"/>
            <p:cNvGraphicFramePr>
              <a:graphicFrameLocks noChangeAspect="1"/>
            </p:cNvGraphicFramePr>
            <p:nvPr/>
          </p:nvGraphicFramePr>
          <p:xfrm>
            <a:off x="5239" y="1651"/>
            <a:ext cx="226" cy="255"/>
          </p:xfrm>
          <a:graphic>
            <a:graphicData uri="http://schemas.openxmlformats.org/presentationml/2006/ole">
              <mc:AlternateContent xmlns:mc="http://schemas.openxmlformats.org/markup-compatibility/2006">
                <mc:Choice xmlns:v="urn:schemas-microsoft-com:vml" Requires="v">
                  <p:oleObj spid="_x0000_s6464" name="公式" r:id="rId32" imgW="164880" imgH="190440" progId="Equation.3">
                    <p:embed/>
                  </p:oleObj>
                </mc:Choice>
                <mc:Fallback>
                  <p:oleObj name="公式" r:id="rId32" imgW="164880" imgH="19044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239" y="1651"/>
                          <a:ext cx="2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1" name="Freeform 38"/>
            <p:cNvSpPr>
              <a:spLocks noChangeAspect="1"/>
            </p:cNvSpPr>
            <p:nvPr/>
          </p:nvSpPr>
          <p:spPr bwMode="auto">
            <a:xfrm>
              <a:off x="3561" y="2195"/>
              <a:ext cx="415" cy="453"/>
            </a:xfrm>
            <a:custGeom>
              <a:avLst/>
              <a:gdLst>
                <a:gd name="T0" fmla="*/ 415 w 415"/>
                <a:gd name="T1" fmla="*/ 0 h 453"/>
                <a:gd name="T2" fmla="*/ 0 w 415"/>
                <a:gd name="T3" fmla="*/ 453 h 453"/>
                <a:gd name="T4" fmla="*/ 0 60000 65536"/>
                <a:gd name="T5" fmla="*/ 0 60000 65536"/>
                <a:gd name="T6" fmla="*/ 0 w 415"/>
                <a:gd name="T7" fmla="*/ 0 h 453"/>
                <a:gd name="T8" fmla="*/ 415 w 415"/>
                <a:gd name="T9" fmla="*/ 453 h 453"/>
              </a:gdLst>
              <a:ahLst/>
              <a:cxnLst>
                <a:cxn ang="T4">
                  <a:pos x="T0" y="T1"/>
                </a:cxn>
                <a:cxn ang="T5">
                  <a:pos x="T2" y="T3"/>
                </a:cxn>
              </a:cxnLst>
              <a:rect l="T6" t="T7" r="T8" b="T9"/>
              <a:pathLst>
                <a:path w="415" h="453">
                  <a:moveTo>
                    <a:pt x="415" y="0"/>
                  </a:moveTo>
                  <a:lnTo>
                    <a:pt x="0" y="453"/>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6090" name="Object 39"/>
            <p:cNvGraphicFramePr>
              <a:graphicFrameLocks noChangeAspect="1"/>
            </p:cNvGraphicFramePr>
            <p:nvPr/>
          </p:nvGraphicFramePr>
          <p:xfrm>
            <a:off x="3606" y="2558"/>
            <a:ext cx="177" cy="191"/>
          </p:xfrm>
          <a:graphic>
            <a:graphicData uri="http://schemas.openxmlformats.org/presentationml/2006/ole">
              <mc:AlternateContent xmlns:mc="http://schemas.openxmlformats.org/markup-compatibility/2006">
                <mc:Choice xmlns:v="urn:schemas-microsoft-com:vml" Requires="v">
                  <p:oleObj spid="_x0000_s6465" name="公式" r:id="rId34" imgW="126720" imgH="139680" progId="Equation.3">
                    <p:embed/>
                  </p:oleObj>
                </mc:Choice>
                <mc:Fallback>
                  <p:oleObj name="公式" r:id="rId34" imgW="126720" imgH="1396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06" y="2558"/>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91" name="Object 40"/>
            <p:cNvGraphicFramePr>
              <a:graphicFrameLocks noChangeAspect="1"/>
            </p:cNvGraphicFramePr>
            <p:nvPr/>
          </p:nvGraphicFramePr>
          <p:xfrm>
            <a:off x="3788" y="2105"/>
            <a:ext cx="175" cy="199"/>
          </p:xfrm>
          <a:graphic>
            <a:graphicData uri="http://schemas.openxmlformats.org/presentationml/2006/ole">
              <mc:AlternateContent xmlns:mc="http://schemas.openxmlformats.org/markup-compatibility/2006">
                <mc:Choice xmlns:v="urn:schemas-microsoft-com:vml" Requires="v">
                  <p:oleObj spid="_x0000_s6466" name="公式" r:id="rId36" imgW="152280" imgH="177480" progId="Equation.3">
                    <p:embed/>
                  </p:oleObj>
                </mc:Choice>
                <mc:Fallback>
                  <p:oleObj name="公式" r:id="rId36" imgW="152280" imgH="1774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788" y="2105"/>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22" name="Line 41"/>
            <p:cNvSpPr>
              <a:spLocks noChangeAspect="1" noChangeShapeType="1"/>
            </p:cNvSpPr>
            <p:nvPr/>
          </p:nvSpPr>
          <p:spPr bwMode="auto">
            <a:xfrm>
              <a:off x="3969" y="2199"/>
              <a:ext cx="720" cy="188"/>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6092" name="Object 42"/>
            <p:cNvGraphicFramePr>
              <a:graphicFrameLocks noChangeAspect="1"/>
            </p:cNvGraphicFramePr>
            <p:nvPr/>
          </p:nvGraphicFramePr>
          <p:xfrm>
            <a:off x="4604" y="2432"/>
            <a:ext cx="227" cy="227"/>
          </p:xfrm>
          <a:graphic>
            <a:graphicData uri="http://schemas.openxmlformats.org/presentationml/2006/ole">
              <mc:AlternateContent xmlns:mc="http://schemas.openxmlformats.org/markup-compatibility/2006">
                <mc:Choice xmlns:v="urn:schemas-microsoft-com:vml" Requires="v">
                  <p:oleObj spid="_x0000_s6467" name="公式" r:id="rId38" imgW="152280" imgH="152280" progId="Equation.3">
                    <p:embed/>
                  </p:oleObj>
                </mc:Choice>
                <mc:Fallback>
                  <p:oleObj name="公式" r:id="rId38" imgW="152280" imgH="1522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604" y="2432"/>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0011" name="Oval 43"/>
            <p:cNvSpPr>
              <a:spLocks noChangeArrowheads="1"/>
            </p:cNvSpPr>
            <p:nvPr/>
          </p:nvSpPr>
          <p:spPr bwMode="auto">
            <a:xfrm>
              <a:off x="4649" y="2341"/>
              <a:ext cx="91" cy="91"/>
            </a:xfrm>
            <a:prstGeom prst="ellipse">
              <a:avLst/>
            </a:prstGeom>
            <a:gradFill rotWithShape="1">
              <a:gsLst>
                <a:gs pos="0">
                  <a:schemeClr val="tx1"/>
                </a:gs>
                <a:gs pos="100000">
                  <a:schemeClr val="tx1">
                    <a:gamma/>
                    <a:tint val="70196"/>
                    <a:invGamma/>
                  </a:schemeClr>
                </a:gs>
              </a:gsLst>
              <a:path path="rect">
                <a:fillToRect l="100000" t="100000"/>
              </a:path>
            </a:gradFill>
            <a:ln w="9525">
              <a:solidFill>
                <a:schemeClr val="tx1"/>
              </a:solidFill>
              <a:round/>
              <a:headEnd/>
              <a:tailEnd/>
            </a:ln>
            <a:effectLst/>
          </p:spPr>
          <p:txBody>
            <a:bodyPr wrap="none" anchor="ctr"/>
            <a:lstStyle/>
            <a:p>
              <a:pPr>
                <a:defRPr/>
              </a:pPr>
              <a:endParaRPr lang="zh-CN" altLang="en-US">
                <a:ea typeface="黑体" pitchFamily="49" charset="-122"/>
              </a:endParaRPr>
            </a:p>
          </p:txBody>
        </p:sp>
      </p:grpSp>
      <p:grpSp>
        <p:nvGrpSpPr>
          <p:cNvPr id="8" name="Group 44"/>
          <p:cNvGrpSpPr>
            <a:grpSpLocks/>
          </p:cNvGrpSpPr>
          <p:nvPr/>
        </p:nvGrpSpPr>
        <p:grpSpPr bwMode="auto">
          <a:xfrm>
            <a:off x="6227763" y="3824288"/>
            <a:ext cx="1958975" cy="1420812"/>
            <a:chOff x="4105" y="2559"/>
            <a:chExt cx="1234" cy="895"/>
          </a:xfrm>
        </p:grpSpPr>
        <p:grpSp>
          <p:nvGrpSpPr>
            <p:cNvPr id="46109" name="Group 45"/>
            <p:cNvGrpSpPr>
              <a:grpSpLocks/>
            </p:cNvGrpSpPr>
            <p:nvPr/>
          </p:nvGrpSpPr>
          <p:grpSpPr bwMode="auto">
            <a:xfrm>
              <a:off x="4105" y="2559"/>
              <a:ext cx="1234" cy="835"/>
              <a:chOff x="4050" y="2523"/>
              <a:chExt cx="1234" cy="835"/>
            </a:xfrm>
          </p:grpSpPr>
          <p:sp>
            <p:nvSpPr>
              <p:cNvPr id="46113" name="Freeform 46"/>
              <p:cNvSpPr>
                <a:spLocks/>
              </p:cNvSpPr>
              <p:nvPr/>
            </p:nvSpPr>
            <p:spPr bwMode="auto">
              <a:xfrm>
                <a:off x="4066" y="2523"/>
                <a:ext cx="1218" cy="677"/>
              </a:xfrm>
              <a:custGeom>
                <a:avLst/>
                <a:gdLst>
                  <a:gd name="T0" fmla="*/ 5 w 1218"/>
                  <a:gd name="T1" fmla="*/ 500 h 677"/>
                  <a:gd name="T2" fmla="*/ 715 w 1218"/>
                  <a:gd name="T3" fmla="*/ 677 h 677"/>
                  <a:gd name="T4" fmla="*/ 1218 w 1218"/>
                  <a:gd name="T5" fmla="*/ 205 h 677"/>
                  <a:gd name="T6" fmla="*/ 521 w 1218"/>
                  <a:gd name="T7" fmla="*/ 0 h 677"/>
                  <a:gd name="T8" fmla="*/ 0 w 1218"/>
                  <a:gd name="T9" fmla="*/ 491 h 677"/>
                  <a:gd name="T10" fmla="*/ 0 60000 65536"/>
                  <a:gd name="T11" fmla="*/ 0 60000 65536"/>
                  <a:gd name="T12" fmla="*/ 0 60000 65536"/>
                  <a:gd name="T13" fmla="*/ 0 60000 65536"/>
                  <a:gd name="T14" fmla="*/ 0 60000 65536"/>
                  <a:gd name="T15" fmla="*/ 0 w 1218"/>
                  <a:gd name="T16" fmla="*/ 0 h 677"/>
                  <a:gd name="T17" fmla="*/ 1218 w 1218"/>
                  <a:gd name="T18" fmla="*/ 677 h 677"/>
                </a:gdLst>
                <a:ahLst/>
                <a:cxnLst>
                  <a:cxn ang="T10">
                    <a:pos x="T0" y="T1"/>
                  </a:cxn>
                  <a:cxn ang="T11">
                    <a:pos x="T2" y="T3"/>
                  </a:cxn>
                  <a:cxn ang="T12">
                    <a:pos x="T4" y="T5"/>
                  </a:cxn>
                  <a:cxn ang="T13">
                    <a:pos x="T6" y="T7"/>
                  </a:cxn>
                  <a:cxn ang="T14">
                    <a:pos x="T8" y="T9"/>
                  </a:cxn>
                </a:cxnLst>
                <a:rect l="T15" t="T16" r="T17" b="T18"/>
                <a:pathLst>
                  <a:path w="1218" h="677">
                    <a:moveTo>
                      <a:pt x="5" y="500"/>
                    </a:moveTo>
                    <a:lnTo>
                      <a:pt x="715" y="677"/>
                    </a:lnTo>
                    <a:lnTo>
                      <a:pt x="1218" y="205"/>
                    </a:lnTo>
                    <a:lnTo>
                      <a:pt x="521" y="0"/>
                    </a:lnTo>
                    <a:lnTo>
                      <a:pt x="0" y="491"/>
                    </a:lnTo>
                  </a:path>
                </a:pathLst>
              </a:custGeom>
              <a:gradFill rotWithShape="1">
                <a:gsLst>
                  <a:gs pos="0">
                    <a:srgbClr val="99CCFF">
                      <a:alpha val="34000"/>
                    </a:srgbClr>
                  </a:gs>
                  <a:gs pos="100000">
                    <a:srgbClr val="93C4F5">
                      <a:alpha val="67998"/>
                    </a:srgbClr>
                  </a:gs>
                </a:gsLst>
                <a:lin ang="18900000" scaled="1"/>
              </a:gradFill>
              <a:ln>
                <a:noFill/>
              </a:ln>
              <a:extLst>
                <a:ext uri="{91240B29-F687-4F45-9708-019B960494DF}">
                  <a14:hiddenLine xmlns:a14="http://schemas.microsoft.com/office/drawing/2010/main" w="19050">
                    <a:solidFill>
                      <a:srgbClr val="000000"/>
                    </a:solidFill>
                    <a:round/>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6114" name="Freeform 47"/>
              <p:cNvSpPr>
                <a:spLocks/>
              </p:cNvSpPr>
              <p:nvPr/>
            </p:nvSpPr>
            <p:spPr bwMode="auto">
              <a:xfrm>
                <a:off x="4050" y="3033"/>
                <a:ext cx="711" cy="325"/>
              </a:xfrm>
              <a:custGeom>
                <a:avLst/>
                <a:gdLst>
                  <a:gd name="T0" fmla="*/ 0 w 711"/>
                  <a:gd name="T1" fmla="*/ 6 h 325"/>
                  <a:gd name="T2" fmla="*/ 583 w 711"/>
                  <a:gd name="T3" fmla="*/ 325 h 325"/>
                  <a:gd name="T4" fmla="*/ 711 w 711"/>
                  <a:gd name="T5" fmla="*/ 196 h 325"/>
                  <a:gd name="T6" fmla="*/ 13 w 711"/>
                  <a:gd name="T7" fmla="*/ 0 h 325"/>
                  <a:gd name="T8" fmla="*/ 0 60000 65536"/>
                  <a:gd name="T9" fmla="*/ 0 60000 65536"/>
                  <a:gd name="T10" fmla="*/ 0 60000 65536"/>
                  <a:gd name="T11" fmla="*/ 0 60000 65536"/>
                  <a:gd name="T12" fmla="*/ 0 w 711"/>
                  <a:gd name="T13" fmla="*/ 0 h 325"/>
                  <a:gd name="T14" fmla="*/ 711 w 711"/>
                  <a:gd name="T15" fmla="*/ 325 h 325"/>
                </a:gdLst>
                <a:ahLst/>
                <a:cxnLst>
                  <a:cxn ang="T8">
                    <a:pos x="T0" y="T1"/>
                  </a:cxn>
                  <a:cxn ang="T9">
                    <a:pos x="T2" y="T3"/>
                  </a:cxn>
                  <a:cxn ang="T10">
                    <a:pos x="T4" y="T5"/>
                  </a:cxn>
                  <a:cxn ang="T11">
                    <a:pos x="T6" y="T7"/>
                  </a:cxn>
                </a:cxnLst>
                <a:rect l="T12" t="T13" r="T14" b="T15"/>
                <a:pathLst>
                  <a:path w="711" h="325">
                    <a:moveTo>
                      <a:pt x="0" y="6"/>
                    </a:moveTo>
                    <a:lnTo>
                      <a:pt x="583" y="325"/>
                    </a:lnTo>
                    <a:lnTo>
                      <a:pt x="711" y="196"/>
                    </a:lnTo>
                    <a:lnTo>
                      <a:pt x="13" y="0"/>
                    </a:lnTo>
                  </a:path>
                </a:pathLst>
              </a:custGeom>
              <a:solidFill>
                <a:srgbClr val="99CC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pSp>
          <p:nvGrpSpPr>
            <p:cNvPr id="46110" name="Group 48"/>
            <p:cNvGrpSpPr>
              <a:grpSpLocks/>
            </p:cNvGrpSpPr>
            <p:nvPr/>
          </p:nvGrpSpPr>
          <p:grpSpPr bwMode="auto">
            <a:xfrm>
              <a:off x="4105" y="3058"/>
              <a:ext cx="589" cy="396"/>
              <a:chOff x="3969" y="1752"/>
              <a:chExt cx="589" cy="396"/>
            </a:xfrm>
          </p:grpSpPr>
          <p:sp>
            <p:nvSpPr>
              <p:cNvPr id="46111" name="Freeform 49"/>
              <p:cNvSpPr>
                <a:spLocks/>
              </p:cNvSpPr>
              <p:nvPr/>
            </p:nvSpPr>
            <p:spPr bwMode="auto">
              <a:xfrm>
                <a:off x="4377" y="2024"/>
                <a:ext cx="93" cy="124"/>
              </a:xfrm>
              <a:custGeom>
                <a:avLst/>
                <a:gdLst>
                  <a:gd name="T0" fmla="*/ 86 w 93"/>
                  <a:gd name="T1" fmla="*/ 0 h 124"/>
                  <a:gd name="T2" fmla="*/ 0 w 93"/>
                  <a:gd name="T3" fmla="*/ 70 h 124"/>
                  <a:gd name="T4" fmla="*/ 93 w 93"/>
                  <a:gd name="T5" fmla="*/ 124 h 124"/>
                  <a:gd name="T6" fmla="*/ 0 60000 65536"/>
                  <a:gd name="T7" fmla="*/ 0 60000 65536"/>
                  <a:gd name="T8" fmla="*/ 0 60000 65536"/>
                  <a:gd name="T9" fmla="*/ 0 w 93"/>
                  <a:gd name="T10" fmla="*/ 0 h 124"/>
                  <a:gd name="T11" fmla="*/ 93 w 93"/>
                  <a:gd name="T12" fmla="*/ 124 h 124"/>
                </a:gdLst>
                <a:ahLst/>
                <a:cxnLst>
                  <a:cxn ang="T6">
                    <a:pos x="T0" y="T1"/>
                  </a:cxn>
                  <a:cxn ang="T7">
                    <a:pos x="T2" y="T3"/>
                  </a:cxn>
                  <a:cxn ang="T8">
                    <a:pos x="T4" y="T5"/>
                  </a:cxn>
                </a:cxnLst>
                <a:rect l="T9" t="T10" r="T11" b="T12"/>
                <a:pathLst>
                  <a:path w="93" h="124">
                    <a:moveTo>
                      <a:pt x="86" y="0"/>
                    </a:moveTo>
                    <a:lnTo>
                      <a:pt x="0" y="70"/>
                    </a:lnTo>
                    <a:lnTo>
                      <a:pt x="93" y="12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6083" name="Object 50"/>
              <p:cNvGraphicFramePr>
                <a:graphicFrameLocks noChangeAspect="1"/>
              </p:cNvGraphicFramePr>
              <p:nvPr/>
            </p:nvGraphicFramePr>
            <p:xfrm>
              <a:off x="4014" y="1842"/>
              <a:ext cx="179" cy="227"/>
            </p:xfrm>
            <a:graphic>
              <a:graphicData uri="http://schemas.openxmlformats.org/presentationml/2006/ole">
                <mc:AlternateContent xmlns:mc="http://schemas.openxmlformats.org/markup-compatibility/2006">
                  <mc:Choice xmlns:v="urn:schemas-microsoft-com:vml" Requires="v">
                    <p:oleObj spid="_x0000_s6468" name="公式" r:id="rId40" imgW="139680" imgH="177480" progId="Equation.3">
                      <p:embed/>
                    </p:oleObj>
                  </mc:Choice>
                  <mc:Fallback>
                    <p:oleObj name="公式" r:id="rId40" imgW="139680" imgH="17748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014" y="1842"/>
                            <a:ext cx="17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12" name="Line 51"/>
              <p:cNvSpPr>
                <a:spLocks noChangeShapeType="1"/>
              </p:cNvSpPr>
              <p:nvPr/>
            </p:nvSpPr>
            <p:spPr bwMode="auto">
              <a:xfrm>
                <a:off x="3969" y="1752"/>
                <a:ext cx="589" cy="31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1455021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339973"/>
                                        </p:tgtEl>
                                        <p:attrNameLst>
                                          <p:attrName>style.visibility</p:attrName>
                                        </p:attrNameLst>
                                      </p:cBhvr>
                                      <p:to>
                                        <p:strVal val="visible"/>
                                      </p:to>
                                    </p:set>
                                    <p:animEffect transition="in" filter="wipe(left)">
                                      <p:cBhvr>
                                        <p:cTn id="10" dur="1000"/>
                                        <p:tgtEl>
                                          <p:spTgt spid="3399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1000"/>
                                        <p:tgtEl>
                                          <p:spTgt spid="6"/>
                                        </p:tgtEl>
                                      </p:cBhvr>
                                    </p:animEffect>
                                  </p:childTnLst>
                                </p:cTn>
                              </p:par>
                            </p:childTnLst>
                          </p:cTn>
                        </p:par>
                        <p:par>
                          <p:cTn id="27" fill="hold" nodeType="afterGroup">
                            <p:stCondLst>
                              <p:cond delay="1000"/>
                            </p:stCondLst>
                            <p:childTnLst>
                              <p:par>
                                <p:cTn id="28" presetID="1"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bwMode="auto">
          <a:xfrm>
            <a:off x="215900" y="368300"/>
            <a:ext cx="6877050" cy="488950"/>
          </a:xfrm>
          <a:ln w="12700" cap="flat" algn="ctr">
            <a:miter lim="800000"/>
            <a:headEnd/>
            <a:tailEnd/>
          </a:ln>
        </p:spPr>
        <p:txBody>
          <a:bodyPr vert="horz" wrap="square" lIns="91440" tIns="45720" rIns="91440" bIns="45720" numCol="1" anchor="t" anchorCtr="0" compatLnSpc="1">
            <a:prstTxWarp prst="textNoShape">
              <a:avLst/>
            </a:prstTxWarp>
            <a:spAutoFit/>
          </a:bodyPr>
          <a:lstStyle/>
          <a:p>
            <a:pPr algn="l" eaLnBrk="1" hangingPunct="1">
              <a:spcBef>
                <a:spcPct val="50000"/>
              </a:spcBef>
              <a:defRPr/>
            </a:pPr>
            <a:r>
              <a:rPr kumimoji="1" lang="en-US" altLang="zh-CN" sz="2600" b="1" dirty="0">
                <a:solidFill>
                  <a:srgbClr val="0000CC"/>
                </a:solidFill>
                <a:effectLst>
                  <a:outerShdw blurRad="38100" dist="38100" dir="2700000" algn="tl">
                    <a:srgbClr val="C0C0C0"/>
                  </a:outerShdw>
                </a:effectLst>
                <a:latin typeface="Times New Roman" pitchFamily="18" charset="0"/>
                <a:ea typeface="黑体" pitchFamily="49" charset="-122"/>
                <a:cs typeface="Times New Roman" pitchFamily="18" charset="0"/>
              </a:rPr>
              <a:t>2.2.3 </a:t>
            </a:r>
            <a:r>
              <a:rPr kumimoji="1" lang="zh-CN" altLang="en-US" sz="2600" b="1" dirty="0">
                <a:solidFill>
                  <a:srgbClr val="0000CC"/>
                </a:solidFill>
                <a:effectLst>
                  <a:outerShdw blurRad="38100" dist="38100" dir="2700000" algn="tl">
                    <a:srgbClr val="C0C0C0"/>
                  </a:outerShdw>
                </a:effectLst>
                <a:latin typeface="Times New Roman" pitchFamily="18" charset="0"/>
                <a:ea typeface="黑体" pitchFamily="49" charset="-122"/>
                <a:cs typeface="Times New Roman" pitchFamily="18" charset="0"/>
              </a:rPr>
              <a:t>质点的角动量定理 角动量守恒定律</a:t>
            </a:r>
          </a:p>
        </p:txBody>
      </p:sp>
      <p:graphicFrame>
        <p:nvGraphicFramePr>
          <p:cNvPr id="351235" name="Object 3"/>
          <p:cNvGraphicFramePr>
            <a:graphicFrameLocks noGrp="1" noChangeAspect="1"/>
          </p:cNvGraphicFramePr>
          <p:nvPr>
            <p:ph sz="half" idx="1"/>
          </p:nvPr>
        </p:nvGraphicFramePr>
        <p:xfrm>
          <a:off x="2879725" y="1665288"/>
          <a:ext cx="1152525" cy="871537"/>
        </p:xfrm>
        <a:graphic>
          <a:graphicData uri="http://schemas.openxmlformats.org/presentationml/2006/ole">
            <mc:AlternateContent xmlns:mc="http://schemas.openxmlformats.org/markup-compatibility/2006">
              <mc:Choice xmlns:v="urn:schemas-microsoft-com:vml" Requires="v">
                <p:oleObj spid="_x0000_s7340" name="公式" r:id="rId4" imgW="571320" imgH="406080" progId="Equation.3">
                  <p:embed/>
                </p:oleObj>
              </mc:Choice>
              <mc:Fallback>
                <p:oleObj name="公式" r:id="rId4" imgW="571320" imgH="4060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9725" y="1665288"/>
                        <a:ext cx="1152525"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Text Box 4"/>
          <p:cNvSpPr txBox="1">
            <a:spLocks noChangeArrowheads="1"/>
          </p:cNvSpPr>
          <p:nvPr/>
        </p:nvSpPr>
        <p:spPr bwMode="auto">
          <a:xfrm>
            <a:off x="287338" y="1016000"/>
            <a:ext cx="374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sz="2800">
                <a:solidFill>
                  <a:srgbClr val="0000CC"/>
                </a:solidFill>
              </a:rPr>
              <a:t>1. </a:t>
            </a:r>
            <a:r>
              <a:rPr lang="zh-CN" altLang="en-US" sz="2800">
                <a:solidFill>
                  <a:srgbClr val="0000CC"/>
                </a:solidFill>
              </a:rPr>
              <a:t>质点的角动量定理</a:t>
            </a:r>
          </a:p>
        </p:txBody>
      </p:sp>
      <p:sp>
        <p:nvSpPr>
          <p:cNvPr id="351237" name="Rectangle 5"/>
          <p:cNvSpPr>
            <a:spLocks noChangeArrowheads="1"/>
          </p:cNvSpPr>
          <p:nvPr/>
        </p:nvSpPr>
        <p:spPr bwMode="auto">
          <a:xfrm>
            <a:off x="576263" y="3500438"/>
            <a:ext cx="4032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lang="zh-CN" altLang="en-US" sz="2800">
                <a:latin typeface="黑体" pitchFamily="2" charset="-122"/>
              </a:rPr>
              <a:t>积分式</a:t>
            </a:r>
            <a:r>
              <a:rPr lang="en-US" altLang="zh-CN" sz="2800">
                <a:cs typeface="Times New Roman" pitchFamily="18" charset="0"/>
              </a:rPr>
              <a:t>:</a:t>
            </a:r>
          </a:p>
        </p:txBody>
      </p:sp>
      <p:sp>
        <p:nvSpPr>
          <p:cNvPr id="47119" name="Text Box 6"/>
          <p:cNvSpPr txBox="1">
            <a:spLocks noChangeArrowheads="1"/>
          </p:cNvSpPr>
          <p:nvPr/>
        </p:nvSpPr>
        <p:spPr bwMode="auto">
          <a:xfrm>
            <a:off x="900113" y="5876925"/>
            <a:ext cx="1368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endParaRPr lang="zh-CN" altLang="en-US" sz="1800" b="0">
              <a:latin typeface="Arial" charset="0"/>
              <a:ea typeface="宋体" pitchFamily="2" charset="-122"/>
            </a:endParaRPr>
          </a:p>
        </p:txBody>
      </p:sp>
      <p:grpSp>
        <p:nvGrpSpPr>
          <p:cNvPr id="2" name="Group 7"/>
          <p:cNvGrpSpPr>
            <a:grpSpLocks/>
          </p:cNvGrpSpPr>
          <p:nvPr/>
        </p:nvGrpSpPr>
        <p:grpSpPr bwMode="auto">
          <a:xfrm>
            <a:off x="647700" y="4292600"/>
            <a:ext cx="5221288" cy="900113"/>
            <a:chOff x="758" y="3430"/>
            <a:chExt cx="3392" cy="606"/>
          </a:xfrm>
        </p:grpSpPr>
        <p:graphicFrame>
          <p:nvGraphicFramePr>
            <p:cNvPr id="47115" name="Object 8"/>
            <p:cNvGraphicFramePr>
              <a:graphicFrameLocks noChangeAspect="1"/>
            </p:cNvGraphicFramePr>
            <p:nvPr/>
          </p:nvGraphicFramePr>
          <p:xfrm>
            <a:off x="758" y="3430"/>
            <a:ext cx="887" cy="606"/>
          </p:xfrm>
          <a:graphic>
            <a:graphicData uri="http://schemas.openxmlformats.org/presentationml/2006/ole">
              <mc:AlternateContent xmlns:mc="http://schemas.openxmlformats.org/markup-compatibility/2006">
                <mc:Choice xmlns:v="urn:schemas-microsoft-com:vml" Requires="v">
                  <p:oleObj spid="_x0000_s7341" name="公式" r:id="rId6" imgW="520560" imgH="355320" progId="Equation.3">
                    <p:embed/>
                  </p:oleObj>
                </mc:Choice>
                <mc:Fallback>
                  <p:oleObj name="公式" r:id="rId6" imgW="520560" imgH="3553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8" y="3430"/>
                          <a:ext cx="887" cy="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5" name="Text Box 9"/>
            <p:cNvSpPr txBox="1">
              <a:spLocks noChangeArrowheads="1"/>
            </p:cNvSpPr>
            <p:nvPr/>
          </p:nvSpPr>
          <p:spPr bwMode="auto">
            <a:xfrm>
              <a:off x="1791" y="3566"/>
              <a:ext cx="2359"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zh-CN" altLang="en-US" sz="2800"/>
                <a:t>称为“</a:t>
              </a:r>
              <a:r>
                <a:rPr lang="zh-CN" altLang="en-US" sz="2800">
                  <a:solidFill>
                    <a:srgbClr val="0000CC"/>
                  </a:solidFill>
                </a:rPr>
                <a:t>冲量矩</a:t>
              </a:r>
              <a:r>
                <a:rPr lang="zh-CN" altLang="en-US" sz="2800"/>
                <a:t>”</a:t>
              </a:r>
            </a:p>
          </p:txBody>
        </p:sp>
      </p:grpSp>
      <p:grpSp>
        <p:nvGrpSpPr>
          <p:cNvPr id="47121" name="Group 10"/>
          <p:cNvGrpSpPr>
            <a:grpSpLocks/>
          </p:cNvGrpSpPr>
          <p:nvPr/>
        </p:nvGrpSpPr>
        <p:grpSpPr bwMode="auto">
          <a:xfrm>
            <a:off x="5832475" y="1089025"/>
            <a:ext cx="2446338" cy="2303463"/>
            <a:chOff x="4332" y="618"/>
            <a:chExt cx="1088" cy="1088"/>
          </a:xfrm>
        </p:grpSpPr>
        <p:sp>
          <p:nvSpPr>
            <p:cNvPr id="47125" name="Rectangle 11"/>
            <p:cNvSpPr>
              <a:spLocks noChangeArrowheads="1"/>
            </p:cNvSpPr>
            <p:nvPr/>
          </p:nvSpPr>
          <p:spPr bwMode="auto">
            <a:xfrm>
              <a:off x="4332" y="618"/>
              <a:ext cx="1088" cy="1088"/>
            </a:xfrm>
            <a:prstGeom prst="rect">
              <a:avLst/>
            </a:prstGeom>
            <a:noFill/>
            <a:ln w="9525">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7126" name="Line 12"/>
            <p:cNvSpPr>
              <a:spLocks noChangeShapeType="1"/>
            </p:cNvSpPr>
            <p:nvPr/>
          </p:nvSpPr>
          <p:spPr bwMode="auto">
            <a:xfrm flipV="1">
              <a:off x="4536" y="1207"/>
              <a:ext cx="521" cy="302"/>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7" name="Line 13"/>
            <p:cNvSpPr>
              <a:spLocks noChangeShapeType="1"/>
            </p:cNvSpPr>
            <p:nvPr/>
          </p:nvSpPr>
          <p:spPr bwMode="auto">
            <a:xfrm flipV="1">
              <a:off x="5073" y="995"/>
              <a:ext cx="321" cy="206"/>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Line 14"/>
            <p:cNvSpPr>
              <a:spLocks noChangeShapeType="1"/>
            </p:cNvSpPr>
            <p:nvPr/>
          </p:nvSpPr>
          <p:spPr bwMode="auto">
            <a:xfrm flipV="1">
              <a:off x="5073" y="755"/>
              <a:ext cx="143" cy="446"/>
            </a:xfrm>
            <a:prstGeom prst="line">
              <a:avLst/>
            </a:prstGeom>
            <a:noFill/>
            <a:ln w="28575">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9" name="Line 15"/>
            <p:cNvSpPr>
              <a:spLocks noChangeShapeType="1"/>
            </p:cNvSpPr>
            <p:nvPr/>
          </p:nvSpPr>
          <p:spPr bwMode="auto">
            <a:xfrm flipH="1">
              <a:off x="4965" y="1201"/>
              <a:ext cx="108" cy="41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0" name="Line 16"/>
            <p:cNvSpPr>
              <a:spLocks noChangeShapeType="1"/>
            </p:cNvSpPr>
            <p:nvPr/>
          </p:nvSpPr>
          <p:spPr bwMode="auto">
            <a:xfrm>
              <a:off x="4536" y="1509"/>
              <a:ext cx="429" cy="10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7109" name="Object 17"/>
            <p:cNvGraphicFramePr>
              <a:graphicFrameLocks noChangeAspect="1"/>
            </p:cNvGraphicFramePr>
            <p:nvPr/>
          </p:nvGraphicFramePr>
          <p:xfrm>
            <a:off x="4679" y="1141"/>
            <a:ext cx="194" cy="223"/>
          </p:xfrm>
          <a:graphic>
            <a:graphicData uri="http://schemas.openxmlformats.org/presentationml/2006/ole">
              <mc:AlternateContent xmlns:mc="http://schemas.openxmlformats.org/markup-compatibility/2006">
                <mc:Choice xmlns:v="urn:schemas-microsoft-com:vml" Requires="v">
                  <p:oleObj spid="_x0000_s7342" name="公式" r:id="rId8" imgW="126720" imgH="152280" progId="Equation.3">
                    <p:embed/>
                  </p:oleObj>
                </mc:Choice>
                <mc:Fallback>
                  <p:oleObj name="公式" r:id="rId8" imgW="126720" imgH="1522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9" y="1141"/>
                          <a:ext cx="194"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18"/>
            <p:cNvGraphicFramePr>
              <a:graphicFrameLocks noChangeAspect="1"/>
            </p:cNvGraphicFramePr>
            <p:nvPr/>
          </p:nvGraphicFramePr>
          <p:xfrm>
            <a:off x="5216" y="692"/>
            <a:ext cx="154" cy="171"/>
          </p:xfrm>
          <a:graphic>
            <a:graphicData uri="http://schemas.openxmlformats.org/presentationml/2006/ole">
              <mc:AlternateContent xmlns:mc="http://schemas.openxmlformats.org/markup-compatibility/2006">
                <mc:Choice xmlns:v="urn:schemas-microsoft-com:vml" Requires="v">
                  <p:oleObj spid="_x0000_s7343" name="公式" r:id="rId10" imgW="164880" imgH="190440" progId="Equation.3">
                    <p:embed/>
                  </p:oleObj>
                </mc:Choice>
                <mc:Fallback>
                  <p:oleObj name="公式" r:id="rId10" imgW="16488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6" y="692"/>
                          <a:ext cx="154"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1" name="Freeform 19"/>
            <p:cNvSpPr>
              <a:spLocks/>
            </p:cNvSpPr>
            <p:nvPr/>
          </p:nvSpPr>
          <p:spPr bwMode="auto">
            <a:xfrm>
              <a:off x="5098" y="1097"/>
              <a:ext cx="74" cy="40"/>
            </a:xfrm>
            <a:custGeom>
              <a:avLst/>
              <a:gdLst>
                <a:gd name="T0" fmla="*/ 0 w 100"/>
                <a:gd name="T1" fmla="*/ 0 h 56"/>
                <a:gd name="T2" fmla="*/ 100 w 100"/>
                <a:gd name="T3" fmla="*/ 56 h 56"/>
                <a:gd name="T4" fmla="*/ 0 60000 65536"/>
                <a:gd name="T5" fmla="*/ 0 60000 65536"/>
                <a:gd name="T6" fmla="*/ 0 w 100"/>
                <a:gd name="T7" fmla="*/ 0 h 56"/>
                <a:gd name="T8" fmla="*/ 100 w 100"/>
                <a:gd name="T9" fmla="*/ 56 h 56"/>
              </a:gdLst>
              <a:ahLst/>
              <a:cxnLst>
                <a:cxn ang="T4">
                  <a:pos x="T0" y="T1"/>
                </a:cxn>
                <a:cxn ang="T5">
                  <a:pos x="T2" y="T3"/>
                </a:cxn>
              </a:cxnLst>
              <a:rect l="T6" t="T7" r="T8" b="T9"/>
              <a:pathLst>
                <a:path w="100" h="56">
                  <a:moveTo>
                    <a:pt x="0" y="0"/>
                  </a:moveTo>
                  <a:cubicBezTo>
                    <a:pt x="47" y="10"/>
                    <a:pt x="78" y="11"/>
                    <a:pt x="100" y="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aphicFrame>
          <p:nvGraphicFramePr>
            <p:cNvPr id="47111" name="Object 20"/>
            <p:cNvGraphicFramePr>
              <a:graphicFrameLocks noChangeAspect="1"/>
            </p:cNvGraphicFramePr>
            <p:nvPr/>
          </p:nvGraphicFramePr>
          <p:xfrm>
            <a:off x="5131" y="979"/>
            <a:ext cx="158" cy="139"/>
          </p:xfrm>
          <a:graphic>
            <a:graphicData uri="http://schemas.openxmlformats.org/presentationml/2006/ole">
              <mc:AlternateContent xmlns:mc="http://schemas.openxmlformats.org/markup-compatibility/2006">
                <mc:Choice xmlns:v="urn:schemas-microsoft-com:vml" Requires="v">
                  <p:oleObj spid="_x0000_s7344" name="公式" r:id="rId12" imgW="152280" imgH="139680" progId="Equation.3">
                    <p:embed/>
                  </p:oleObj>
                </mc:Choice>
                <mc:Fallback>
                  <p:oleObj name="公式" r:id="rId12" imgW="15228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31" y="979"/>
                          <a:ext cx="158"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1253" name="Oval 21"/>
            <p:cNvSpPr>
              <a:spLocks noChangeArrowheads="1"/>
            </p:cNvSpPr>
            <p:nvPr/>
          </p:nvSpPr>
          <p:spPr bwMode="auto">
            <a:xfrm>
              <a:off x="5037" y="1166"/>
              <a:ext cx="71" cy="69"/>
            </a:xfrm>
            <a:prstGeom prst="ellipse">
              <a:avLst/>
            </a:prstGeom>
            <a:gradFill rotWithShape="0">
              <a:gsLst>
                <a:gs pos="0">
                  <a:schemeClr val="accent1"/>
                </a:gs>
                <a:gs pos="100000">
                  <a:schemeClr val="accent1">
                    <a:gamma/>
                    <a:shade val="46275"/>
                    <a:invGamma/>
                  </a:schemeClr>
                </a:gs>
              </a:gsLst>
              <a:path path="shape">
                <a:fillToRect l="50000" t="50000" r="50000" b="50000"/>
              </a:path>
            </a:gradFill>
            <a:ln w="9525">
              <a:solidFill>
                <a:srgbClr val="000000"/>
              </a:solidFill>
              <a:round/>
              <a:headEnd/>
              <a:tailEnd/>
            </a:ln>
            <a:effectLst/>
          </p:spPr>
          <p:txBody>
            <a:bodyPr wrap="none" anchor="ctr"/>
            <a:lstStyle/>
            <a:p>
              <a:pPr>
                <a:defRPr/>
              </a:pPr>
              <a:endParaRPr lang="zh-CN" altLang="en-US">
                <a:ea typeface="黑体" pitchFamily="49" charset="-122"/>
              </a:endParaRPr>
            </a:p>
          </p:txBody>
        </p:sp>
        <p:graphicFrame>
          <p:nvGraphicFramePr>
            <p:cNvPr id="47112" name="Object 22"/>
            <p:cNvGraphicFramePr>
              <a:graphicFrameLocks noChangeAspect="1"/>
            </p:cNvGraphicFramePr>
            <p:nvPr/>
          </p:nvGraphicFramePr>
          <p:xfrm>
            <a:off x="4358" y="1475"/>
            <a:ext cx="158" cy="180"/>
          </p:xfrm>
          <a:graphic>
            <a:graphicData uri="http://schemas.openxmlformats.org/presentationml/2006/ole">
              <mc:AlternateContent xmlns:mc="http://schemas.openxmlformats.org/markup-compatibility/2006">
                <mc:Choice xmlns:v="urn:schemas-microsoft-com:vml" Requires="v">
                  <p:oleObj spid="_x0000_s7345" name="Equation" r:id="rId14" imgW="152280" imgH="177480" progId="Equation.3">
                    <p:embed/>
                  </p:oleObj>
                </mc:Choice>
                <mc:Fallback>
                  <p:oleObj name="Equation" r:id="rId14" imgW="1522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58" y="1475"/>
                          <a:ext cx="158"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3" name="Object 23"/>
            <p:cNvGraphicFramePr>
              <a:graphicFrameLocks noChangeAspect="1"/>
            </p:cNvGraphicFramePr>
            <p:nvPr/>
          </p:nvGraphicFramePr>
          <p:xfrm>
            <a:off x="4694" y="1389"/>
            <a:ext cx="175" cy="211"/>
          </p:xfrm>
          <a:graphic>
            <a:graphicData uri="http://schemas.openxmlformats.org/presentationml/2006/ole">
              <mc:AlternateContent xmlns:mc="http://schemas.openxmlformats.org/markup-compatibility/2006">
                <mc:Choice xmlns:v="urn:schemas-microsoft-com:vml" Requires="v">
                  <p:oleObj spid="_x0000_s7346" name="公式" r:id="rId16" imgW="139680" imgH="177480" progId="Equation.3">
                    <p:embed/>
                  </p:oleObj>
                </mc:Choice>
                <mc:Fallback>
                  <p:oleObj name="公式" r:id="rId16" imgW="13968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94" y="1389"/>
                          <a:ext cx="175"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4" name="Object 24"/>
            <p:cNvGraphicFramePr>
              <a:graphicFrameLocks noChangeAspect="1"/>
            </p:cNvGraphicFramePr>
            <p:nvPr/>
          </p:nvGraphicFramePr>
          <p:xfrm>
            <a:off x="5108" y="1166"/>
            <a:ext cx="179" cy="147"/>
          </p:xfrm>
          <a:graphic>
            <a:graphicData uri="http://schemas.openxmlformats.org/presentationml/2006/ole">
              <mc:AlternateContent xmlns:mc="http://schemas.openxmlformats.org/markup-compatibility/2006">
                <mc:Choice xmlns:v="urn:schemas-microsoft-com:vml" Requires="v">
                  <p:oleObj spid="_x0000_s7347" name="公式" r:id="rId18" imgW="164880" imgH="139680" progId="Equation.3">
                    <p:embed/>
                  </p:oleObj>
                </mc:Choice>
                <mc:Fallback>
                  <p:oleObj name="公式" r:id="rId18" imgW="164880" imgH="1396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08" y="1166"/>
                          <a:ext cx="179"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33" name="Oval 25"/>
            <p:cNvSpPr>
              <a:spLocks noChangeArrowheads="1"/>
            </p:cNvSpPr>
            <p:nvPr/>
          </p:nvSpPr>
          <p:spPr bwMode="auto">
            <a:xfrm>
              <a:off x="4523" y="1495"/>
              <a:ext cx="36" cy="34"/>
            </a:xfrm>
            <a:prstGeom prst="ellipse">
              <a:avLst/>
            </a:prstGeom>
            <a:solidFill>
              <a:schemeClr val="tx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7134" name="Freeform 26"/>
            <p:cNvSpPr>
              <a:spLocks/>
            </p:cNvSpPr>
            <p:nvPr/>
          </p:nvSpPr>
          <p:spPr bwMode="auto">
            <a:xfrm>
              <a:off x="4866" y="1503"/>
              <a:ext cx="119" cy="82"/>
            </a:xfrm>
            <a:custGeom>
              <a:avLst/>
              <a:gdLst>
                <a:gd name="T0" fmla="*/ 0 w 160"/>
                <a:gd name="T1" fmla="*/ 114 h 114"/>
                <a:gd name="T2" fmla="*/ 29 w 160"/>
                <a:gd name="T3" fmla="*/ 0 h 114"/>
                <a:gd name="T4" fmla="*/ 160 w 160"/>
                <a:gd name="T5" fmla="*/ 35 h 114"/>
                <a:gd name="T6" fmla="*/ 0 60000 65536"/>
                <a:gd name="T7" fmla="*/ 0 60000 65536"/>
                <a:gd name="T8" fmla="*/ 0 60000 65536"/>
                <a:gd name="T9" fmla="*/ 0 w 160"/>
                <a:gd name="T10" fmla="*/ 0 h 114"/>
                <a:gd name="T11" fmla="*/ 160 w 160"/>
                <a:gd name="T12" fmla="*/ 114 h 114"/>
              </a:gdLst>
              <a:ahLst/>
              <a:cxnLst>
                <a:cxn ang="T6">
                  <a:pos x="T0" y="T1"/>
                </a:cxn>
                <a:cxn ang="T7">
                  <a:pos x="T2" y="T3"/>
                </a:cxn>
                <a:cxn ang="T8">
                  <a:pos x="T4" y="T5"/>
                </a:cxn>
              </a:cxnLst>
              <a:rect l="T9" t="T10" r="T11" b="T12"/>
              <a:pathLst>
                <a:path w="160" h="114">
                  <a:moveTo>
                    <a:pt x="0" y="114"/>
                  </a:moveTo>
                  <a:lnTo>
                    <a:pt x="29" y="0"/>
                  </a:lnTo>
                  <a:lnTo>
                    <a:pt x="160" y="35"/>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pSp>
        <p:nvGrpSpPr>
          <p:cNvPr id="4" name="Group 27"/>
          <p:cNvGrpSpPr>
            <a:grpSpLocks/>
          </p:cNvGrpSpPr>
          <p:nvPr/>
        </p:nvGrpSpPr>
        <p:grpSpPr bwMode="auto">
          <a:xfrm>
            <a:off x="647700" y="2673350"/>
            <a:ext cx="3532588" cy="519113"/>
            <a:chOff x="385" y="1126"/>
            <a:chExt cx="2297" cy="392"/>
          </a:xfrm>
        </p:grpSpPr>
        <p:graphicFrame>
          <p:nvGraphicFramePr>
            <p:cNvPr id="47108" name="Object 28"/>
            <p:cNvGraphicFramePr>
              <a:graphicFrameLocks noChangeAspect="1"/>
            </p:cNvGraphicFramePr>
            <p:nvPr>
              <p:extLst>
                <p:ext uri="{D42A27DB-BD31-4B8C-83A1-F6EECF244321}">
                  <p14:modId xmlns:p14="http://schemas.microsoft.com/office/powerpoint/2010/main" val="3006046370"/>
                </p:ext>
              </p:extLst>
            </p:nvPr>
          </p:nvGraphicFramePr>
          <p:xfrm>
            <a:off x="1309" y="1138"/>
            <a:ext cx="1373" cy="320"/>
          </p:xfrm>
          <a:graphic>
            <a:graphicData uri="http://schemas.openxmlformats.org/presentationml/2006/ole">
              <mc:AlternateContent xmlns:mc="http://schemas.openxmlformats.org/markup-compatibility/2006">
                <mc:Choice xmlns:v="urn:schemas-microsoft-com:vml" Requires="v">
                  <p:oleObj spid="_x0000_s7348" name="Equation" r:id="rId20" imgW="876240" imgH="190440" progId="Equation.DSMT4">
                    <p:embed/>
                  </p:oleObj>
                </mc:Choice>
                <mc:Fallback>
                  <p:oleObj name="Equation" r:id="rId20" imgW="876240" imgH="190440" progId="Equation.DSMT4">
                    <p:embed/>
                    <p:pic>
                      <p:nvPicPr>
                        <p:cNvPr id="0" name=""/>
                        <p:cNvPicPr>
                          <a:picLocks noChangeAspect="1" noChangeArrowheads="1"/>
                        </p:cNvPicPr>
                        <p:nvPr/>
                      </p:nvPicPr>
                      <p:blipFill>
                        <a:blip r:embed="rId21"/>
                        <a:srcRect/>
                        <a:stretch>
                          <a:fillRect/>
                        </a:stretch>
                      </p:blipFill>
                      <p:spPr bwMode="auto">
                        <a:xfrm>
                          <a:off x="1309" y="1138"/>
                          <a:ext cx="1373" cy="320"/>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rgbClr val="00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24" name="Text Box 29"/>
            <p:cNvSpPr txBox="1">
              <a:spLocks noChangeArrowheads="1"/>
            </p:cNvSpPr>
            <p:nvPr/>
          </p:nvSpPr>
          <p:spPr bwMode="auto">
            <a:xfrm>
              <a:off x="385" y="1126"/>
              <a:ext cx="1089"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kumimoji="1" lang="zh-CN" altLang="en-US" sz="2800"/>
                <a:t>微分式</a:t>
              </a:r>
              <a:r>
                <a:rPr kumimoji="1" lang="en-US" altLang="zh-CN" sz="2800"/>
                <a:t>:</a:t>
              </a:r>
              <a:endParaRPr kumimoji="1" lang="en-US" altLang="zh-CN" sz="2800" b="0"/>
            </a:p>
          </p:txBody>
        </p:sp>
      </p:grpSp>
      <p:graphicFrame>
        <p:nvGraphicFramePr>
          <p:cNvPr id="351262" name="Object 30"/>
          <p:cNvGraphicFramePr>
            <a:graphicFrameLocks noGrp="1" noChangeAspect="1"/>
          </p:cNvGraphicFramePr>
          <p:nvPr>
            <p:ph sz="quarter" idx="2"/>
          </p:nvPr>
        </p:nvGraphicFramePr>
        <p:xfrm>
          <a:off x="2124075" y="3429000"/>
          <a:ext cx="2509838" cy="798513"/>
        </p:xfrm>
        <a:graphic>
          <a:graphicData uri="http://schemas.openxmlformats.org/presentationml/2006/ole">
            <mc:AlternateContent xmlns:mc="http://schemas.openxmlformats.org/markup-compatibility/2006">
              <mc:Choice xmlns:v="urn:schemas-microsoft-com:vml" Requires="v">
                <p:oleObj spid="_x0000_s7349" name="公式" r:id="rId22" imgW="1117440" imgH="355320" progId="Equation.3">
                  <p:embed/>
                </p:oleObj>
              </mc:Choice>
              <mc:Fallback>
                <p:oleObj name="公式" r:id="rId22" imgW="1117440" imgH="355320" progId="Equation.3">
                  <p:embed/>
                  <p:pic>
                    <p:nvPicPr>
                      <p:cNvPr id="0" name=""/>
                      <p:cNvPicPr>
                        <a:picLocks noGrp="1"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24075" y="3429000"/>
                        <a:ext cx="2509838" cy="798513"/>
                      </a:xfrm>
                      <a:prstGeom prst="rect">
                        <a:avLst/>
                      </a:prstGeom>
                      <a:noFill/>
                      <a:ln w="28575">
                        <a:solidFill>
                          <a:srgbClr val="FF0000"/>
                        </a:solidFill>
                        <a:miter lim="800000"/>
                        <a:headEnd/>
                        <a:tailEnd/>
                      </a:ln>
                      <a:effectLst/>
                      <a:extLst>
                        <a:ext uri="{909E8E84-426E-40DD-AFC4-6F175D3DCCD1}">
                          <a14:hiddenFill xmlns:a14="http://schemas.microsoft.com/office/drawing/2010/main">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1263" name="Text Box 31"/>
          <p:cNvSpPr txBox="1">
            <a:spLocks noChangeArrowheads="1"/>
          </p:cNvSpPr>
          <p:nvPr/>
        </p:nvSpPr>
        <p:spPr bwMode="auto">
          <a:xfrm>
            <a:off x="252413" y="5310188"/>
            <a:ext cx="864076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pPr>
            <a:r>
              <a:rPr kumimoji="1" lang="zh-CN" altLang="en-US">
                <a:solidFill>
                  <a:srgbClr val="0000CC"/>
                </a:solidFill>
              </a:rPr>
              <a:t>    质点的角动量定理</a:t>
            </a:r>
            <a:r>
              <a:rPr kumimoji="1" lang="en-US" altLang="zh-CN">
                <a:solidFill>
                  <a:srgbClr val="0000CC"/>
                </a:solidFill>
              </a:rPr>
              <a:t>: </a:t>
            </a:r>
            <a:r>
              <a:rPr kumimoji="1" lang="zh-CN" altLang="en-US"/>
              <a:t>质点在</a:t>
            </a:r>
            <a:r>
              <a:rPr kumimoji="1" lang="en-US" altLang="zh-CN" i="1"/>
              <a:t>t</a:t>
            </a:r>
            <a:r>
              <a:rPr kumimoji="1" lang="en-US" altLang="zh-CN" baseline="-25000"/>
              <a:t>1</a:t>
            </a:r>
            <a:r>
              <a:rPr kumimoji="1" lang="en-US" altLang="zh-CN">
                <a:sym typeface="Symbol" pitchFamily="18" charset="2"/>
              </a:rPr>
              <a:t></a:t>
            </a:r>
            <a:r>
              <a:rPr kumimoji="1" lang="en-US" altLang="zh-CN" i="1">
                <a:sym typeface="Symbol" pitchFamily="18" charset="2"/>
              </a:rPr>
              <a:t>t</a:t>
            </a:r>
            <a:r>
              <a:rPr kumimoji="1" lang="en-US" altLang="zh-CN" baseline="-25000"/>
              <a:t>2</a:t>
            </a:r>
            <a:r>
              <a:rPr kumimoji="1" lang="zh-CN" altLang="en-US">
                <a:sym typeface="Symbol" pitchFamily="18" charset="2"/>
              </a:rPr>
              <a:t>时间内所受合外力矩的冲量矩等于该段时间内质点角动量的增量</a:t>
            </a:r>
            <a:r>
              <a:rPr kumimoji="1" lang="en-US" altLang="zh-CN">
                <a:latin typeface="宋体" pitchFamily="2" charset="-122"/>
                <a:ea typeface="宋体" pitchFamily="2" charset="-122"/>
                <a:sym typeface="Symbol" pitchFamily="18" charset="2"/>
              </a:rPr>
              <a:t>.</a:t>
            </a:r>
          </a:p>
        </p:txBody>
      </p:sp>
    </p:spTree>
    <p:extLst>
      <p:ext uri="{BB962C8B-B14F-4D97-AF65-F5344CB8AC3E}">
        <p14:creationId xmlns:p14="http://schemas.microsoft.com/office/powerpoint/2010/main" val="2574145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51235"/>
                                        </p:tgtEl>
                                        <p:attrNameLst>
                                          <p:attrName>style.visibility</p:attrName>
                                        </p:attrNameLst>
                                      </p:cBhvr>
                                      <p:to>
                                        <p:strVal val="visible"/>
                                      </p:to>
                                    </p:set>
                                    <p:animEffect transition="in" filter="wipe(left)">
                                      <p:cBhvr>
                                        <p:cTn id="7" dur="500"/>
                                        <p:tgtEl>
                                          <p:spTgt spid="3512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51237"/>
                                        </p:tgtEl>
                                        <p:attrNameLst>
                                          <p:attrName>style.visibility</p:attrName>
                                        </p:attrNameLst>
                                      </p:cBhvr>
                                      <p:to>
                                        <p:strVal val="visible"/>
                                      </p:to>
                                    </p:set>
                                    <p:animEffect transition="in" filter="wipe(left)">
                                      <p:cBhvr>
                                        <p:cTn id="16" dur="500"/>
                                        <p:tgtEl>
                                          <p:spTgt spid="351237"/>
                                        </p:tgtEl>
                                      </p:cBhvr>
                                    </p:animEffect>
                                  </p:childTnLst>
                                </p:cTn>
                              </p:par>
                            </p:childTnLst>
                          </p:cTn>
                        </p:par>
                        <p:par>
                          <p:cTn id="17" fill="hold" nodeType="afterGroup">
                            <p:stCondLst>
                              <p:cond delay="500"/>
                            </p:stCondLst>
                            <p:childTnLst>
                              <p:par>
                                <p:cTn id="18" presetID="18" presetClass="entr" presetSubtype="3" fill="hold" nodeType="afterEffect">
                                  <p:stCondLst>
                                    <p:cond delay="0"/>
                                  </p:stCondLst>
                                  <p:childTnLst>
                                    <p:set>
                                      <p:cBhvr>
                                        <p:cTn id="19" dur="1" fill="hold">
                                          <p:stCondLst>
                                            <p:cond delay="0"/>
                                          </p:stCondLst>
                                        </p:cTn>
                                        <p:tgtEl>
                                          <p:spTgt spid="351262"/>
                                        </p:tgtEl>
                                        <p:attrNameLst>
                                          <p:attrName>style.visibility</p:attrName>
                                        </p:attrNameLst>
                                      </p:cBhvr>
                                      <p:to>
                                        <p:strVal val="visible"/>
                                      </p:to>
                                    </p:set>
                                    <p:animEffect transition="in" filter="strips(upRight)">
                                      <p:cBhvr>
                                        <p:cTn id="20" dur="500"/>
                                        <p:tgtEl>
                                          <p:spTgt spid="35126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par>
                          <p:cTn id="26" fill="hold" nodeType="afterGroup">
                            <p:stCondLst>
                              <p:cond delay="500"/>
                            </p:stCondLst>
                            <p:childTnLst>
                              <p:par>
                                <p:cTn id="27" presetID="1" presetClass="entr" presetSubtype="0" fill="hold" grpId="0" nodeType="afterEffect">
                                  <p:stCondLst>
                                    <p:cond delay="0"/>
                                  </p:stCondLst>
                                  <p:childTnLst>
                                    <p:set>
                                      <p:cBhvr>
                                        <p:cTn id="28" dur="1" fill="hold">
                                          <p:stCondLst>
                                            <p:cond delay="499"/>
                                          </p:stCondLst>
                                        </p:cTn>
                                        <p:tgtEl>
                                          <p:spTgt spid="351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7" grpId="0"/>
      <p:bldP spid="35126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7" name="Group 2"/>
          <p:cNvGrpSpPr>
            <a:grpSpLocks/>
          </p:cNvGrpSpPr>
          <p:nvPr/>
        </p:nvGrpSpPr>
        <p:grpSpPr bwMode="auto">
          <a:xfrm>
            <a:off x="503238" y="800100"/>
            <a:ext cx="6227762" cy="900113"/>
            <a:chOff x="590" y="528"/>
            <a:chExt cx="4208" cy="634"/>
          </a:xfrm>
        </p:grpSpPr>
        <p:sp>
          <p:nvSpPr>
            <p:cNvPr id="48144" name="Text Box 3"/>
            <p:cNvSpPr txBox="1">
              <a:spLocks noChangeArrowheads="1"/>
            </p:cNvSpPr>
            <p:nvPr/>
          </p:nvSpPr>
          <p:spPr bwMode="auto">
            <a:xfrm>
              <a:off x="590" y="617"/>
              <a:ext cx="2109"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zh-CN" altLang="en-US">
                  <a:latin typeface="Arial" charset="0"/>
                </a:rPr>
                <a:t>质点系的角动量</a:t>
              </a:r>
              <a:r>
                <a:rPr lang="en-US" altLang="zh-CN">
                  <a:ea typeface="宋体" pitchFamily="2" charset="-122"/>
                  <a:cs typeface="Times New Roman" pitchFamily="18" charset="0"/>
                </a:rPr>
                <a:t>:</a:t>
              </a:r>
            </a:p>
          </p:txBody>
        </p:sp>
        <p:graphicFrame>
          <p:nvGraphicFramePr>
            <p:cNvPr id="48136" name="Object 4"/>
            <p:cNvGraphicFramePr>
              <a:graphicFrameLocks noChangeAspect="1"/>
            </p:cNvGraphicFramePr>
            <p:nvPr/>
          </p:nvGraphicFramePr>
          <p:xfrm>
            <a:off x="2472" y="528"/>
            <a:ext cx="2326" cy="634"/>
          </p:xfrm>
          <a:graphic>
            <a:graphicData uri="http://schemas.openxmlformats.org/presentationml/2006/ole">
              <mc:AlternateContent xmlns:mc="http://schemas.openxmlformats.org/markup-compatibility/2006">
                <mc:Choice xmlns:v="urn:schemas-microsoft-com:vml" Requires="v">
                  <p:oleObj spid="_x0000_s8306" name="公式" r:id="rId3" imgW="1396800" imgH="431640" progId="Equation.3">
                    <p:embed/>
                  </p:oleObj>
                </mc:Choice>
                <mc:Fallback>
                  <p:oleObj name="公式" r:id="rId3" imgW="139680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 y="528"/>
                          <a:ext cx="2326" cy="6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53285" name="Object 5"/>
          <p:cNvGraphicFramePr>
            <a:graphicFrameLocks noChangeAspect="1"/>
          </p:cNvGraphicFramePr>
          <p:nvPr/>
        </p:nvGraphicFramePr>
        <p:xfrm>
          <a:off x="1150938" y="1808163"/>
          <a:ext cx="4429125" cy="1055687"/>
        </p:xfrm>
        <a:graphic>
          <a:graphicData uri="http://schemas.openxmlformats.org/presentationml/2006/ole">
            <mc:AlternateContent xmlns:mc="http://schemas.openxmlformats.org/markup-compatibility/2006">
              <mc:Choice xmlns:v="urn:schemas-microsoft-com:vml" Requires="v">
                <p:oleObj spid="_x0000_s8307" name="公式" r:id="rId5" imgW="1815840" imgH="431640" progId="Equation.3">
                  <p:embed/>
                </p:oleObj>
              </mc:Choice>
              <mc:Fallback>
                <p:oleObj name="公式" r:id="rId5" imgW="18158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0938" y="1808163"/>
                        <a:ext cx="4429125" cy="105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6" name="Object 6"/>
          <p:cNvGraphicFramePr>
            <a:graphicFrameLocks noChangeAspect="1"/>
          </p:cNvGraphicFramePr>
          <p:nvPr/>
        </p:nvGraphicFramePr>
        <p:xfrm>
          <a:off x="6084888" y="3473450"/>
          <a:ext cx="1763712" cy="568325"/>
        </p:xfrm>
        <a:graphic>
          <a:graphicData uri="http://schemas.openxmlformats.org/presentationml/2006/ole">
            <mc:AlternateContent xmlns:mc="http://schemas.openxmlformats.org/markup-compatibility/2006">
              <mc:Choice xmlns:v="urn:schemas-microsoft-com:vml" Requires="v">
                <p:oleObj spid="_x0000_s8308" name="公式" r:id="rId7" imgW="787320" imgH="253800" progId="Equation.3">
                  <p:embed/>
                </p:oleObj>
              </mc:Choice>
              <mc:Fallback>
                <p:oleObj name="公式" r:id="rId7" imgW="78732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3473450"/>
                        <a:ext cx="1763712"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3287" name="Object 7"/>
          <p:cNvGraphicFramePr>
            <a:graphicFrameLocks noChangeAspect="1"/>
          </p:cNvGraphicFramePr>
          <p:nvPr/>
        </p:nvGraphicFramePr>
        <p:xfrm>
          <a:off x="1187450" y="3213100"/>
          <a:ext cx="3708400" cy="949325"/>
        </p:xfrm>
        <a:graphic>
          <a:graphicData uri="http://schemas.openxmlformats.org/presentationml/2006/ole">
            <mc:AlternateContent xmlns:mc="http://schemas.openxmlformats.org/markup-compatibility/2006">
              <mc:Choice xmlns:v="urn:schemas-microsoft-com:vml" Requires="v">
                <p:oleObj spid="_x0000_s8309" name="公式" r:id="rId9" imgW="1587240" imgH="406080" progId="Equation.3">
                  <p:embed/>
                </p:oleObj>
              </mc:Choice>
              <mc:Fallback>
                <p:oleObj name="公式" r:id="rId9" imgW="1587240" imgH="4060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213100"/>
                        <a:ext cx="3708400"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8" name="Text Box 8"/>
          <p:cNvSpPr txBox="1">
            <a:spLocks noChangeArrowheads="1"/>
          </p:cNvSpPr>
          <p:nvPr/>
        </p:nvSpPr>
        <p:spPr bwMode="auto">
          <a:xfrm>
            <a:off x="215900" y="333375"/>
            <a:ext cx="70564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a:solidFill>
                  <a:srgbClr val="0000CC"/>
                </a:solidFill>
              </a:rPr>
              <a:t>2. </a:t>
            </a:r>
            <a:r>
              <a:rPr lang="zh-CN" altLang="en-US">
                <a:solidFill>
                  <a:srgbClr val="0000CC"/>
                </a:solidFill>
                <a:latin typeface="黑体" pitchFamily="2" charset="-122"/>
              </a:rPr>
              <a:t>质点系的角动量定理 </a:t>
            </a:r>
          </a:p>
        </p:txBody>
      </p:sp>
      <p:grpSp>
        <p:nvGrpSpPr>
          <p:cNvPr id="3" name="Group 9"/>
          <p:cNvGrpSpPr>
            <a:grpSpLocks/>
          </p:cNvGrpSpPr>
          <p:nvPr/>
        </p:nvGrpSpPr>
        <p:grpSpPr bwMode="auto">
          <a:xfrm>
            <a:off x="2987675" y="2420938"/>
            <a:ext cx="5038725" cy="920750"/>
            <a:chOff x="1974" y="1661"/>
            <a:chExt cx="3174" cy="580"/>
          </a:xfrm>
        </p:grpSpPr>
        <p:graphicFrame>
          <p:nvGraphicFramePr>
            <p:cNvPr id="48135" name="Object 10"/>
            <p:cNvGraphicFramePr>
              <a:graphicFrameLocks noChangeAspect="1"/>
            </p:cNvGraphicFramePr>
            <p:nvPr/>
          </p:nvGraphicFramePr>
          <p:xfrm>
            <a:off x="3969" y="1661"/>
            <a:ext cx="1179" cy="579"/>
          </p:xfrm>
          <a:graphic>
            <a:graphicData uri="http://schemas.openxmlformats.org/presentationml/2006/ole">
              <mc:AlternateContent xmlns:mc="http://schemas.openxmlformats.org/markup-compatibility/2006">
                <mc:Choice xmlns:v="urn:schemas-microsoft-com:vml" Requires="v">
                  <p:oleObj spid="_x0000_s8310" name="公式" r:id="rId11" imgW="838080" imgH="393480" progId="Equation.3">
                    <p:embed/>
                  </p:oleObj>
                </mc:Choice>
                <mc:Fallback>
                  <p:oleObj name="公式" r:id="rId11" imgW="83808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69" y="1661"/>
                          <a:ext cx="1179" cy="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41" name="Text Box 11"/>
            <p:cNvSpPr txBox="1">
              <a:spLocks noChangeArrowheads="1"/>
            </p:cNvSpPr>
            <p:nvPr/>
          </p:nvSpPr>
          <p:spPr bwMode="auto">
            <a:xfrm rot="-5400000">
              <a:off x="1992" y="1733"/>
              <a:ext cx="2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a:solidFill>
                    <a:srgbClr val="CC0000"/>
                  </a:solidFill>
                </a:rPr>
                <a:t>=</a:t>
              </a:r>
            </a:p>
          </p:txBody>
        </p:sp>
        <p:sp>
          <p:nvSpPr>
            <p:cNvPr id="48142" name="Text Box 12"/>
            <p:cNvSpPr txBox="1">
              <a:spLocks noChangeArrowheads="1"/>
            </p:cNvSpPr>
            <p:nvPr/>
          </p:nvSpPr>
          <p:spPr bwMode="auto">
            <a:xfrm>
              <a:off x="2018" y="1933"/>
              <a:ext cx="31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spcBef>
                  <a:spcPct val="50000"/>
                </a:spcBef>
              </a:pPr>
              <a:r>
                <a:rPr lang="en-US" altLang="zh-CN">
                  <a:solidFill>
                    <a:srgbClr val="CC0000"/>
                  </a:solidFill>
                </a:rPr>
                <a:t>0</a:t>
              </a:r>
            </a:p>
          </p:txBody>
        </p:sp>
        <p:sp>
          <p:nvSpPr>
            <p:cNvPr id="48143" name="Freeform 13"/>
            <p:cNvSpPr>
              <a:spLocks/>
            </p:cNvSpPr>
            <p:nvPr/>
          </p:nvSpPr>
          <p:spPr bwMode="auto">
            <a:xfrm>
              <a:off x="3469" y="1842"/>
              <a:ext cx="454" cy="137"/>
            </a:xfrm>
            <a:custGeom>
              <a:avLst/>
              <a:gdLst>
                <a:gd name="T0" fmla="*/ 1 w 454"/>
                <a:gd name="T1" fmla="*/ 0 h 137"/>
                <a:gd name="T2" fmla="*/ 0 w 454"/>
                <a:gd name="T3" fmla="*/ 136 h 137"/>
                <a:gd name="T4" fmla="*/ 454 w 454"/>
                <a:gd name="T5" fmla="*/ 137 h 137"/>
                <a:gd name="T6" fmla="*/ 0 60000 65536"/>
                <a:gd name="T7" fmla="*/ 0 60000 65536"/>
                <a:gd name="T8" fmla="*/ 0 60000 65536"/>
                <a:gd name="T9" fmla="*/ 0 w 454"/>
                <a:gd name="T10" fmla="*/ 0 h 137"/>
                <a:gd name="T11" fmla="*/ 454 w 454"/>
                <a:gd name="T12" fmla="*/ 137 h 137"/>
              </a:gdLst>
              <a:ahLst/>
              <a:cxnLst>
                <a:cxn ang="T6">
                  <a:pos x="T0" y="T1"/>
                </a:cxn>
                <a:cxn ang="T7">
                  <a:pos x="T2" y="T3"/>
                </a:cxn>
                <a:cxn ang="T8">
                  <a:pos x="T4" y="T5"/>
                </a:cxn>
              </a:cxnLst>
              <a:rect l="T9" t="T10" r="T11" b="T12"/>
              <a:pathLst>
                <a:path w="454" h="137">
                  <a:moveTo>
                    <a:pt x="1" y="0"/>
                  </a:moveTo>
                  <a:lnTo>
                    <a:pt x="0" y="136"/>
                  </a:lnTo>
                  <a:lnTo>
                    <a:pt x="454" y="137"/>
                  </a:lnTo>
                </a:path>
              </a:pathLst>
            </a:custGeom>
            <a:noFill/>
            <a:ln w="28575">
              <a:solidFill>
                <a:srgbClr val="CC0000"/>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graphicFrame>
        <p:nvGraphicFramePr>
          <p:cNvPr id="353294" name="Object 14"/>
          <p:cNvGraphicFramePr>
            <a:graphicFrameLocks noChangeAspect="1"/>
          </p:cNvGraphicFramePr>
          <p:nvPr/>
        </p:nvGraphicFramePr>
        <p:xfrm>
          <a:off x="1800225" y="4184650"/>
          <a:ext cx="2555875" cy="906463"/>
        </p:xfrm>
        <a:graphic>
          <a:graphicData uri="http://schemas.openxmlformats.org/presentationml/2006/ole">
            <mc:AlternateContent xmlns:mc="http://schemas.openxmlformats.org/markup-compatibility/2006">
              <mc:Choice xmlns:v="urn:schemas-microsoft-com:vml" Requires="v">
                <p:oleObj spid="_x0000_s8311" name="公式" r:id="rId13" imgW="1244520" imgH="406080" progId="Equation.3">
                  <p:embed/>
                </p:oleObj>
              </mc:Choice>
              <mc:Fallback>
                <p:oleObj name="公式" r:id="rId13" imgW="1244520" imgH="4060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00225" y="4184650"/>
                        <a:ext cx="2555875"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3295" name="Text Box 15"/>
          <p:cNvSpPr txBox="1">
            <a:spLocks noChangeArrowheads="1"/>
          </p:cNvSpPr>
          <p:nvPr/>
        </p:nvSpPr>
        <p:spPr bwMode="auto">
          <a:xfrm>
            <a:off x="250825" y="5084763"/>
            <a:ext cx="8605838"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lnSpc>
                <a:spcPct val="105000"/>
              </a:lnSpc>
            </a:pPr>
            <a:r>
              <a:rPr lang="zh-CN" altLang="en-US">
                <a:solidFill>
                  <a:srgbClr val="0000CC"/>
                </a:solidFill>
              </a:rPr>
              <a:t>    质点系角动量定理</a:t>
            </a:r>
            <a:r>
              <a:rPr lang="en-US" altLang="zh-CN">
                <a:solidFill>
                  <a:srgbClr val="0000CC"/>
                </a:solidFill>
              </a:rPr>
              <a:t>: </a:t>
            </a:r>
            <a:r>
              <a:rPr lang="zh-CN" altLang="en-US"/>
              <a:t>质点系对某一参考点的角动量随时间的变化率等于系统所受各个外力对同一参考点力矩之矢量和</a:t>
            </a:r>
            <a:r>
              <a:rPr lang="en-US" altLang="zh-CN"/>
              <a:t>.</a:t>
            </a:r>
          </a:p>
        </p:txBody>
      </p:sp>
      <p:graphicFrame>
        <p:nvGraphicFramePr>
          <p:cNvPr id="353296" name="Object 16"/>
          <p:cNvGraphicFramePr>
            <a:graphicFrameLocks noChangeAspect="1"/>
          </p:cNvGraphicFramePr>
          <p:nvPr/>
        </p:nvGraphicFramePr>
        <p:xfrm>
          <a:off x="5688013" y="4221163"/>
          <a:ext cx="2197100" cy="817562"/>
        </p:xfrm>
        <a:graphic>
          <a:graphicData uri="http://schemas.openxmlformats.org/presentationml/2006/ole">
            <mc:AlternateContent xmlns:mc="http://schemas.openxmlformats.org/markup-compatibility/2006">
              <mc:Choice xmlns:v="urn:schemas-microsoft-com:vml" Requires="v">
                <p:oleObj spid="_x0000_s8312" name="公式" r:id="rId15" imgW="1091880" imgH="355320" progId="Equation.3">
                  <p:embed/>
                </p:oleObj>
              </mc:Choice>
              <mc:Fallback>
                <p:oleObj name="公式" r:id="rId15" imgW="1091880" imgH="35532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88013" y="4221163"/>
                        <a:ext cx="2197100" cy="8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76413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32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53287"/>
                                        </p:tgtEl>
                                        <p:attrNameLst>
                                          <p:attrName>style.visibility</p:attrName>
                                        </p:attrNameLst>
                                      </p:cBhvr>
                                      <p:to>
                                        <p:strVal val="visible"/>
                                      </p:to>
                                    </p:set>
                                    <p:animEffect transition="in" filter="wipe(left)">
                                      <p:cBhvr>
                                        <p:cTn id="15" dur="500"/>
                                        <p:tgtEl>
                                          <p:spTgt spid="35328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353286"/>
                                        </p:tgtEl>
                                        <p:attrNameLst>
                                          <p:attrName>style.visibility</p:attrName>
                                        </p:attrNameLst>
                                      </p:cBhvr>
                                      <p:to>
                                        <p:strVal val="visible"/>
                                      </p:to>
                                    </p:set>
                                  </p:childTnLst>
                                </p:cTn>
                              </p:par>
                            </p:childTnLst>
                          </p:cTn>
                        </p:par>
                        <p:par>
                          <p:cTn id="20" fill="hold" nodeType="afterGroup">
                            <p:stCondLst>
                              <p:cond delay="0"/>
                            </p:stCondLst>
                            <p:childTnLst>
                              <p:par>
                                <p:cTn id="21" presetID="22" presetClass="entr" presetSubtype="8" fill="hold" nodeType="afterEffect">
                                  <p:stCondLst>
                                    <p:cond delay="0"/>
                                  </p:stCondLst>
                                  <p:childTnLst>
                                    <p:set>
                                      <p:cBhvr>
                                        <p:cTn id="22" dur="1" fill="hold">
                                          <p:stCondLst>
                                            <p:cond delay="0"/>
                                          </p:stCondLst>
                                        </p:cTn>
                                        <p:tgtEl>
                                          <p:spTgt spid="353294"/>
                                        </p:tgtEl>
                                        <p:attrNameLst>
                                          <p:attrName>style.visibility</p:attrName>
                                        </p:attrNameLst>
                                      </p:cBhvr>
                                      <p:to>
                                        <p:strVal val="visible"/>
                                      </p:to>
                                    </p:set>
                                    <p:animEffect transition="in" filter="wipe(left)">
                                      <p:cBhvr>
                                        <p:cTn id="23" dur="500"/>
                                        <p:tgtEl>
                                          <p:spTgt spid="35329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53296"/>
                                        </p:tgtEl>
                                        <p:attrNameLst>
                                          <p:attrName>style.visibility</p:attrName>
                                        </p:attrNameLst>
                                      </p:cBhvr>
                                      <p:to>
                                        <p:strVal val="visible"/>
                                      </p:to>
                                    </p:set>
                                    <p:animEffect transition="in" filter="wipe(left)">
                                      <p:cBhvr>
                                        <p:cTn id="28" dur="500"/>
                                        <p:tgtEl>
                                          <p:spTgt spid="353296"/>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53295"/>
                                        </p:tgtEl>
                                        <p:attrNameLst>
                                          <p:attrName>style.visibility</p:attrName>
                                        </p:attrNameLst>
                                      </p:cBhvr>
                                      <p:to>
                                        <p:strVal val="visible"/>
                                      </p:to>
                                    </p:set>
                                    <p:animEffect transition="in" filter="wipe(left)">
                                      <p:cBhvr>
                                        <p:cTn id="32" dur="500"/>
                                        <p:tgtEl>
                                          <p:spTgt spid="353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Text Box 2"/>
          <p:cNvSpPr txBox="1">
            <a:spLocks noChangeArrowheads="1"/>
          </p:cNvSpPr>
          <p:nvPr/>
        </p:nvSpPr>
        <p:spPr bwMode="auto">
          <a:xfrm>
            <a:off x="250825" y="333375"/>
            <a:ext cx="6804025" cy="523220"/>
          </a:xfrm>
          <a:prstGeom prst="rect">
            <a:avLst/>
          </a:prstGeom>
          <a:noFill/>
          <a:ln w="9525">
            <a:noFill/>
            <a:miter lim="800000"/>
            <a:headEnd/>
            <a:tailEnd/>
          </a:ln>
          <a:effectLst/>
        </p:spPr>
        <p:txBody>
          <a:bodyPr>
            <a:spAutoFit/>
          </a:bodyPr>
          <a:lstStyle/>
          <a:p>
            <a:pPr>
              <a:spcBef>
                <a:spcPct val="20000"/>
              </a:spcBef>
              <a:defRPr/>
            </a:pPr>
            <a:r>
              <a:rPr lang="en-US" altLang="zh-CN" sz="2800" dirty="0">
                <a:solidFill>
                  <a:srgbClr val="0000CC"/>
                </a:solidFill>
                <a:effectLst>
                  <a:outerShdw blurRad="38100" dist="38100" dir="2700000" algn="tl">
                    <a:srgbClr val="C0C0C0"/>
                  </a:outerShdw>
                </a:effectLst>
                <a:ea typeface="黑体" pitchFamily="49" charset="-122"/>
              </a:rPr>
              <a:t>2.2.3 </a:t>
            </a:r>
            <a:r>
              <a:rPr lang="zh-CN" altLang="en-US" sz="2800" dirty="0">
                <a:solidFill>
                  <a:srgbClr val="0000CC"/>
                </a:solidFill>
                <a:effectLst>
                  <a:outerShdw blurRad="38100" dist="38100" dir="2700000" algn="tl">
                    <a:srgbClr val="C0C0C0"/>
                  </a:outerShdw>
                </a:effectLst>
                <a:ea typeface="黑体" pitchFamily="49" charset="-122"/>
              </a:rPr>
              <a:t>角动量守恒定律</a:t>
            </a:r>
            <a:endParaRPr kumimoji="1" lang="zh-CN" altLang="en-US" sz="2800" dirty="0">
              <a:solidFill>
                <a:srgbClr val="0000CC"/>
              </a:solidFill>
              <a:ea typeface="黑体" pitchFamily="49" charset="-122"/>
            </a:endParaRPr>
          </a:p>
        </p:txBody>
      </p:sp>
      <p:sp>
        <p:nvSpPr>
          <p:cNvPr id="359427" name="Text Box 3"/>
          <p:cNvSpPr txBox="1">
            <a:spLocks noChangeArrowheads="1"/>
          </p:cNvSpPr>
          <p:nvPr/>
        </p:nvSpPr>
        <p:spPr bwMode="auto">
          <a:xfrm>
            <a:off x="250825" y="1997075"/>
            <a:ext cx="8640763"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algn="just" eaLnBrk="1" hangingPunct="1">
              <a:lnSpc>
                <a:spcPct val="105000"/>
              </a:lnSpc>
            </a:pPr>
            <a:r>
              <a:rPr kumimoji="1" lang="zh-CN" altLang="en-US">
                <a:solidFill>
                  <a:schemeClr val="accent2"/>
                </a:solidFill>
              </a:rPr>
              <a:t>    </a:t>
            </a:r>
            <a:r>
              <a:rPr kumimoji="1" lang="zh-CN" altLang="en-US">
                <a:solidFill>
                  <a:srgbClr val="0000CC"/>
                </a:solidFill>
              </a:rPr>
              <a:t>角动量守恒定律</a:t>
            </a:r>
            <a:r>
              <a:rPr kumimoji="1" lang="en-US" altLang="zh-CN">
                <a:solidFill>
                  <a:srgbClr val="0000CC"/>
                </a:solidFill>
              </a:rPr>
              <a:t>:</a:t>
            </a:r>
            <a:r>
              <a:rPr kumimoji="1" lang="en-US" altLang="zh-CN">
                <a:solidFill>
                  <a:schemeClr val="accent2"/>
                </a:solidFill>
              </a:rPr>
              <a:t> </a:t>
            </a:r>
            <a:r>
              <a:rPr kumimoji="1" lang="zh-CN" altLang="en-US"/>
              <a:t>刚体所受合外力矩为零</a:t>
            </a:r>
            <a:r>
              <a:rPr kumimoji="1" lang="en-US" altLang="zh-CN">
                <a:ea typeface="宋体" pitchFamily="2" charset="-122"/>
                <a:cs typeface="Times New Roman" pitchFamily="18" charset="0"/>
              </a:rPr>
              <a:t>, </a:t>
            </a:r>
            <a:r>
              <a:rPr kumimoji="1" lang="zh-CN" altLang="en-US"/>
              <a:t>则刚体的角动量保持不变</a:t>
            </a:r>
            <a:r>
              <a:rPr kumimoji="1" lang="en-US" altLang="zh-CN">
                <a:latin typeface="宋体" pitchFamily="2" charset="-122"/>
                <a:ea typeface="宋体" pitchFamily="2" charset="-122"/>
              </a:rPr>
              <a:t>.</a:t>
            </a:r>
          </a:p>
        </p:txBody>
      </p:sp>
      <p:graphicFrame>
        <p:nvGraphicFramePr>
          <p:cNvPr id="359428" name="Object 4"/>
          <p:cNvGraphicFramePr>
            <a:graphicFrameLocks noChangeAspect="1"/>
          </p:cNvGraphicFramePr>
          <p:nvPr/>
        </p:nvGraphicFramePr>
        <p:xfrm>
          <a:off x="1008063" y="3033713"/>
          <a:ext cx="2476500" cy="550862"/>
        </p:xfrm>
        <a:graphic>
          <a:graphicData uri="http://schemas.openxmlformats.org/presentationml/2006/ole">
            <mc:AlternateContent xmlns:mc="http://schemas.openxmlformats.org/markup-compatibility/2006">
              <mc:Choice xmlns:v="urn:schemas-microsoft-com:vml" Requires="v">
                <p:oleObj spid="_x0000_s9298" name="公式" r:id="rId4" imgW="1079280" imgH="241200" progId="Equation.3">
                  <p:embed/>
                </p:oleObj>
              </mc:Choice>
              <mc:Fallback>
                <p:oleObj name="公式" r:id="rId4" imgW="107928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3033713"/>
                        <a:ext cx="2476500" cy="55086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9161" name="Text Box 6"/>
          <p:cNvSpPr txBox="1">
            <a:spLocks noChangeArrowheads="1"/>
          </p:cNvSpPr>
          <p:nvPr/>
        </p:nvSpPr>
        <p:spPr bwMode="auto">
          <a:xfrm>
            <a:off x="250825" y="836613"/>
            <a:ext cx="2895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zh-CN" altLang="en-US"/>
              <a:t>由角动量定理</a:t>
            </a:r>
          </a:p>
        </p:txBody>
      </p:sp>
      <p:graphicFrame>
        <p:nvGraphicFramePr>
          <p:cNvPr id="49155" name="Object 7"/>
          <p:cNvGraphicFramePr>
            <a:graphicFrameLocks noChangeAspect="1"/>
          </p:cNvGraphicFramePr>
          <p:nvPr/>
        </p:nvGraphicFramePr>
        <p:xfrm>
          <a:off x="2592388" y="836613"/>
          <a:ext cx="1763712" cy="623887"/>
        </p:xfrm>
        <a:graphic>
          <a:graphicData uri="http://schemas.openxmlformats.org/presentationml/2006/ole">
            <mc:AlternateContent xmlns:mc="http://schemas.openxmlformats.org/markup-compatibility/2006">
              <mc:Choice xmlns:v="urn:schemas-microsoft-com:vml" Requires="v">
                <p:oleObj spid="_x0000_s9299" name="公式" r:id="rId6" imgW="838080" imgH="304560" progId="Equation.3">
                  <p:embed/>
                </p:oleObj>
              </mc:Choice>
              <mc:Fallback>
                <p:oleObj name="公式" r:id="rId6" imgW="838080" imgH="3045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2388" y="836613"/>
                        <a:ext cx="1763712"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10"/>
          <p:cNvGraphicFramePr>
            <a:graphicFrameLocks noChangeAspect="1"/>
          </p:cNvGraphicFramePr>
          <p:nvPr/>
        </p:nvGraphicFramePr>
        <p:xfrm>
          <a:off x="322263" y="1449388"/>
          <a:ext cx="5545137" cy="519112"/>
        </p:xfrm>
        <a:graphic>
          <a:graphicData uri="http://schemas.openxmlformats.org/presentationml/2006/ole">
            <mc:AlternateContent xmlns:mc="http://schemas.openxmlformats.org/markup-compatibility/2006">
              <mc:Choice xmlns:v="urn:schemas-microsoft-com:vml" Requires="v">
                <p:oleObj spid="_x0000_s9300" name="公式" r:id="rId8" imgW="2273040" imgH="241200" progId="Equation.3">
                  <p:embed/>
                </p:oleObj>
              </mc:Choice>
              <mc:Fallback>
                <p:oleObj name="公式" r:id="rId8" imgW="227304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2263" y="1449388"/>
                        <a:ext cx="5545137"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9441" name="Object 17"/>
          <p:cNvGraphicFramePr>
            <a:graphicFrameLocks noChangeAspect="1"/>
          </p:cNvGraphicFramePr>
          <p:nvPr/>
        </p:nvGraphicFramePr>
        <p:xfrm>
          <a:off x="3851275" y="2451100"/>
          <a:ext cx="4213225" cy="1739900"/>
        </p:xfrm>
        <a:graphic>
          <a:graphicData uri="http://schemas.openxmlformats.org/presentationml/2006/ole">
            <mc:AlternateContent xmlns:mc="http://schemas.openxmlformats.org/markup-compatibility/2006">
              <mc:Choice xmlns:v="urn:schemas-microsoft-com:vml" Requires="v">
                <p:oleObj spid="_x0000_s9301" name="公式" r:id="rId10" imgW="1942920" imgH="761760" progId="Equation.3">
                  <p:embed/>
                </p:oleObj>
              </mc:Choice>
              <mc:Fallback>
                <p:oleObj name="公式" r:id="rId10" imgW="1942920" imgH="76176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2451100"/>
                        <a:ext cx="4213225"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9449" name="Text Box 25">
            <a:hlinkClick r:id="rId12" action="ppaction://hlinkfile"/>
          </p:cNvPr>
          <p:cNvSpPr txBox="1">
            <a:spLocks noChangeArrowheads="1"/>
          </p:cNvSpPr>
          <p:nvPr/>
        </p:nvSpPr>
        <p:spPr bwMode="auto">
          <a:xfrm>
            <a:off x="215900" y="3968750"/>
            <a:ext cx="5111750" cy="233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fontAlgn="ctr">
              <a:lnSpc>
                <a:spcPct val="105000"/>
              </a:lnSpc>
              <a:spcAft>
                <a:spcPct val="20000"/>
              </a:spcAft>
            </a:pPr>
            <a:r>
              <a:rPr kumimoji="1" lang="zh-CN" altLang="en-US"/>
              <a:t>例物体在有心力场中运动</a:t>
            </a:r>
            <a:r>
              <a:rPr kumimoji="1" lang="en-US" altLang="zh-CN">
                <a:sym typeface="Wingdings" pitchFamily="2" charset="2"/>
              </a:rPr>
              <a:t>:  </a:t>
            </a:r>
            <a:r>
              <a:rPr kumimoji="1" lang="en-US" altLang="zh-CN">
                <a:solidFill>
                  <a:srgbClr val="DDDDDD"/>
                </a:solidFill>
                <a:sym typeface="Wingdings" pitchFamily="2" charset="2"/>
              </a:rPr>
              <a:t>(L)</a:t>
            </a:r>
            <a:r>
              <a:rPr kumimoji="1" lang="en-US" altLang="zh-CN"/>
              <a:t>  </a:t>
            </a:r>
          </a:p>
          <a:p>
            <a:pPr fontAlgn="ctr">
              <a:lnSpc>
                <a:spcPct val="105000"/>
              </a:lnSpc>
              <a:spcAft>
                <a:spcPct val="20000"/>
              </a:spcAft>
            </a:pPr>
            <a:r>
              <a:rPr kumimoji="1" lang="zh-CN" altLang="en-US">
                <a:solidFill>
                  <a:srgbClr val="0000CC"/>
                </a:solidFill>
              </a:rPr>
              <a:t>    天体运动  </a:t>
            </a:r>
            <a:r>
              <a:rPr kumimoji="1" lang="en-US" altLang="zh-CN"/>
              <a:t>(</a:t>
            </a:r>
            <a:r>
              <a:rPr kumimoji="1" lang="zh-CN" altLang="en-US"/>
              <a:t>行星绕恒星</a:t>
            </a:r>
            <a:r>
              <a:rPr kumimoji="1" lang="zh-CN" altLang="en-US">
                <a:ea typeface="宋体" pitchFamily="2" charset="-122"/>
              </a:rPr>
              <a:t>、</a:t>
            </a:r>
            <a:r>
              <a:rPr kumimoji="1" lang="zh-CN" altLang="en-US"/>
              <a:t>卫星绕行星</a:t>
            </a:r>
            <a:r>
              <a:rPr kumimoji="1" lang="en-US" altLang="zh-CN"/>
              <a:t>...)</a:t>
            </a:r>
            <a:endParaRPr kumimoji="1" lang="en-US" altLang="zh-CN">
              <a:solidFill>
                <a:schemeClr val="bg2"/>
              </a:solidFill>
            </a:endParaRPr>
          </a:p>
          <a:p>
            <a:pPr fontAlgn="ctr">
              <a:lnSpc>
                <a:spcPct val="105000"/>
              </a:lnSpc>
              <a:spcAft>
                <a:spcPct val="20000"/>
              </a:spcAft>
            </a:pPr>
            <a:r>
              <a:rPr kumimoji="1" lang="zh-CN" altLang="en-US">
                <a:solidFill>
                  <a:srgbClr val="0000CC"/>
                </a:solidFill>
              </a:rPr>
              <a:t>    微观粒子运动 </a:t>
            </a:r>
            <a:r>
              <a:rPr kumimoji="1" lang="en-US" altLang="zh-CN"/>
              <a:t>(</a:t>
            </a:r>
            <a:r>
              <a:rPr kumimoji="1" lang="zh-CN" altLang="en-US"/>
              <a:t>电子绕核运动</a:t>
            </a:r>
            <a:r>
              <a:rPr kumimoji="1" lang="en-US" altLang="zh-CN"/>
              <a:t>; </a:t>
            </a:r>
            <a:r>
              <a:rPr kumimoji="1" lang="zh-CN" altLang="en-US"/>
              <a:t>加速器中粒子与靶核散射</a:t>
            </a:r>
            <a:r>
              <a:rPr kumimoji="1" lang="en-US" altLang="zh-CN"/>
              <a:t>...)</a:t>
            </a:r>
          </a:p>
        </p:txBody>
      </p:sp>
      <p:sp>
        <p:nvSpPr>
          <p:cNvPr id="49163" name="Line 42"/>
          <p:cNvSpPr>
            <a:spLocks noChangeShapeType="1"/>
          </p:cNvSpPr>
          <p:nvPr/>
        </p:nvSpPr>
        <p:spPr bwMode="auto">
          <a:xfrm flipV="1">
            <a:off x="7085013" y="2951163"/>
            <a:ext cx="1587" cy="306387"/>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5"/>
          <p:cNvGrpSpPr>
            <a:grpSpLocks/>
          </p:cNvGrpSpPr>
          <p:nvPr/>
        </p:nvGrpSpPr>
        <p:grpSpPr bwMode="auto">
          <a:xfrm>
            <a:off x="5508625" y="4437063"/>
            <a:ext cx="3262313" cy="2016125"/>
            <a:chOff x="3470" y="2795"/>
            <a:chExt cx="2055" cy="1270"/>
          </a:xfrm>
        </p:grpSpPr>
        <p:sp>
          <p:nvSpPr>
            <p:cNvPr id="49165" name="Text Box 28"/>
            <p:cNvSpPr txBox="1">
              <a:spLocks noChangeArrowheads="1"/>
            </p:cNvSpPr>
            <p:nvPr/>
          </p:nvSpPr>
          <p:spPr bwMode="auto">
            <a:xfrm>
              <a:off x="3726" y="3158"/>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algn="ctr" fontAlgn="ctr">
                <a:spcBef>
                  <a:spcPct val="50000"/>
                </a:spcBef>
              </a:pPr>
              <a:r>
                <a:rPr kumimoji="1" lang="en-US" altLang="zh-CN" b="0" i="1"/>
                <a:t>h</a:t>
              </a:r>
              <a:r>
                <a:rPr kumimoji="1" lang="en-US" altLang="zh-CN" b="0" baseline="-25000"/>
                <a:t>2</a:t>
              </a:r>
              <a:endParaRPr kumimoji="1" lang="en-US" altLang="zh-CN" b="0"/>
            </a:p>
          </p:txBody>
        </p:sp>
        <p:graphicFrame>
          <p:nvGraphicFramePr>
            <p:cNvPr id="49158" name="Object 29"/>
            <p:cNvGraphicFramePr>
              <a:graphicFrameLocks noChangeAspect="1"/>
            </p:cNvGraphicFramePr>
            <p:nvPr/>
          </p:nvGraphicFramePr>
          <p:xfrm>
            <a:off x="5352" y="3317"/>
            <a:ext cx="173" cy="170"/>
          </p:xfrm>
          <a:graphic>
            <a:graphicData uri="http://schemas.openxmlformats.org/presentationml/2006/ole">
              <mc:AlternateContent xmlns:mc="http://schemas.openxmlformats.org/markup-compatibility/2006">
                <mc:Choice xmlns:v="urn:schemas-microsoft-com:vml" Requires="v">
                  <p:oleObj spid="_x0000_s9302" name="公式" r:id="rId13" imgW="164880" imgH="139680" progId="Equation.3">
                    <p:embed/>
                  </p:oleObj>
                </mc:Choice>
                <mc:Fallback>
                  <p:oleObj name="公式" r:id="rId13" imgW="164880" imgH="1396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52" y="3317"/>
                          <a:ext cx="173"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66" name="Oval 31"/>
            <p:cNvSpPr>
              <a:spLocks noChangeArrowheads="1"/>
            </p:cNvSpPr>
            <p:nvPr/>
          </p:nvSpPr>
          <p:spPr bwMode="auto">
            <a:xfrm>
              <a:off x="3470" y="2795"/>
              <a:ext cx="1837" cy="127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9167" name="Line 32"/>
            <p:cNvSpPr>
              <a:spLocks noChangeShapeType="1"/>
            </p:cNvSpPr>
            <p:nvPr/>
          </p:nvSpPr>
          <p:spPr bwMode="auto">
            <a:xfrm flipV="1">
              <a:off x="5035" y="3430"/>
              <a:ext cx="200" cy="0"/>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Text Box 34"/>
            <p:cNvSpPr txBox="1">
              <a:spLocks noChangeArrowheads="1"/>
            </p:cNvSpPr>
            <p:nvPr/>
          </p:nvSpPr>
          <p:spPr bwMode="auto">
            <a:xfrm>
              <a:off x="4996" y="3158"/>
              <a:ext cx="2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algn="ctr" fontAlgn="ctr">
                <a:spcBef>
                  <a:spcPct val="50000"/>
                </a:spcBef>
              </a:pPr>
              <a:r>
                <a:rPr kumimoji="1" lang="en-US" altLang="zh-CN" b="0" i="1"/>
                <a:t>h</a:t>
              </a:r>
              <a:r>
                <a:rPr kumimoji="1" lang="en-US" altLang="zh-CN" b="0" baseline="-25000"/>
                <a:t>1</a:t>
              </a:r>
              <a:endParaRPr kumimoji="1" lang="en-US" altLang="zh-CN" b="0"/>
            </a:p>
          </p:txBody>
        </p:sp>
        <p:sp>
          <p:nvSpPr>
            <p:cNvPr id="49169" name="Line 35"/>
            <p:cNvSpPr>
              <a:spLocks noChangeShapeType="1"/>
            </p:cNvSpPr>
            <p:nvPr/>
          </p:nvSpPr>
          <p:spPr bwMode="auto">
            <a:xfrm>
              <a:off x="3470" y="3430"/>
              <a:ext cx="737" cy="0"/>
            </a:xfrm>
            <a:prstGeom prst="line">
              <a:avLst/>
            </a:prstGeom>
            <a:noFill/>
            <a:ln w="19050">
              <a:solidFill>
                <a:srgbClr val="0000FF"/>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49170" name="Picture 40" descr="glb-m"/>
            <p:cNvPicPr>
              <a:picLocks noChangeAspect="1" noChangeArrowheads="1" noCrop="1"/>
            </p:cNvPicPr>
            <p:nvPr/>
          </p:nvPicPr>
          <p:blipFill>
            <a:blip r:embed="rId15">
              <a:lum bright="-24000" contrast="-24000"/>
              <a:extLst>
                <a:ext uri="{28A0092B-C50C-407E-A947-70E740481C1C}">
                  <a14:useLocalDpi xmlns:a14="http://schemas.microsoft.com/office/drawing/2010/main" val="0"/>
                </a:ext>
              </a:extLst>
            </a:blip>
            <a:srcRect/>
            <a:stretch>
              <a:fillRect/>
            </a:stretch>
          </p:blipFill>
          <p:spPr bwMode="auto">
            <a:xfrm>
              <a:off x="4218" y="3045"/>
              <a:ext cx="794" cy="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1" name="Oval 45"/>
            <p:cNvSpPr>
              <a:spLocks noChangeArrowheads="1"/>
            </p:cNvSpPr>
            <p:nvPr/>
          </p:nvSpPr>
          <p:spPr bwMode="auto">
            <a:xfrm>
              <a:off x="5239" y="3370"/>
              <a:ext cx="124" cy="128"/>
            </a:xfrm>
            <a:prstGeom prst="ellipse">
              <a:avLst/>
            </a:prstGeom>
            <a:gradFill rotWithShape="0">
              <a:gsLst>
                <a:gs pos="0">
                  <a:srgbClr val="FF3300"/>
                </a:gs>
                <a:gs pos="100000">
                  <a:srgbClr val="761800"/>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spTree>
    <p:extLst>
      <p:ext uri="{BB962C8B-B14F-4D97-AF65-F5344CB8AC3E}">
        <p14:creationId xmlns:p14="http://schemas.microsoft.com/office/powerpoint/2010/main" val="1277198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9427"/>
                                        </p:tgtEl>
                                        <p:attrNameLst>
                                          <p:attrName>style.visibility</p:attrName>
                                        </p:attrNameLst>
                                      </p:cBhvr>
                                      <p:to>
                                        <p:strVal val="visible"/>
                                      </p:to>
                                    </p:set>
                                  </p:childTnLst>
                                </p:cTn>
                              </p:par>
                            </p:childTnLst>
                          </p:cTn>
                        </p:par>
                        <p:par>
                          <p:cTn id="7" fill="hold" nodeType="afterGroup">
                            <p:stCondLst>
                              <p:cond delay="500"/>
                            </p:stCondLst>
                            <p:childTnLst>
                              <p:par>
                                <p:cTn id="8" presetID="18" presetClass="entr" presetSubtype="3" fill="hold" nodeType="afterEffect">
                                  <p:stCondLst>
                                    <p:cond delay="0"/>
                                  </p:stCondLst>
                                  <p:childTnLst>
                                    <p:set>
                                      <p:cBhvr>
                                        <p:cTn id="9" dur="1" fill="hold">
                                          <p:stCondLst>
                                            <p:cond delay="0"/>
                                          </p:stCondLst>
                                        </p:cTn>
                                        <p:tgtEl>
                                          <p:spTgt spid="359428"/>
                                        </p:tgtEl>
                                        <p:attrNameLst>
                                          <p:attrName>style.visibility</p:attrName>
                                        </p:attrNameLst>
                                      </p:cBhvr>
                                      <p:to>
                                        <p:strVal val="visible"/>
                                      </p:to>
                                    </p:set>
                                    <p:animEffect transition="in" filter="strips(upRight)">
                                      <p:cBhvr>
                                        <p:cTn id="10" dur="500"/>
                                        <p:tgtEl>
                                          <p:spTgt spid="35942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59441"/>
                                        </p:tgtEl>
                                        <p:attrNameLst>
                                          <p:attrName>style.visibility</p:attrName>
                                        </p:attrNameLst>
                                      </p:cBhvr>
                                      <p:to>
                                        <p:strVal val="visible"/>
                                      </p:to>
                                    </p:set>
                                    <p:animEffect transition="in" filter="wipe(left)">
                                      <p:cBhvr>
                                        <p:cTn id="15" dur="1000"/>
                                        <p:tgtEl>
                                          <p:spTgt spid="35944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9449"/>
                                        </p:tgtEl>
                                        <p:attrNameLst>
                                          <p:attrName>style.visibility</p:attrName>
                                        </p:attrNameLst>
                                      </p:cBhvr>
                                      <p:to>
                                        <p:strVal val="visible"/>
                                      </p:to>
                                    </p:set>
                                    <p:animEffect transition="in" filter="blinds(horizontal)">
                                      <p:cBhvr>
                                        <p:cTn id="20" dur="500"/>
                                        <p:tgtEl>
                                          <p:spTgt spid="359449"/>
                                        </p:tgtEl>
                                      </p:cBhvr>
                                    </p:animEffec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autoUpdateAnimBg="0"/>
      <p:bldP spid="35944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ChangeArrowheads="1"/>
          </p:cNvSpPr>
          <p:nvPr/>
        </p:nvSpPr>
        <p:spPr bwMode="auto">
          <a:xfrm>
            <a:off x="215900" y="3176588"/>
            <a:ext cx="8677275" cy="904863"/>
          </a:xfrm>
          <a:prstGeom prst="rect">
            <a:avLst/>
          </a:prstGeom>
          <a:noFill/>
          <a:ln w="9525">
            <a:noFill/>
            <a:miter lim="800000"/>
            <a:headEnd/>
            <a:tailEnd/>
          </a:ln>
          <a:effectLst/>
        </p:spPr>
        <p:txBody>
          <a:bodyPr>
            <a:spAutoFit/>
          </a:bodyPr>
          <a:lstStyle/>
          <a:p>
            <a:pPr>
              <a:lnSpc>
                <a:spcPct val="110000"/>
              </a:lnSpc>
              <a:defRPr/>
            </a:pPr>
            <a:r>
              <a:rPr kumimoji="1" lang="zh-CN" altLang="en-US" sz="2400" dirty="0">
                <a:solidFill>
                  <a:srgbClr val="0000CC"/>
                </a:solidFill>
                <a:effectLst>
                  <a:outerShdw blurRad="38100" dist="38100" dir="2700000" algn="tl">
                    <a:srgbClr val="C0C0C0"/>
                  </a:outerShdw>
                </a:effectLst>
                <a:ea typeface="黑体" pitchFamily="49" charset="-122"/>
              </a:rPr>
              <a:t>例</a:t>
            </a:r>
            <a:r>
              <a:rPr kumimoji="1" lang="en-US" altLang="zh-CN" sz="2400" dirty="0">
                <a:solidFill>
                  <a:srgbClr val="0000CC"/>
                </a:solidFill>
                <a:effectLst>
                  <a:outerShdw blurRad="38100" dist="38100" dir="2700000" algn="tl">
                    <a:srgbClr val="C0C0C0"/>
                  </a:outerShdw>
                </a:effectLst>
                <a:ea typeface="黑体" pitchFamily="49" charset="-122"/>
              </a:rPr>
              <a:t>2-8 </a:t>
            </a:r>
            <a:r>
              <a:rPr kumimoji="1" lang="zh-CN" altLang="en-US" sz="2400" dirty="0">
                <a:solidFill>
                  <a:srgbClr val="0000CC"/>
                </a:solidFill>
                <a:ea typeface="黑体" pitchFamily="49" charset="-122"/>
              </a:rPr>
              <a:t>证明开普勒第二定律</a:t>
            </a:r>
            <a:r>
              <a:rPr kumimoji="1" lang="en-US" altLang="zh-CN" sz="2400" dirty="0">
                <a:solidFill>
                  <a:srgbClr val="0000CC"/>
                </a:solidFill>
                <a:ea typeface="黑体" pitchFamily="49" charset="-122"/>
              </a:rPr>
              <a:t>: </a:t>
            </a:r>
            <a:r>
              <a:rPr kumimoji="1" lang="zh-CN" altLang="en-US" sz="2400" dirty="0">
                <a:ea typeface="黑体" pitchFamily="49" charset="-122"/>
              </a:rPr>
              <a:t>行星和太阳之间的连线在相等时间内扫过的椭圆面积相等</a:t>
            </a:r>
            <a:r>
              <a:rPr kumimoji="1" lang="en-US" altLang="zh-CN" sz="2400" dirty="0">
                <a:ea typeface="黑体" pitchFamily="49" charset="-122"/>
              </a:rPr>
              <a:t>.</a:t>
            </a:r>
          </a:p>
        </p:txBody>
      </p:sp>
      <p:graphicFrame>
        <p:nvGraphicFramePr>
          <p:cNvPr id="401411" name="Object 3"/>
          <p:cNvGraphicFramePr>
            <a:graphicFrameLocks noChangeAspect="1"/>
          </p:cNvGraphicFramePr>
          <p:nvPr/>
        </p:nvGraphicFramePr>
        <p:xfrm>
          <a:off x="1042988" y="4184650"/>
          <a:ext cx="1655762" cy="746125"/>
        </p:xfrm>
        <a:graphic>
          <a:graphicData uri="http://schemas.openxmlformats.org/presentationml/2006/ole">
            <mc:AlternateContent xmlns:mc="http://schemas.openxmlformats.org/markup-compatibility/2006">
              <mc:Choice xmlns:v="urn:schemas-microsoft-com:vml" Requires="v">
                <p:oleObj spid="_x0000_s1136" name="公式" r:id="rId4" imgW="888840" imgH="393480" progId="Equation.3">
                  <p:embed/>
                </p:oleObj>
              </mc:Choice>
              <mc:Fallback>
                <p:oleObj name="公式" r:id="rId4" imgW="8888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4184650"/>
                        <a:ext cx="1655762"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2" name="Object 4"/>
          <p:cNvGraphicFramePr>
            <a:graphicFrameLocks noChangeAspect="1"/>
          </p:cNvGraphicFramePr>
          <p:nvPr/>
        </p:nvGraphicFramePr>
        <p:xfrm>
          <a:off x="2987675" y="4149725"/>
          <a:ext cx="2951163" cy="820738"/>
        </p:xfrm>
        <a:graphic>
          <a:graphicData uri="http://schemas.openxmlformats.org/presentationml/2006/ole">
            <mc:AlternateContent xmlns:mc="http://schemas.openxmlformats.org/markup-compatibility/2006">
              <mc:Choice xmlns:v="urn:schemas-microsoft-com:vml" Requires="v">
                <p:oleObj spid="_x0000_s1137" name="公式" r:id="rId6" imgW="1511280" imgH="419040" progId="Equation.3">
                  <p:embed/>
                </p:oleObj>
              </mc:Choice>
              <mc:Fallback>
                <p:oleObj name="公式" r:id="rId6" imgW="151128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4149725"/>
                        <a:ext cx="2951163"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3" name="Object 5"/>
          <p:cNvGraphicFramePr>
            <a:graphicFrameLocks noChangeAspect="1"/>
          </p:cNvGraphicFramePr>
          <p:nvPr/>
        </p:nvGraphicFramePr>
        <p:xfrm>
          <a:off x="900113" y="5157788"/>
          <a:ext cx="3276600" cy="893762"/>
        </p:xfrm>
        <a:graphic>
          <a:graphicData uri="http://schemas.openxmlformats.org/presentationml/2006/ole">
            <mc:AlternateContent xmlns:mc="http://schemas.openxmlformats.org/markup-compatibility/2006">
              <mc:Choice xmlns:v="urn:schemas-microsoft-com:vml" Requires="v">
                <p:oleObj spid="_x0000_s1138" name="公式" r:id="rId8" imgW="1536480" imgH="419040" progId="Equation.3">
                  <p:embed/>
                </p:oleObj>
              </mc:Choice>
              <mc:Fallback>
                <p:oleObj name="公式" r:id="rId8" imgW="153648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5157788"/>
                        <a:ext cx="3276600" cy="89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1414" name="Object 6"/>
          <p:cNvGraphicFramePr>
            <a:graphicFrameLocks noChangeAspect="1"/>
          </p:cNvGraphicFramePr>
          <p:nvPr/>
        </p:nvGraphicFramePr>
        <p:xfrm>
          <a:off x="4572000" y="5572125"/>
          <a:ext cx="1800225" cy="860425"/>
        </p:xfrm>
        <a:graphic>
          <a:graphicData uri="http://schemas.openxmlformats.org/presentationml/2006/ole">
            <mc:AlternateContent xmlns:mc="http://schemas.openxmlformats.org/markup-compatibility/2006">
              <mc:Choice xmlns:v="urn:schemas-microsoft-com:vml" Requires="v">
                <p:oleObj spid="_x0000_s1139" name="公式" r:id="rId10" imgW="876240" imgH="419040" progId="Equation.3">
                  <p:embed/>
                </p:oleObj>
              </mc:Choice>
              <mc:Fallback>
                <p:oleObj name="公式" r:id="rId10" imgW="87624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0" y="5572125"/>
                        <a:ext cx="18002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1415" name="Rectangle 7"/>
          <p:cNvSpPr>
            <a:spLocks noChangeArrowheads="1"/>
          </p:cNvSpPr>
          <p:nvPr/>
        </p:nvSpPr>
        <p:spPr bwMode="auto">
          <a:xfrm>
            <a:off x="7812088" y="6057900"/>
            <a:ext cx="11525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zh-CN" altLang="en-US">
                <a:solidFill>
                  <a:srgbClr val="0000CC"/>
                </a:solidFill>
                <a:latin typeface="黑体" pitchFamily="2" charset="-122"/>
              </a:rPr>
              <a:t> 证毕</a:t>
            </a:r>
          </a:p>
        </p:txBody>
      </p:sp>
      <p:sp>
        <p:nvSpPr>
          <p:cNvPr id="401416" name="Rectangle 8"/>
          <p:cNvSpPr>
            <a:spLocks noChangeArrowheads="1"/>
          </p:cNvSpPr>
          <p:nvPr/>
        </p:nvSpPr>
        <p:spPr bwMode="auto">
          <a:xfrm>
            <a:off x="250825" y="4257675"/>
            <a:ext cx="12969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r>
              <a:rPr kumimoji="1" lang="zh-CN" altLang="en-US">
                <a:solidFill>
                  <a:srgbClr val="0000CC"/>
                </a:solidFill>
                <a:latin typeface="黑体" pitchFamily="2" charset="-122"/>
              </a:rPr>
              <a:t>证</a:t>
            </a:r>
            <a:r>
              <a:rPr kumimoji="1" lang="en-US" altLang="zh-CN">
                <a:solidFill>
                  <a:srgbClr val="0000CC"/>
                </a:solidFill>
              </a:rPr>
              <a:t> </a:t>
            </a:r>
          </a:p>
        </p:txBody>
      </p:sp>
      <p:grpSp>
        <p:nvGrpSpPr>
          <p:cNvPr id="2" name="Group 9"/>
          <p:cNvGrpSpPr>
            <a:grpSpLocks/>
          </p:cNvGrpSpPr>
          <p:nvPr/>
        </p:nvGrpSpPr>
        <p:grpSpPr bwMode="auto">
          <a:xfrm>
            <a:off x="6192838" y="3860800"/>
            <a:ext cx="2520950" cy="1512888"/>
            <a:chOff x="3243" y="1026"/>
            <a:chExt cx="2112" cy="1270"/>
          </a:xfrm>
        </p:grpSpPr>
        <p:graphicFrame>
          <p:nvGraphicFramePr>
            <p:cNvPr id="50183" name="Object 10"/>
            <p:cNvGraphicFramePr>
              <a:graphicFrameLocks noChangeAspect="1"/>
            </p:cNvGraphicFramePr>
            <p:nvPr/>
          </p:nvGraphicFramePr>
          <p:xfrm>
            <a:off x="4347" y="1506"/>
            <a:ext cx="200" cy="240"/>
          </p:xfrm>
          <a:graphic>
            <a:graphicData uri="http://schemas.openxmlformats.org/presentationml/2006/ole">
              <mc:AlternateContent xmlns:mc="http://schemas.openxmlformats.org/markup-compatibility/2006">
                <mc:Choice xmlns:v="urn:schemas-microsoft-com:vml" Requires="v">
                  <p:oleObj spid="_x0000_s1140" name="公式" r:id="rId12" imgW="126720" imgH="152280" progId="Equation.3">
                    <p:embed/>
                  </p:oleObj>
                </mc:Choice>
                <mc:Fallback>
                  <p:oleObj name="公式" r:id="rId12" imgW="126720" imgH="1522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47" y="1506"/>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11"/>
            <p:cNvGraphicFramePr>
              <a:graphicFrameLocks noChangeAspect="1"/>
            </p:cNvGraphicFramePr>
            <p:nvPr/>
          </p:nvGraphicFramePr>
          <p:xfrm>
            <a:off x="4914" y="1026"/>
            <a:ext cx="323" cy="266"/>
          </p:xfrm>
          <a:graphic>
            <a:graphicData uri="http://schemas.openxmlformats.org/presentationml/2006/ole">
              <mc:AlternateContent xmlns:mc="http://schemas.openxmlformats.org/markup-compatibility/2006">
                <mc:Choice xmlns:v="urn:schemas-microsoft-com:vml" Requires="v">
                  <p:oleObj spid="_x0000_s1141" name="公式" r:id="rId14" imgW="215640" imgH="177480" progId="Equation.3">
                    <p:embed/>
                  </p:oleObj>
                </mc:Choice>
                <mc:Fallback>
                  <p:oleObj name="公式" r:id="rId14" imgW="21564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14" y="1026"/>
                          <a:ext cx="323" cy="2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1" name="Oval 12"/>
            <p:cNvSpPr>
              <a:spLocks noChangeArrowheads="1"/>
            </p:cNvSpPr>
            <p:nvPr/>
          </p:nvSpPr>
          <p:spPr bwMode="auto">
            <a:xfrm>
              <a:off x="3243" y="1122"/>
              <a:ext cx="2112" cy="1174"/>
            </a:xfrm>
            <a:prstGeom prst="ellipse">
              <a:avLst/>
            </a:prstGeom>
            <a:noFill/>
            <a:ln w="9525">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50192" name="Freeform 13" descr="小纸屑"/>
            <p:cNvSpPr>
              <a:spLocks/>
            </p:cNvSpPr>
            <p:nvPr/>
          </p:nvSpPr>
          <p:spPr bwMode="auto">
            <a:xfrm>
              <a:off x="3742" y="1239"/>
              <a:ext cx="1399" cy="467"/>
            </a:xfrm>
            <a:custGeom>
              <a:avLst/>
              <a:gdLst>
                <a:gd name="T0" fmla="*/ 0 w 2385"/>
                <a:gd name="T1" fmla="*/ 696 h 696"/>
                <a:gd name="T2" fmla="*/ 2025 w 2385"/>
                <a:gd name="T3" fmla="*/ 0 h 696"/>
                <a:gd name="T4" fmla="*/ 2385 w 2385"/>
                <a:gd name="T5" fmla="*/ 156 h 696"/>
                <a:gd name="T6" fmla="*/ 0 w 2385"/>
                <a:gd name="T7" fmla="*/ 696 h 696"/>
                <a:gd name="T8" fmla="*/ 0 60000 65536"/>
                <a:gd name="T9" fmla="*/ 0 60000 65536"/>
                <a:gd name="T10" fmla="*/ 0 60000 65536"/>
                <a:gd name="T11" fmla="*/ 0 60000 65536"/>
                <a:gd name="T12" fmla="*/ 0 w 2385"/>
                <a:gd name="T13" fmla="*/ 0 h 696"/>
                <a:gd name="T14" fmla="*/ 2385 w 2385"/>
                <a:gd name="T15" fmla="*/ 696 h 696"/>
              </a:gdLst>
              <a:ahLst/>
              <a:cxnLst>
                <a:cxn ang="T8">
                  <a:pos x="T0" y="T1"/>
                </a:cxn>
                <a:cxn ang="T9">
                  <a:pos x="T2" y="T3"/>
                </a:cxn>
                <a:cxn ang="T10">
                  <a:pos x="T4" y="T5"/>
                </a:cxn>
                <a:cxn ang="T11">
                  <a:pos x="T6" y="T7"/>
                </a:cxn>
              </a:cxnLst>
              <a:rect l="T12" t="T13" r="T14" b="T15"/>
              <a:pathLst>
                <a:path w="2385" h="696">
                  <a:moveTo>
                    <a:pt x="0" y="696"/>
                  </a:moveTo>
                  <a:lnTo>
                    <a:pt x="2025" y="0"/>
                  </a:lnTo>
                  <a:lnTo>
                    <a:pt x="2385" y="156"/>
                  </a:lnTo>
                  <a:lnTo>
                    <a:pt x="0" y="696"/>
                  </a:lnTo>
                  <a:close/>
                </a:path>
              </a:pathLst>
            </a:custGeom>
            <a:pattFill prst="smConfetti">
              <a:fgClr>
                <a:srgbClr val="008000"/>
              </a:fgClr>
              <a:bgClr>
                <a:srgbClr val="FFFFFF"/>
              </a:bgClr>
            </a:pattFill>
            <a:ln w="9525">
              <a:solidFill>
                <a:srgbClr val="0000CC"/>
              </a:solidFill>
              <a:round/>
              <a:headEnd/>
              <a:tailEnd/>
            </a:ln>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50193" name="Freeform 14" descr="小纸屑"/>
            <p:cNvSpPr>
              <a:spLocks/>
            </p:cNvSpPr>
            <p:nvPr/>
          </p:nvSpPr>
          <p:spPr bwMode="auto">
            <a:xfrm>
              <a:off x="3349" y="1726"/>
              <a:ext cx="522" cy="518"/>
            </a:xfrm>
            <a:custGeom>
              <a:avLst/>
              <a:gdLst>
                <a:gd name="T0" fmla="*/ 345 w 522"/>
                <a:gd name="T1" fmla="*/ 0 h 518"/>
                <a:gd name="T2" fmla="*/ 0 w 522"/>
                <a:gd name="T3" fmla="*/ 234 h 518"/>
                <a:gd name="T4" fmla="*/ 69 w 522"/>
                <a:gd name="T5" fmla="*/ 302 h 518"/>
                <a:gd name="T6" fmla="*/ 126 w 522"/>
                <a:gd name="T7" fmla="*/ 350 h 518"/>
                <a:gd name="T8" fmla="*/ 201 w 522"/>
                <a:gd name="T9" fmla="*/ 396 h 518"/>
                <a:gd name="T10" fmla="*/ 263 w 522"/>
                <a:gd name="T11" fmla="*/ 432 h 518"/>
                <a:gd name="T12" fmla="*/ 321 w 522"/>
                <a:gd name="T13" fmla="*/ 458 h 518"/>
                <a:gd name="T14" fmla="*/ 376 w 522"/>
                <a:gd name="T15" fmla="*/ 477 h 518"/>
                <a:gd name="T16" fmla="*/ 445 w 522"/>
                <a:gd name="T17" fmla="*/ 501 h 518"/>
                <a:gd name="T18" fmla="*/ 522 w 522"/>
                <a:gd name="T19" fmla="*/ 518 h 518"/>
                <a:gd name="T20" fmla="*/ 393 w 522"/>
                <a:gd name="T21" fmla="*/ 0 h 518"/>
                <a:gd name="T22" fmla="*/ 345 w 522"/>
                <a:gd name="T23" fmla="*/ 0 h 5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22"/>
                <a:gd name="T37" fmla="*/ 0 h 518"/>
                <a:gd name="T38" fmla="*/ 522 w 522"/>
                <a:gd name="T39" fmla="*/ 518 h 51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22" h="518">
                  <a:moveTo>
                    <a:pt x="345" y="0"/>
                  </a:moveTo>
                  <a:lnTo>
                    <a:pt x="0" y="234"/>
                  </a:lnTo>
                  <a:lnTo>
                    <a:pt x="69" y="302"/>
                  </a:lnTo>
                  <a:lnTo>
                    <a:pt x="126" y="350"/>
                  </a:lnTo>
                  <a:lnTo>
                    <a:pt x="201" y="396"/>
                  </a:lnTo>
                  <a:lnTo>
                    <a:pt x="263" y="432"/>
                  </a:lnTo>
                  <a:lnTo>
                    <a:pt x="321" y="458"/>
                  </a:lnTo>
                  <a:lnTo>
                    <a:pt x="376" y="477"/>
                  </a:lnTo>
                  <a:lnTo>
                    <a:pt x="445" y="501"/>
                  </a:lnTo>
                  <a:lnTo>
                    <a:pt x="522" y="518"/>
                  </a:lnTo>
                  <a:lnTo>
                    <a:pt x="393" y="0"/>
                  </a:lnTo>
                  <a:lnTo>
                    <a:pt x="345" y="0"/>
                  </a:lnTo>
                  <a:close/>
                </a:path>
              </a:pathLst>
            </a:custGeom>
            <a:pattFill prst="smConfetti">
              <a:fgClr>
                <a:srgbClr val="008000"/>
              </a:fgClr>
              <a:bgClr>
                <a:srgbClr val="FFFFFF"/>
              </a:bgClr>
            </a:pattFill>
            <a:ln w="9525">
              <a:solidFill>
                <a:srgbClr val="0000CC"/>
              </a:solidFill>
              <a:round/>
              <a:headEnd/>
              <a:tailEnd/>
            </a:ln>
          </p:spPr>
          <p:txBody>
            <a:bodyP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sp>
          <p:nvSpPr>
            <p:cNvPr id="401423" name="Oval 15"/>
            <p:cNvSpPr>
              <a:spLocks noChangeArrowheads="1"/>
            </p:cNvSpPr>
            <p:nvPr/>
          </p:nvSpPr>
          <p:spPr bwMode="auto">
            <a:xfrm>
              <a:off x="5082" y="1287"/>
              <a:ext cx="105" cy="105"/>
            </a:xfrm>
            <a:prstGeom prst="ellipse">
              <a:avLst/>
            </a:prstGeom>
            <a:gradFill rotWithShape="0">
              <a:gsLst>
                <a:gs pos="0">
                  <a:schemeClr val="hlink"/>
                </a:gs>
                <a:gs pos="100000">
                  <a:schemeClr val="hlink">
                    <a:gamma/>
                    <a:shade val="46275"/>
                    <a:invGamma/>
                  </a:schemeClr>
                </a:gs>
              </a:gsLst>
              <a:path path="shape">
                <a:fillToRect l="50000" t="50000" r="50000" b="50000"/>
              </a:path>
            </a:gradFill>
            <a:ln w="9525">
              <a:solidFill>
                <a:schemeClr val="hlink"/>
              </a:solidFill>
              <a:round/>
              <a:headEnd/>
              <a:tailEnd/>
            </a:ln>
          </p:spPr>
          <p:txBody>
            <a:bodyPr/>
            <a:lstStyle/>
            <a:p>
              <a:pPr>
                <a:defRPr/>
              </a:pPr>
              <a:endParaRPr lang="zh-CN" altLang="en-US">
                <a:ea typeface="黑体" pitchFamily="49" charset="-122"/>
              </a:endParaRPr>
            </a:p>
          </p:txBody>
        </p:sp>
        <p:sp>
          <p:nvSpPr>
            <p:cNvPr id="50195" name="AutoShape 16"/>
            <p:cNvSpPr>
              <a:spLocks noChangeArrowheads="1"/>
            </p:cNvSpPr>
            <p:nvPr/>
          </p:nvSpPr>
          <p:spPr bwMode="auto">
            <a:xfrm>
              <a:off x="3651" y="1616"/>
              <a:ext cx="136" cy="181"/>
            </a:xfrm>
            <a:prstGeom prst="irregularSeal1">
              <a:avLst/>
            </a:prstGeom>
            <a:solidFill>
              <a:srgbClr val="FF0000"/>
            </a:solidFill>
            <a:ln w="9525">
              <a:solidFill>
                <a:srgbClr val="CC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2" charset="-122"/>
                </a:defRPr>
              </a:lvl1pPr>
              <a:lvl2pPr marL="742950" indent="-285750" eaLnBrk="0" hangingPunct="0">
                <a:defRPr sz="2600" b="1">
                  <a:solidFill>
                    <a:schemeClr val="tx1"/>
                  </a:solidFill>
                  <a:latin typeface="Times New Roman" pitchFamily="18" charset="0"/>
                  <a:ea typeface="黑体" pitchFamily="2" charset="-122"/>
                </a:defRPr>
              </a:lvl2pPr>
              <a:lvl3pPr marL="1143000" indent="-228600" eaLnBrk="0" hangingPunct="0">
                <a:defRPr sz="2600" b="1">
                  <a:solidFill>
                    <a:schemeClr val="tx1"/>
                  </a:solidFill>
                  <a:latin typeface="Times New Roman" pitchFamily="18" charset="0"/>
                  <a:ea typeface="黑体" pitchFamily="2" charset="-122"/>
                </a:defRPr>
              </a:lvl3pPr>
              <a:lvl4pPr marL="1600200" indent="-228600" eaLnBrk="0" hangingPunct="0">
                <a:defRPr sz="2600" b="1">
                  <a:solidFill>
                    <a:schemeClr val="tx1"/>
                  </a:solidFill>
                  <a:latin typeface="Times New Roman" pitchFamily="18" charset="0"/>
                  <a:ea typeface="黑体" pitchFamily="2" charset="-122"/>
                </a:defRPr>
              </a:lvl4pPr>
              <a:lvl5pPr marL="2057400" indent="-228600" eaLnBrk="0" hangingPunct="0">
                <a:defRPr sz="2600" b="1">
                  <a:solidFill>
                    <a:schemeClr val="tx1"/>
                  </a:solidFill>
                  <a:latin typeface="Times New Roman" pitchFamily="18" charset="0"/>
                  <a:ea typeface="黑体" pitchFamily="2"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2"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2"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2"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2" charset="-122"/>
                </a:defRPr>
              </a:lvl9pPr>
            </a:lstStyle>
            <a:p>
              <a:pPr eaLnBrk="1" hangingPunct="1"/>
              <a:endParaRPr lang="zh-CN" altLang="en-US"/>
            </a:p>
          </p:txBody>
        </p:sp>
      </p:grpSp>
      <p:pic>
        <p:nvPicPr>
          <p:cNvPr id="50189" name="Picture 19" descr="MElcampd01"/>
          <p:cNvPicPr>
            <a:picLocks noChangeAspect="1" noChangeArrowheads="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7088" y="549275"/>
            <a:ext cx="191135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90" name="Picture 20" descr="MElcampd02"/>
          <p:cNvPicPr>
            <a:picLocks noChangeAspect="1" noChangeArrowheads="1"/>
          </p:cNvPicPr>
          <p:nvPr/>
        </p:nvPicPr>
        <p:blipFill>
          <a:blip r:embed="rId1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92500" y="333375"/>
            <a:ext cx="1125538"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ontrols>
      <mc:AlternateContent xmlns:mc="http://schemas.openxmlformats.org/markup-compatibility/2006">
        <mc:Choice xmlns:v="urn:schemas-microsoft-com:vml" Requires="v">
          <p:control spid="1142" r:id="rId2" imgW="3600000" imgH="2592534"/>
        </mc:Choice>
        <mc:Fallback>
          <p:control r:id="rId2" imgW="3600000" imgH="2592534">
            <p:pic>
              <p:nvPicPr>
                <p:cNvPr id="3" name="ShockwaveFlash1"/>
                <p:cNvPicPr preferRelativeResize="0">
                  <a:picLocks noChangeArrowheads="1" noChangeShapeType="1"/>
                </p:cNvPicPr>
                <p:nvPr/>
              </p:nvPicPr>
              <p:blipFill>
                <a:blip r:embed="rId18">
                  <a:extLst>
                    <a:ext uri="{28A0092B-C50C-407E-A947-70E740481C1C}">
                      <a14:useLocalDpi xmlns:a14="http://schemas.microsoft.com/office/drawing/2010/main" val="0"/>
                    </a:ext>
                  </a:extLst>
                </a:blip>
                <a:srcRect/>
                <a:stretch>
                  <a:fillRect/>
                </a:stretch>
              </p:blipFill>
              <p:spPr bwMode="auto">
                <a:xfrm>
                  <a:off x="5219700" y="476250"/>
                  <a:ext cx="3600450" cy="25923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632935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par>
                          <p:cTn id="15" fill="hold" nodeType="afterGroup">
                            <p:stCondLst>
                              <p:cond delay="0"/>
                            </p:stCondLst>
                            <p:childTnLst>
                              <p:par>
                                <p:cTn id="16" presetID="18" presetClass="entr" presetSubtype="6" fill="hold" nodeType="afterEffect">
                                  <p:stCondLst>
                                    <p:cond delay="0"/>
                                  </p:stCondLst>
                                  <p:childTnLst>
                                    <p:set>
                                      <p:cBhvr>
                                        <p:cTn id="17" dur="1" fill="hold">
                                          <p:stCondLst>
                                            <p:cond delay="0"/>
                                          </p:stCondLst>
                                        </p:cTn>
                                        <p:tgtEl>
                                          <p:spTgt spid="401411"/>
                                        </p:tgtEl>
                                        <p:attrNameLst>
                                          <p:attrName>style.visibility</p:attrName>
                                        </p:attrNameLst>
                                      </p:cBhvr>
                                      <p:to>
                                        <p:strVal val="visible"/>
                                      </p:to>
                                    </p:set>
                                    <p:animEffect transition="in" filter="strips(downRight)">
                                      <p:cBhvr>
                                        <p:cTn id="18" dur="500"/>
                                        <p:tgtEl>
                                          <p:spTgt spid="40141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401412"/>
                                        </p:tgtEl>
                                        <p:attrNameLst>
                                          <p:attrName>style.visibility</p:attrName>
                                        </p:attrNameLst>
                                      </p:cBhvr>
                                      <p:to>
                                        <p:strVal val="visible"/>
                                      </p:to>
                                    </p:set>
                                    <p:animEffect transition="in" filter="strips(downRight)">
                                      <p:cBhvr>
                                        <p:cTn id="23" dur="500"/>
                                        <p:tgtEl>
                                          <p:spTgt spid="4014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01413"/>
                                        </p:tgtEl>
                                        <p:attrNameLst>
                                          <p:attrName>style.visibility</p:attrName>
                                        </p:attrNameLst>
                                      </p:cBhvr>
                                      <p:to>
                                        <p:strVal val="visible"/>
                                      </p:to>
                                    </p:set>
                                    <p:animEffect transition="in" filter="strips(downRight)">
                                      <p:cBhvr>
                                        <p:cTn id="28" dur="500"/>
                                        <p:tgtEl>
                                          <p:spTgt spid="4014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401414"/>
                                        </p:tgtEl>
                                        <p:attrNameLst>
                                          <p:attrName>style.visibility</p:attrName>
                                        </p:attrNameLst>
                                      </p:cBhvr>
                                      <p:to>
                                        <p:strVal val="visible"/>
                                      </p:to>
                                    </p:set>
                                    <p:animEffect transition="in" filter="strips(downRight)">
                                      <p:cBhvr>
                                        <p:cTn id="33" dur="500"/>
                                        <p:tgtEl>
                                          <p:spTgt spid="401414"/>
                                        </p:tgtEl>
                                      </p:cBhvr>
                                    </p:animEffect>
                                  </p:childTnLst>
                                </p:cTn>
                              </p:par>
                            </p:childTnLst>
                          </p:cTn>
                        </p:par>
                        <p:par>
                          <p:cTn id="34" fill="hold" nodeType="afterGroup">
                            <p:stCondLst>
                              <p:cond delay="500"/>
                            </p:stCondLst>
                            <p:childTnLst>
                              <p:par>
                                <p:cTn id="35" presetID="18" presetClass="entr" presetSubtype="6" fill="hold" grpId="0" nodeType="afterEffect">
                                  <p:stCondLst>
                                    <p:cond delay="0"/>
                                  </p:stCondLst>
                                  <p:childTnLst>
                                    <p:set>
                                      <p:cBhvr>
                                        <p:cTn id="36" dur="1" fill="hold">
                                          <p:stCondLst>
                                            <p:cond delay="0"/>
                                          </p:stCondLst>
                                        </p:cTn>
                                        <p:tgtEl>
                                          <p:spTgt spid="401415"/>
                                        </p:tgtEl>
                                        <p:attrNameLst>
                                          <p:attrName>style.visibility</p:attrName>
                                        </p:attrNameLst>
                                      </p:cBhvr>
                                      <p:to>
                                        <p:strVal val="visible"/>
                                      </p:to>
                                    </p:set>
                                    <p:animEffect transition="in" filter="strips(downRight)">
                                      <p:cBhvr>
                                        <p:cTn id="37" dur="500"/>
                                        <p:tgtEl>
                                          <p:spTgt spid="401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0" grpId="0"/>
      <p:bldP spid="401415" grpId="0" autoUpdateAnimBg="0"/>
      <p:bldP spid="401416" grpId="0"/>
    </p:bldLst>
  </p:timing>
</p:sld>
</file>

<file path=ppt/theme/theme1.xml><?xml version="1.0" encoding="utf-8"?>
<a:theme xmlns:a="http://schemas.openxmlformats.org/drawingml/2006/main" name="默认设计模板">
  <a:themeElements>
    <a:clrScheme name="默认设计模板 15">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0000FF"/>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0033CC"/>
        </a:accent1>
        <a:accent2>
          <a:srgbClr val="33CCCC"/>
        </a:accent2>
        <a:accent3>
          <a:srgbClr val="FFFFE9"/>
        </a:accent3>
        <a:accent4>
          <a:srgbClr val="000000"/>
        </a:accent4>
        <a:accent5>
          <a:srgbClr val="AAADE2"/>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0000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841</TotalTime>
  <Words>481</Words>
  <Application>Microsoft Office PowerPoint</Application>
  <PresentationFormat>全屏显示(4:3)</PresentationFormat>
  <Paragraphs>69</Paragraphs>
  <Slides>9</Slides>
  <Notes>7</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9</vt:i4>
      </vt:variant>
    </vt:vector>
  </HeadingPairs>
  <TitlesOfParts>
    <vt:vector size="18" baseType="lpstr">
      <vt:lpstr>黑体</vt:lpstr>
      <vt:lpstr>隶书</vt:lpstr>
      <vt:lpstr>宋体</vt:lpstr>
      <vt:lpstr>Arial</vt:lpstr>
      <vt:lpstr>Calibri</vt:lpstr>
      <vt:lpstr>Times New Roman</vt:lpstr>
      <vt:lpstr>默认设计模板</vt:lpstr>
      <vt:lpstr>公式</vt:lpstr>
      <vt:lpstr>Equation</vt:lpstr>
      <vt:lpstr>PowerPoint 演示文稿</vt:lpstr>
      <vt:lpstr>PowerPoint 演示文稿</vt:lpstr>
      <vt:lpstr>PowerPoint 演示文稿</vt:lpstr>
      <vt:lpstr>PowerPoint 演示文稿</vt:lpstr>
      <vt:lpstr>PowerPoint 演示文稿</vt:lpstr>
      <vt:lpstr>2.2.3 质点的角动量定理 角动量守恒定律</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lenovo</cp:lastModifiedBy>
  <cp:revision>25</cp:revision>
  <dcterms:created xsi:type="dcterms:W3CDTF">2017-02-04T02:36:05Z</dcterms:created>
  <dcterms:modified xsi:type="dcterms:W3CDTF">2020-03-06T04:13:35Z</dcterms:modified>
</cp:coreProperties>
</file>