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61" r:id="rId8"/>
    <p:sldId id="265" r:id="rId9"/>
    <p:sldId id="266" r:id="rId10"/>
    <p:sldId id="259" r:id="rId11"/>
    <p:sldId id="267" r:id="rId12"/>
    <p:sldId id="258" r:id="rId13"/>
    <p:sldId id="268"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161C0E-5CF0-4790-83F2-E0F6980D6FB8}">
          <p14:sldIdLst>
            <p14:sldId id="256"/>
            <p14:sldId id="262"/>
            <p14:sldId id="263"/>
            <p14:sldId id="261"/>
            <p14:sldId id="265"/>
            <p14:sldId id="266"/>
            <p14:sldId id="259"/>
            <p14:sldId id="267"/>
            <p14:sldId id="258"/>
            <p14:sldId id="268"/>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38AA4-57FF-48F5-BCE8-D3A3BAC2897F}" v="483" dt="2022-12-10T16:14:16.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00" d="100"/>
          <a:sy n="100" d="100"/>
        </p:scale>
        <p:origin x="456" y="4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080AB-0C4D-4934-8D4C-34EAD9E3D8C3}"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9F7D8D16-DDC6-46D5-90F9-06F55D165B23}">
      <dgm:prSet phldrT="[Text]"/>
      <dgm:spPr/>
      <dgm:t>
        <a:bodyPr/>
        <a:lstStyle/>
        <a:p>
          <a:r>
            <a:rPr lang="en-US" altLang="zh-CN" dirty="0"/>
            <a:t>System Administrator</a:t>
          </a:r>
          <a:endParaRPr lang="zh-CN" altLang="en-US" dirty="0"/>
        </a:p>
      </dgm:t>
    </dgm:pt>
    <dgm:pt modelId="{227420F0-F0DE-4D9B-B817-3274E320927B}" type="parTrans" cxnId="{EF8779B8-9D4C-43D6-AF39-68BBCE151246}">
      <dgm:prSet/>
      <dgm:spPr/>
      <dgm:t>
        <a:bodyPr/>
        <a:lstStyle/>
        <a:p>
          <a:endParaRPr lang="zh-CN" altLang="en-US"/>
        </a:p>
      </dgm:t>
    </dgm:pt>
    <dgm:pt modelId="{98117700-AB73-4B45-949E-59E1E02F43EE}" type="sibTrans" cxnId="{EF8779B8-9D4C-43D6-AF39-68BBCE151246}">
      <dgm:prSet/>
      <dgm:spPr/>
      <dgm:t>
        <a:bodyPr/>
        <a:lstStyle/>
        <a:p>
          <a:endParaRPr lang="zh-CN" altLang="en-US"/>
        </a:p>
      </dgm:t>
    </dgm:pt>
    <dgm:pt modelId="{ECECFC92-DC1F-4FFA-BBCE-C639672D30CE}">
      <dgm:prSet phldrT="[Tex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Add Student</a:t>
          </a:r>
          <a:endParaRPr lang="zh-CN" altLang="en-US" dirty="0"/>
        </a:p>
      </dgm:t>
    </dgm:pt>
    <dgm:pt modelId="{A8600FA1-2199-43CF-A342-DB7A72063118}" type="parTrans" cxnId="{2A30B819-13C9-4D6F-BB42-F65158EA6B4A}">
      <dgm:prSet/>
      <dgm:spPr/>
      <dgm:t>
        <a:bodyPr/>
        <a:lstStyle/>
        <a:p>
          <a:endParaRPr lang="zh-CN" altLang="en-US"/>
        </a:p>
      </dgm:t>
    </dgm:pt>
    <dgm:pt modelId="{976B3618-565B-42C3-B27B-1E3E482D9B6A}" type="sibTrans" cxnId="{2A30B819-13C9-4D6F-BB42-F65158EA6B4A}">
      <dgm:prSet/>
      <dgm:spPr/>
      <dgm:t>
        <a:bodyPr/>
        <a:lstStyle/>
        <a:p>
          <a:endParaRPr lang="zh-CN" altLang="en-US"/>
        </a:p>
      </dgm:t>
    </dgm:pt>
    <dgm:pt modelId="{471BDD65-C476-4462-8FF7-DF5C436A5483}">
      <dgm:prSet phldrT="[Tex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Read and update detailed student info</a:t>
          </a:r>
          <a:endParaRPr lang="zh-CN" altLang="en-US" dirty="0"/>
        </a:p>
      </dgm:t>
    </dgm:pt>
    <dgm:pt modelId="{BE2DDF11-57BF-43E1-898B-CA534C364FDB}" type="parTrans" cxnId="{F86031AA-F588-4BF7-8CB4-99A4F33AF23D}">
      <dgm:prSet/>
      <dgm:spPr/>
      <dgm:t>
        <a:bodyPr/>
        <a:lstStyle/>
        <a:p>
          <a:endParaRPr lang="zh-CN" altLang="en-US"/>
        </a:p>
      </dgm:t>
    </dgm:pt>
    <dgm:pt modelId="{14402902-4FCF-48D4-9FA9-C9D702D8DA6E}" type="sibTrans" cxnId="{F86031AA-F588-4BF7-8CB4-99A4F33AF23D}">
      <dgm:prSet/>
      <dgm:spPr/>
      <dgm:t>
        <a:bodyPr/>
        <a:lstStyle/>
        <a:p>
          <a:endParaRPr lang="zh-CN" altLang="en-US"/>
        </a:p>
      </dgm:t>
    </dgm:pt>
    <dgm:pt modelId="{CD3003F3-606F-4387-85D9-E26FF852A490}">
      <dgm:prSet phldrT="[Tex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Registration check</a:t>
          </a:r>
          <a:endParaRPr lang="zh-CN" altLang="en-US" dirty="0"/>
        </a:p>
      </dgm:t>
    </dgm:pt>
    <dgm:pt modelId="{4D213722-4F0A-4D87-B3A0-6A8358BF6319}" type="parTrans" cxnId="{216DD93F-0540-47E2-A58E-A10E50CDB6B6}">
      <dgm:prSet/>
      <dgm:spPr/>
      <dgm:t>
        <a:bodyPr/>
        <a:lstStyle/>
        <a:p>
          <a:endParaRPr lang="zh-CN" altLang="en-US"/>
        </a:p>
      </dgm:t>
    </dgm:pt>
    <dgm:pt modelId="{BB1C076F-78B9-4552-9FEE-494F68236759}" type="sibTrans" cxnId="{216DD93F-0540-47E2-A58E-A10E50CDB6B6}">
      <dgm:prSet/>
      <dgm:spPr/>
      <dgm:t>
        <a:bodyPr/>
        <a:lstStyle/>
        <a:p>
          <a:endParaRPr lang="zh-CN" altLang="en-US"/>
        </a:p>
      </dgm:t>
    </dgm:pt>
    <dgm:pt modelId="{AF32C032-628E-40DC-BA5C-D3CC76D38ABF}">
      <dgm:prSet phldrT="[Text]"/>
      <dgm:spPr/>
      <dgm:t>
        <a:bodyPr/>
        <a:lstStyle/>
        <a:p>
          <a:r>
            <a:rPr lang="en-US" altLang="zh-CN" dirty="0"/>
            <a:t>Teacher</a:t>
          </a:r>
          <a:endParaRPr lang="zh-CN" altLang="en-US" dirty="0"/>
        </a:p>
      </dgm:t>
    </dgm:pt>
    <dgm:pt modelId="{B19A7C4F-8B7A-4D04-8614-4EE1B082CA2B}" type="parTrans" cxnId="{474729F3-982D-400F-B53A-43AB089CB650}">
      <dgm:prSet/>
      <dgm:spPr/>
      <dgm:t>
        <a:bodyPr/>
        <a:lstStyle/>
        <a:p>
          <a:endParaRPr lang="zh-CN" altLang="en-US"/>
        </a:p>
      </dgm:t>
    </dgm:pt>
    <dgm:pt modelId="{ABFAAA6F-E1A2-475A-A3C0-61A91897981A}" type="sibTrans" cxnId="{474729F3-982D-400F-B53A-43AB089CB650}">
      <dgm:prSet/>
      <dgm:spPr/>
      <dgm:t>
        <a:bodyPr/>
        <a:lstStyle/>
        <a:p>
          <a:endParaRPr lang="zh-CN" altLang="en-US"/>
        </a:p>
      </dgm:t>
    </dgm:pt>
    <dgm:pt modelId="{DF88ADB6-6926-4B28-869B-3786728DC080}">
      <dgm:prSet phldrT="[Tex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Read and update detailed student info</a:t>
          </a:r>
          <a:endParaRPr lang="zh-CN" altLang="en-US" dirty="0"/>
        </a:p>
      </dgm:t>
    </dgm:pt>
    <dgm:pt modelId="{17A40E77-7191-4C37-855D-10BC239A9E10}" type="parTrans" cxnId="{5C43D971-4DDA-419D-9EBF-C3DE40E540F5}">
      <dgm:prSet/>
      <dgm:spPr/>
      <dgm:t>
        <a:bodyPr/>
        <a:lstStyle/>
        <a:p>
          <a:endParaRPr lang="zh-CN" altLang="en-US"/>
        </a:p>
      </dgm:t>
    </dgm:pt>
    <dgm:pt modelId="{93EB0A11-F27C-4F0C-82B3-59F3D0CE0C16}" type="sibTrans" cxnId="{5C43D971-4DDA-419D-9EBF-C3DE40E540F5}">
      <dgm:prSet/>
      <dgm:spPr/>
      <dgm:t>
        <a:bodyPr/>
        <a:lstStyle/>
        <a:p>
          <a:endParaRPr lang="zh-CN" altLang="en-US"/>
        </a:p>
      </dgm:t>
    </dgm:pt>
    <dgm:pt modelId="{8FF66FA6-9378-4146-B1A9-E83E1F3E2912}">
      <dgm:prSet phldrT="[Text]"/>
      <dgm:spPr/>
      <dgm:t>
        <a:bodyPr/>
        <a:lstStyle/>
        <a:p>
          <a:r>
            <a:rPr lang="en-US" altLang="zh-CN">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Assign teacher to student</a:t>
          </a:r>
          <a:endParaRPr lang="zh-CN" altLang="en-US" dirty="0"/>
        </a:p>
      </dgm:t>
    </dgm:pt>
    <dgm:pt modelId="{E759B145-B9B5-4863-9989-649FCB5C664F}" type="parTrans" cxnId="{52D4A635-8007-43FE-8656-543ABA81B1C0}">
      <dgm:prSet/>
      <dgm:spPr/>
      <dgm:t>
        <a:bodyPr/>
        <a:lstStyle/>
        <a:p>
          <a:endParaRPr lang="zh-CN" altLang="en-US"/>
        </a:p>
      </dgm:t>
    </dgm:pt>
    <dgm:pt modelId="{0175B5BB-5327-4914-A2AD-6B5085085302}" type="sibTrans" cxnId="{52D4A635-8007-43FE-8656-543ABA81B1C0}">
      <dgm:prSet/>
      <dgm:spPr/>
      <dgm:t>
        <a:bodyPr/>
        <a:lstStyle/>
        <a:p>
          <a:endParaRPr lang="zh-CN" altLang="en-US"/>
        </a:p>
      </dgm:t>
    </dgm:pt>
    <dgm:pt modelId="{A34C3D5F-C4F9-4B03-8DFA-BF22C1D4D965}">
      <dgm:prSet phldrT="[Tex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Immunization Tracker</a:t>
          </a:r>
          <a:endParaRPr lang="zh-CN" altLang="en-US" dirty="0"/>
        </a:p>
      </dgm:t>
    </dgm:pt>
    <dgm:pt modelId="{086E67CC-365E-4C74-A468-258B5A01A6A3}" type="parTrans" cxnId="{74F555E7-9F37-4EA2-B061-436B309578C5}">
      <dgm:prSet/>
      <dgm:spPr/>
      <dgm:t>
        <a:bodyPr/>
        <a:lstStyle/>
        <a:p>
          <a:endParaRPr lang="zh-CN" altLang="en-US"/>
        </a:p>
      </dgm:t>
    </dgm:pt>
    <dgm:pt modelId="{E1FA1BC1-72E7-4B1F-B103-3482F96D5778}" type="sibTrans" cxnId="{74F555E7-9F37-4EA2-B061-436B309578C5}">
      <dgm:prSet/>
      <dgm:spPr/>
      <dgm:t>
        <a:bodyPr/>
        <a:lstStyle/>
        <a:p>
          <a:endParaRPr lang="zh-CN" altLang="en-US"/>
        </a:p>
      </dgm:t>
    </dgm:pt>
    <dgm:pt modelId="{1D198A24-4368-44E9-836B-36B255384806}">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Important data tracker</a:t>
          </a:r>
        </a:p>
      </dgm:t>
    </dgm:pt>
    <dgm:pt modelId="{D20CE5AE-BE18-4DE4-BAE1-4CCF31E7E4D8}" type="parTrans" cxnId="{2BD4431F-3843-470D-A1AB-7864A6D8B428}">
      <dgm:prSet/>
      <dgm:spPr/>
      <dgm:t>
        <a:bodyPr/>
        <a:lstStyle/>
        <a:p>
          <a:endParaRPr lang="zh-CN" altLang="en-US"/>
        </a:p>
      </dgm:t>
    </dgm:pt>
    <dgm:pt modelId="{71501707-349B-4310-9DEE-85FC1C19FA55}" type="sibTrans" cxnId="{2BD4431F-3843-470D-A1AB-7864A6D8B428}">
      <dgm:prSet/>
      <dgm:spPr/>
      <dgm:t>
        <a:bodyPr/>
        <a:lstStyle/>
        <a:p>
          <a:endParaRPr lang="zh-CN" altLang="en-US"/>
        </a:p>
      </dgm:t>
    </dgm:pt>
    <dgm:pt modelId="{05FD929C-2DB0-4BB5-904E-E4903A0FA61B}">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Classroom check</a:t>
          </a:r>
        </a:p>
      </dgm:t>
    </dgm:pt>
    <dgm:pt modelId="{A5ADBFDE-45B8-4D6F-B561-DD23FEFEA955}" type="parTrans" cxnId="{421A9874-5056-4739-91CF-CFE519DF85A3}">
      <dgm:prSet/>
      <dgm:spPr/>
      <dgm:t>
        <a:bodyPr/>
        <a:lstStyle/>
        <a:p>
          <a:endParaRPr lang="zh-CN" altLang="en-US"/>
        </a:p>
      </dgm:t>
    </dgm:pt>
    <dgm:pt modelId="{879A48EE-2B88-4BBF-B1F9-BBFEF01C5DD4}" type="sibTrans" cxnId="{421A9874-5056-4739-91CF-CFE519DF85A3}">
      <dgm:prSet/>
      <dgm:spPr/>
      <dgm:t>
        <a:bodyPr/>
        <a:lstStyle/>
        <a:p>
          <a:endParaRPr lang="zh-CN" altLang="en-US"/>
        </a:p>
      </dgm:t>
    </dgm:pt>
    <dgm:pt modelId="{ED7EA32F-72A9-4747-996F-530C3ADDBC57}">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Registration check</a:t>
          </a:r>
        </a:p>
      </dgm:t>
    </dgm:pt>
    <dgm:pt modelId="{F4123947-75CB-48E6-89AC-D131C90F15C9}" type="parTrans" cxnId="{E1ED1038-D6B8-4347-9379-0A3CE024E74A}">
      <dgm:prSet/>
      <dgm:spPr/>
      <dgm:t>
        <a:bodyPr/>
        <a:lstStyle/>
        <a:p>
          <a:endParaRPr lang="zh-CN" altLang="en-US"/>
        </a:p>
      </dgm:t>
    </dgm:pt>
    <dgm:pt modelId="{DA32E1D8-258D-4ED4-BBA0-E76517C95DA1}" type="sibTrans" cxnId="{E1ED1038-D6B8-4347-9379-0A3CE024E74A}">
      <dgm:prSet/>
      <dgm:spPr/>
      <dgm:t>
        <a:bodyPr/>
        <a:lstStyle/>
        <a:p>
          <a:endParaRPr lang="zh-CN" altLang="en-US"/>
        </a:p>
      </dgm:t>
    </dgm:pt>
    <dgm:pt modelId="{39605784-85B5-4A0E-80F4-454322E5FBB9}">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Immunization Tracker</a:t>
          </a:r>
        </a:p>
      </dgm:t>
    </dgm:pt>
    <dgm:pt modelId="{1A849CFE-4E31-4785-84E5-84E9BCB3E392}" type="parTrans" cxnId="{B448827D-B26D-4591-AFD7-4251E17B9A21}">
      <dgm:prSet/>
      <dgm:spPr/>
      <dgm:t>
        <a:bodyPr/>
        <a:lstStyle/>
        <a:p>
          <a:endParaRPr lang="zh-CN" altLang="en-US"/>
        </a:p>
      </dgm:t>
    </dgm:pt>
    <dgm:pt modelId="{27539034-7275-4CEB-B8F0-B2FCA653C756}" type="sibTrans" cxnId="{B448827D-B26D-4591-AFD7-4251E17B9A21}">
      <dgm:prSet/>
      <dgm:spPr/>
      <dgm:t>
        <a:bodyPr/>
        <a:lstStyle/>
        <a:p>
          <a:endParaRPr lang="zh-CN" altLang="en-US"/>
        </a:p>
      </dgm:t>
    </dgm:pt>
    <dgm:pt modelId="{35E5C068-F9D3-4585-9D3E-42E997FFE71D}">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Important data tracker</a:t>
          </a:r>
        </a:p>
      </dgm:t>
    </dgm:pt>
    <dgm:pt modelId="{DE4DD402-3741-418B-9429-FA191A3DD336}" type="parTrans" cxnId="{A9A90F6C-2BEC-44A3-9BCB-BF4100CF34C6}">
      <dgm:prSet/>
      <dgm:spPr/>
      <dgm:t>
        <a:bodyPr/>
        <a:lstStyle/>
        <a:p>
          <a:endParaRPr lang="zh-CN" altLang="en-US"/>
        </a:p>
      </dgm:t>
    </dgm:pt>
    <dgm:pt modelId="{39302209-C96E-46F5-9C4C-1899B689D9AD}" type="sibTrans" cxnId="{A9A90F6C-2BEC-44A3-9BCB-BF4100CF34C6}">
      <dgm:prSet/>
      <dgm:spPr/>
      <dgm:t>
        <a:bodyPr/>
        <a:lstStyle/>
        <a:p>
          <a:endParaRPr lang="zh-CN" altLang="en-US"/>
        </a:p>
      </dgm:t>
    </dgm:pt>
    <dgm:pt modelId="{E5A55161-EF3C-4A3D-8FB6-C110BA7960AC}">
      <dgm:prSet/>
      <dgm:spPr/>
      <dgm:t>
        <a:bodyPr/>
        <a:lstStyle/>
        <a:p>
          <a:r>
            <a:rPr lang="en-US" altLang="zh-CN"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Classroom check</a:t>
          </a:r>
        </a:p>
      </dgm:t>
    </dgm:pt>
    <dgm:pt modelId="{84B8E4E8-B4D3-4653-A290-D6D6FF648C7E}" type="parTrans" cxnId="{28A2BA9A-0EF5-4840-AE02-65846CE026AA}">
      <dgm:prSet/>
      <dgm:spPr/>
      <dgm:t>
        <a:bodyPr/>
        <a:lstStyle/>
        <a:p>
          <a:endParaRPr lang="zh-CN" altLang="en-US"/>
        </a:p>
      </dgm:t>
    </dgm:pt>
    <dgm:pt modelId="{3BD847F9-4624-454D-881C-A6A4AA0A5B80}" type="sibTrans" cxnId="{28A2BA9A-0EF5-4840-AE02-65846CE026AA}">
      <dgm:prSet/>
      <dgm:spPr/>
      <dgm:t>
        <a:bodyPr/>
        <a:lstStyle/>
        <a:p>
          <a:endParaRPr lang="zh-CN" altLang="en-US"/>
        </a:p>
      </dgm:t>
    </dgm:pt>
    <dgm:pt modelId="{5FA14CA6-A894-419C-AC3B-6BEA16B12014}" type="pres">
      <dgm:prSet presAssocID="{7B2080AB-0C4D-4934-8D4C-34EAD9E3D8C3}" presName="layout" presStyleCnt="0">
        <dgm:presLayoutVars>
          <dgm:chMax/>
          <dgm:chPref/>
          <dgm:dir/>
          <dgm:resizeHandles/>
        </dgm:presLayoutVars>
      </dgm:prSet>
      <dgm:spPr/>
    </dgm:pt>
    <dgm:pt modelId="{4FCB5262-E393-47C8-B9B5-FCDCFF14FF22}" type="pres">
      <dgm:prSet presAssocID="{9F7D8D16-DDC6-46D5-90F9-06F55D165B23}" presName="root" presStyleCnt="0">
        <dgm:presLayoutVars>
          <dgm:chMax/>
          <dgm:chPref/>
        </dgm:presLayoutVars>
      </dgm:prSet>
      <dgm:spPr/>
    </dgm:pt>
    <dgm:pt modelId="{3D0D8B56-E8EB-42A7-880F-DDDE6761A98E}" type="pres">
      <dgm:prSet presAssocID="{9F7D8D16-DDC6-46D5-90F9-06F55D165B23}" presName="rootComposite" presStyleCnt="0">
        <dgm:presLayoutVars/>
      </dgm:prSet>
      <dgm:spPr/>
    </dgm:pt>
    <dgm:pt modelId="{EAA8FC1A-2B20-4AED-8C65-2BFE609E9606}" type="pres">
      <dgm:prSet presAssocID="{9F7D8D16-DDC6-46D5-90F9-06F55D165B23}" presName="ParentAccent" presStyleLbl="alignNode1" presStyleIdx="0" presStyleCnt="2"/>
      <dgm:spPr/>
    </dgm:pt>
    <dgm:pt modelId="{74F14663-CF54-4461-8C30-79DFCCEA0110}" type="pres">
      <dgm:prSet presAssocID="{9F7D8D16-DDC6-46D5-90F9-06F55D165B23}" presName="ParentSmallAccent" presStyleLbl="fgAcc1" presStyleIdx="0" presStyleCnt="2"/>
      <dgm:spPr/>
    </dgm:pt>
    <dgm:pt modelId="{AE545456-D903-4A17-9B3F-CB0A54C3CD1E}" type="pres">
      <dgm:prSet presAssocID="{9F7D8D16-DDC6-46D5-90F9-06F55D165B23}" presName="Parent" presStyleLbl="revTx" presStyleIdx="0" presStyleCnt="14">
        <dgm:presLayoutVars>
          <dgm:chMax/>
          <dgm:chPref val="4"/>
          <dgm:bulletEnabled val="1"/>
        </dgm:presLayoutVars>
      </dgm:prSet>
      <dgm:spPr/>
    </dgm:pt>
    <dgm:pt modelId="{72150FBC-4AC9-457C-80B3-824F719F5CFC}" type="pres">
      <dgm:prSet presAssocID="{9F7D8D16-DDC6-46D5-90F9-06F55D165B23}" presName="childShape" presStyleCnt="0">
        <dgm:presLayoutVars>
          <dgm:chMax val="0"/>
          <dgm:chPref val="0"/>
        </dgm:presLayoutVars>
      </dgm:prSet>
      <dgm:spPr/>
    </dgm:pt>
    <dgm:pt modelId="{78E4EDEB-CCF6-4351-9604-F018A5E3AB83}" type="pres">
      <dgm:prSet presAssocID="{ECECFC92-DC1F-4FFA-BBCE-C639672D30CE}" presName="childComposite" presStyleCnt="0">
        <dgm:presLayoutVars>
          <dgm:chMax val="0"/>
          <dgm:chPref val="0"/>
        </dgm:presLayoutVars>
      </dgm:prSet>
      <dgm:spPr/>
    </dgm:pt>
    <dgm:pt modelId="{7564FFDA-B627-49F9-8997-E04A8AF6FB87}" type="pres">
      <dgm:prSet presAssocID="{ECECFC92-DC1F-4FFA-BBCE-C639672D30CE}" presName="ChildAccent" presStyleLbl="solidFgAcc1" presStyleIdx="0" presStyleCnt="12"/>
      <dgm:spPr/>
    </dgm:pt>
    <dgm:pt modelId="{04CAAE3E-329A-490B-97CB-6D99917FBCE7}" type="pres">
      <dgm:prSet presAssocID="{ECECFC92-DC1F-4FFA-BBCE-C639672D30CE}" presName="Child" presStyleLbl="revTx" presStyleIdx="1" presStyleCnt="14">
        <dgm:presLayoutVars>
          <dgm:chMax val="0"/>
          <dgm:chPref val="0"/>
          <dgm:bulletEnabled val="1"/>
        </dgm:presLayoutVars>
      </dgm:prSet>
      <dgm:spPr/>
    </dgm:pt>
    <dgm:pt modelId="{32F546FA-14B1-4ABE-89C3-E306969BCF22}" type="pres">
      <dgm:prSet presAssocID="{471BDD65-C476-4462-8FF7-DF5C436A5483}" presName="childComposite" presStyleCnt="0">
        <dgm:presLayoutVars>
          <dgm:chMax val="0"/>
          <dgm:chPref val="0"/>
        </dgm:presLayoutVars>
      </dgm:prSet>
      <dgm:spPr/>
    </dgm:pt>
    <dgm:pt modelId="{376BF1C2-6A3C-44DA-BF8F-F749CE645ABB}" type="pres">
      <dgm:prSet presAssocID="{471BDD65-C476-4462-8FF7-DF5C436A5483}" presName="ChildAccent" presStyleLbl="solidFgAcc1" presStyleIdx="1" presStyleCnt="12"/>
      <dgm:spPr/>
    </dgm:pt>
    <dgm:pt modelId="{6AD6163F-8541-478A-AD5E-5674DD91337C}" type="pres">
      <dgm:prSet presAssocID="{471BDD65-C476-4462-8FF7-DF5C436A5483}" presName="Child" presStyleLbl="revTx" presStyleIdx="2" presStyleCnt="14">
        <dgm:presLayoutVars>
          <dgm:chMax val="0"/>
          <dgm:chPref val="0"/>
          <dgm:bulletEnabled val="1"/>
        </dgm:presLayoutVars>
      </dgm:prSet>
      <dgm:spPr/>
    </dgm:pt>
    <dgm:pt modelId="{1F3EC87B-F70E-43D8-97F5-9FB14D078797}" type="pres">
      <dgm:prSet presAssocID="{CD3003F3-606F-4387-85D9-E26FF852A490}" presName="childComposite" presStyleCnt="0">
        <dgm:presLayoutVars>
          <dgm:chMax val="0"/>
          <dgm:chPref val="0"/>
        </dgm:presLayoutVars>
      </dgm:prSet>
      <dgm:spPr/>
    </dgm:pt>
    <dgm:pt modelId="{6EE519D4-57FA-4811-AB5F-9C443F61DDE4}" type="pres">
      <dgm:prSet presAssocID="{CD3003F3-606F-4387-85D9-E26FF852A490}" presName="ChildAccent" presStyleLbl="solidFgAcc1" presStyleIdx="2" presStyleCnt="12"/>
      <dgm:spPr/>
    </dgm:pt>
    <dgm:pt modelId="{398E9830-21B3-4BE2-A07D-4C531FE4BBD9}" type="pres">
      <dgm:prSet presAssocID="{CD3003F3-606F-4387-85D9-E26FF852A490}" presName="Child" presStyleLbl="revTx" presStyleIdx="3" presStyleCnt="14">
        <dgm:presLayoutVars>
          <dgm:chMax val="0"/>
          <dgm:chPref val="0"/>
          <dgm:bulletEnabled val="1"/>
        </dgm:presLayoutVars>
      </dgm:prSet>
      <dgm:spPr/>
    </dgm:pt>
    <dgm:pt modelId="{35705E71-2A46-44FB-854E-C81544B64C12}" type="pres">
      <dgm:prSet presAssocID="{8FF66FA6-9378-4146-B1A9-E83E1F3E2912}" presName="childComposite" presStyleCnt="0">
        <dgm:presLayoutVars>
          <dgm:chMax val="0"/>
          <dgm:chPref val="0"/>
        </dgm:presLayoutVars>
      </dgm:prSet>
      <dgm:spPr/>
    </dgm:pt>
    <dgm:pt modelId="{639AAD9F-F327-42B6-A0F1-D80FA1AB8861}" type="pres">
      <dgm:prSet presAssocID="{8FF66FA6-9378-4146-B1A9-E83E1F3E2912}" presName="ChildAccent" presStyleLbl="solidFgAcc1" presStyleIdx="3" presStyleCnt="12"/>
      <dgm:spPr/>
    </dgm:pt>
    <dgm:pt modelId="{BB38E817-952F-4574-B108-BB31F4C2B2BE}" type="pres">
      <dgm:prSet presAssocID="{8FF66FA6-9378-4146-B1A9-E83E1F3E2912}" presName="Child" presStyleLbl="revTx" presStyleIdx="4" presStyleCnt="14">
        <dgm:presLayoutVars>
          <dgm:chMax val="0"/>
          <dgm:chPref val="0"/>
          <dgm:bulletEnabled val="1"/>
        </dgm:presLayoutVars>
      </dgm:prSet>
      <dgm:spPr/>
    </dgm:pt>
    <dgm:pt modelId="{BC4F702C-97A5-4052-9736-0B39BFB23250}" type="pres">
      <dgm:prSet presAssocID="{A34C3D5F-C4F9-4B03-8DFA-BF22C1D4D965}" presName="childComposite" presStyleCnt="0">
        <dgm:presLayoutVars>
          <dgm:chMax val="0"/>
          <dgm:chPref val="0"/>
        </dgm:presLayoutVars>
      </dgm:prSet>
      <dgm:spPr/>
    </dgm:pt>
    <dgm:pt modelId="{906352CD-8571-42DD-AD46-8AF496307077}" type="pres">
      <dgm:prSet presAssocID="{A34C3D5F-C4F9-4B03-8DFA-BF22C1D4D965}" presName="ChildAccent" presStyleLbl="solidFgAcc1" presStyleIdx="4" presStyleCnt="12"/>
      <dgm:spPr/>
    </dgm:pt>
    <dgm:pt modelId="{4E79D76E-44B7-4206-86C0-DAA6F1F4AF36}" type="pres">
      <dgm:prSet presAssocID="{A34C3D5F-C4F9-4B03-8DFA-BF22C1D4D965}" presName="Child" presStyleLbl="revTx" presStyleIdx="5" presStyleCnt="14">
        <dgm:presLayoutVars>
          <dgm:chMax val="0"/>
          <dgm:chPref val="0"/>
          <dgm:bulletEnabled val="1"/>
        </dgm:presLayoutVars>
      </dgm:prSet>
      <dgm:spPr/>
    </dgm:pt>
    <dgm:pt modelId="{9D76C222-AE41-457E-9F48-59227C48A3B5}" type="pres">
      <dgm:prSet presAssocID="{1D198A24-4368-44E9-836B-36B255384806}" presName="childComposite" presStyleCnt="0">
        <dgm:presLayoutVars>
          <dgm:chMax val="0"/>
          <dgm:chPref val="0"/>
        </dgm:presLayoutVars>
      </dgm:prSet>
      <dgm:spPr/>
    </dgm:pt>
    <dgm:pt modelId="{B7562B33-D3FA-4075-920A-16ED5FD9D186}" type="pres">
      <dgm:prSet presAssocID="{1D198A24-4368-44E9-836B-36B255384806}" presName="ChildAccent" presStyleLbl="solidFgAcc1" presStyleIdx="5" presStyleCnt="12"/>
      <dgm:spPr/>
    </dgm:pt>
    <dgm:pt modelId="{F2702E94-929B-44B4-AC89-D64CD7F332B5}" type="pres">
      <dgm:prSet presAssocID="{1D198A24-4368-44E9-836B-36B255384806}" presName="Child" presStyleLbl="revTx" presStyleIdx="6" presStyleCnt="14">
        <dgm:presLayoutVars>
          <dgm:chMax val="0"/>
          <dgm:chPref val="0"/>
          <dgm:bulletEnabled val="1"/>
        </dgm:presLayoutVars>
      </dgm:prSet>
      <dgm:spPr/>
    </dgm:pt>
    <dgm:pt modelId="{C48AC869-2F2D-4320-AF31-CAE47A83BA21}" type="pres">
      <dgm:prSet presAssocID="{05FD929C-2DB0-4BB5-904E-E4903A0FA61B}" presName="childComposite" presStyleCnt="0">
        <dgm:presLayoutVars>
          <dgm:chMax val="0"/>
          <dgm:chPref val="0"/>
        </dgm:presLayoutVars>
      </dgm:prSet>
      <dgm:spPr/>
    </dgm:pt>
    <dgm:pt modelId="{1B5E4AB0-05D7-429E-9C14-81B849B9937B}" type="pres">
      <dgm:prSet presAssocID="{05FD929C-2DB0-4BB5-904E-E4903A0FA61B}" presName="ChildAccent" presStyleLbl="solidFgAcc1" presStyleIdx="6" presStyleCnt="12"/>
      <dgm:spPr/>
    </dgm:pt>
    <dgm:pt modelId="{301E99F8-167B-43EB-B5C9-00FECCF04D00}" type="pres">
      <dgm:prSet presAssocID="{05FD929C-2DB0-4BB5-904E-E4903A0FA61B}" presName="Child" presStyleLbl="revTx" presStyleIdx="7" presStyleCnt="14">
        <dgm:presLayoutVars>
          <dgm:chMax val="0"/>
          <dgm:chPref val="0"/>
          <dgm:bulletEnabled val="1"/>
        </dgm:presLayoutVars>
      </dgm:prSet>
      <dgm:spPr/>
    </dgm:pt>
    <dgm:pt modelId="{06F4DB19-0CD5-4558-BC03-BAFD01BCC83D}" type="pres">
      <dgm:prSet presAssocID="{AF32C032-628E-40DC-BA5C-D3CC76D38ABF}" presName="root" presStyleCnt="0">
        <dgm:presLayoutVars>
          <dgm:chMax/>
          <dgm:chPref/>
        </dgm:presLayoutVars>
      </dgm:prSet>
      <dgm:spPr/>
    </dgm:pt>
    <dgm:pt modelId="{AA305FD6-A600-4B48-B6ED-2D6894A29401}" type="pres">
      <dgm:prSet presAssocID="{AF32C032-628E-40DC-BA5C-D3CC76D38ABF}" presName="rootComposite" presStyleCnt="0">
        <dgm:presLayoutVars/>
      </dgm:prSet>
      <dgm:spPr/>
    </dgm:pt>
    <dgm:pt modelId="{7A74753E-5E14-4D3F-BF38-AAAFE60EF142}" type="pres">
      <dgm:prSet presAssocID="{AF32C032-628E-40DC-BA5C-D3CC76D38ABF}" presName="ParentAccent" presStyleLbl="alignNode1" presStyleIdx="1" presStyleCnt="2"/>
      <dgm:spPr/>
    </dgm:pt>
    <dgm:pt modelId="{4FEDDA6D-543C-4252-9A79-D93E3CE4D534}" type="pres">
      <dgm:prSet presAssocID="{AF32C032-628E-40DC-BA5C-D3CC76D38ABF}" presName="ParentSmallAccent" presStyleLbl="fgAcc1" presStyleIdx="1" presStyleCnt="2"/>
      <dgm:spPr/>
    </dgm:pt>
    <dgm:pt modelId="{DB929195-707F-48A5-BE4B-0BF957E72A41}" type="pres">
      <dgm:prSet presAssocID="{AF32C032-628E-40DC-BA5C-D3CC76D38ABF}" presName="Parent" presStyleLbl="revTx" presStyleIdx="8" presStyleCnt="14">
        <dgm:presLayoutVars>
          <dgm:chMax/>
          <dgm:chPref val="4"/>
          <dgm:bulletEnabled val="1"/>
        </dgm:presLayoutVars>
      </dgm:prSet>
      <dgm:spPr/>
    </dgm:pt>
    <dgm:pt modelId="{3CC62ECF-5118-4C78-9B60-7AE81EEC7798}" type="pres">
      <dgm:prSet presAssocID="{AF32C032-628E-40DC-BA5C-D3CC76D38ABF}" presName="childShape" presStyleCnt="0">
        <dgm:presLayoutVars>
          <dgm:chMax val="0"/>
          <dgm:chPref val="0"/>
        </dgm:presLayoutVars>
      </dgm:prSet>
      <dgm:spPr/>
    </dgm:pt>
    <dgm:pt modelId="{C7D0CBC7-0E62-466B-8832-5B281453790F}" type="pres">
      <dgm:prSet presAssocID="{DF88ADB6-6926-4B28-869B-3786728DC080}" presName="childComposite" presStyleCnt="0">
        <dgm:presLayoutVars>
          <dgm:chMax val="0"/>
          <dgm:chPref val="0"/>
        </dgm:presLayoutVars>
      </dgm:prSet>
      <dgm:spPr/>
    </dgm:pt>
    <dgm:pt modelId="{CA42C529-D3E1-44CE-8B08-01F6A766D6ED}" type="pres">
      <dgm:prSet presAssocID="{DF88ADB6-6926-4B28-869B-3786728DC080}" presName="ChildAccent" presStyleLbl="solidFgAcc1" presStyleIdx="7" presStyleCnt="12"/>
      <dgm:spPr/>
    </dgm:pt>
    <dgm:pt modelId="{E993EEB5-3237-4344-B307-A30E39F3782D}" type="pres">
      <dgm:prSet presAssocID="{DF88ADB6-6926-4B28-869B-3786728DC080}" presName="Child" presStyleLbl="revTx" presStyleIdx="9" presStyleCnt="14">
        <dgm:presLayoutVars>
          <dgm:chMax val="0"/>
          <dgm:chPref val="0"/>
          <dgm:bulletEnabled val="1"/>
        </dgm:presLayoutVars>
      </dgm:prSet>
      <dgm:spPr/>
    </dgm:pt>
    <dgm:pt modelId="{8F23F831-61E5-4051-BD46-C9C2C17001EB}" type="pres">
      <dgm:prSet presAssocID="{ED7EA32F-72A9-4747-996F-530C3ADDBC57}" presName="childComposite" presStyleCnt="0">
        <dgm:presLayoutVars>
          <dgm:chMax val="0"/>
          <dgm:chPref val="0"/>
        </dgm:presLayoutVars>
      </dgm:prSet>
      <dgm:spPr/>
    </dgm:pt>
    <dgm:pt modelId="{363ED64E-7864-4077-8CF8-AD66B030AC33}" type="pres">
      <dgm:prSet presAssocID="{ED7EA32F-72A9-4747-996F-530C3ADDBC57}" presName="ChildAccent" presStyleLbl="solidFgAcc1" presStyleIdx="8" presStyleCnt="12"/>
      <dgm:spPr/>
    </dgm:pt>
    <dgm:pt modelId="{3FE4FC6E-4D6A-499C-9330-C337608E2473}" type="pres">
      <dgm:prSet presAssocID="{ED7EA32F-72A9-4747-996F-530C3ADDBC57}" presName="Child" presStyleLbl="revTx" presStyleIdx="10" presStyleCnt="14">
        <dgm:presLayoutVars>
          <dgm:chMax val="0"/>
          <dgm:chPref val="0"/>
          <dgm:bulletEnabled val="1"/>
        </dgm:presLayoutVars>
      </dgm:prSet>
      <dgm:spPr/>
    </dgm:pt>
    <dgm:pt modelId="{A92635E6-A718-4C8A-A8C2-1E7897205D3E}" type="pres">
      <dgm:prSet presAssocID="{39605784-85B5-4A0E-80F4-454322E5FBB9}" presName="childComposite" presStyleCnt="0">
        <dgm:presLayoutVars>
          <dgm:chMax val="0"/>
          <dgm:chPref val="0"/>
        </dgm:presLayoutVars>
      </dgm:prSet>
      <dgm:spPr/>
    </dgm:pt>
    <dgm:pt modelId="{7A70C11E-E7B6-4845-887B-7B226002FBE3}" type="pres">
      <dgm:prSet presAssocID="{39605784-85B5-4A0E-80F4-454322E5FBB9}" presName="ChildAccent" presStyleLbl="solidFgAcc1" presStyleIdx="9" presStyleCnt="12"/>
      <dgm:spPr/>
    </dgm:pt>
    <dgm:pt modelId="{3C956408-E137-436E-893E-932A65705A29}" type="pres">
      <dgm:prSet presAssocID="{39605784-85B5-4A0E-80F4-454322E5FBB9}" presName="Child" presStyleLbl="revTx" presStyleIdx="11" presStyleCnt="14">
        <dgm:presLayoutVars>
          <dgm:chMax val="0"/>
          <dgm:chPref val="0"/>
          <dgm:bulletEnabled val="1"/>
        </dgm:presLayoutVars>
      </dgm:prSet>
      <dgm:spPr/>
    </dgm:pt>
    <dgm:pt modelId="{BECC4ED1-6B62-43DB-8D02-EFC926FEE414}" type="pres">
      <dgm:prSet presAssocID="{35E5C068-F9D3-4585-9D3E-42E997FFE71D}" presName="childComposite" presStyleCnt="0">
        <dgm:presLayoutVars>
          <dgm:chMax val="0"/>
          <dgm:chPref val="0"/>
        </dgm:presLayoutVars>
      </dgm:prSet>
      <dgm:spPr/>
    </dgm:pt>
    <dgm:pt modelId="{026074A8-3977-4F54-8F4B-2F4C6E6A6E2D}" type="pres">
      <dgm:prSet presAssocID="{35E5C068-F9D3-4585-9D3E-42E997FFE71D}" presName="ChildAccent" presStyleLbl="solidFgAcc1" presStyleIdx="10" presStyleCnt="12"/>
      <dgm:spPr/>
    </dgm:pt>
    <dgm:pt modelId="{FEBB93C8-D53E-4248-AD48-84EFB25995FB}" type="pres">
      <dgm:prSet presAssocID="{35E5C068-F9D3-4585-9D3E-42E997FFE71D}" presName="Child" presStyleLbl="revTx" presStyleIdx="12" presStyleCnt="14">
        <dgm:presLayoutVars>
          <dgm:chMax val="0"/>
          <dgm:chPref val="0"/>
          <dgm:bulletEnabled val="1"/>
        </dgm:presLayoutVars>
      </dgm:prSet>
      <dgm:spPr/>
    </dgm:pt>
    <dgm:pt modelId="{17A07093-E81C-462D-A186-147142BA7087}" type="pres">
      <dgm:prSet presAssocID="{E5A55161-EF3C-4A3D-8FB6-C110BA7960AC}" presName="childComposite" presStyleCnt="0">
        <dgm:presLayoutVars>
          <dgm:chMax val="0"/>
          <dgm:chPref val="0"/>
        </dgm:presLayoutVars>
      </dgm:prSet>
      <dgm:spPr/>
    </dgm:pt>
    <dgm:pt modelId="{110B165A-B8B4-4444-BCA4-BDDC4450EBC8}" type="pres">
      <dgm:prSet presAssocID="{E5A55161-EF3C-4A3D-8FB6-C110BA7960AC}" presName="ChildAccent" presStyleLbl="solidFgAcc1" presStyleIdx="11" presStyleCnt="12"/>
      <dgm:spPr/>
    </dgm:pt>
    <dgm:pt modelId="{600D760A-1B7E-4D9F-9782-3CB7E459F7BE}" type="pres">
      <dgm:prSet presAssocID="{E5A55161-EF3C-4A3D-8FB6-C110BA7960AC}" presName="Child" presStyleLbl="revTx" presStyleIdx="13" presStyleCnt="14">
        <dgm:presLayoutVars>
          <dgm:chMax val="0"/>
          <dgm:chPref val="0"/>
          <dgm:bulletEnabled val="1"/>
        </dgm:presLayoutVars>
      </dgm:prSet>
      <dgm:spPr/>
    </dgm:pt>
  </dgm:ptLst>
  <dgm:cxnLst>
    <dgm:cxn modelId="{3698BA0F-62BC-4A62-BCF1-E484E2E80B47}" type="presOf" srcId="{1D198A24-4368-44E9-836B-36B255384806}" destId="{F2702E94-929B-44B4-AC89-D64CD7F332B5}" srcOrd="0" destOrd="0" presId="urn:microsoft.com/office/officeart/2008/layout/SquareAccentList"/>
    <dgm:cxn modelId="{2A30B819-13C9-4D6F-BB42-F65158EA6B4A}" srcId="{9F7D8D16-DDC6-46D5-90F9-06F55D165B23}" destId="{ECECFC92-DC1F-4FFA-BBCE-C639672D30CE}" srcOrd="0" destOrd="0" parTransId="{A8600FA1-2199-43CF-A342-DB7A72063118}" sibTransId="{976B3618-565B-42C3-B27B-1E3E482D9B6A}"/>
    <dgm:cxn modelId="{2BD4431F-3843-470D-A1AB-7864A6D8B428}" srcId="{9F7D8D16-DDC6-46D5-90F9-06F55D165B23}" destId="{1D198A24-4368-44E9-836B-36B255384806}" srcOrd="5" destOrd="0" parTransId="{D20CE5AE-BE18-4DE4-BAE1-4CCF31E7E4D8}" sibTransId="{71501707-349B-4310-9DEE-85FC1C19FA55}"/>
    <dgm:cxn modelId="{49B9B123-B5F2-4B0A-8945-B2EFF24D4665}" type="presOf" srcId="{39605784-85B5-4A0E-80F4-454322E5FBB9}" destId="{3C956408-E137-436E-893E-932A65705A29}" srcOrd="0" destOrd="0" presId="urn:microsoft.com/office/officeart/2008/layout/SquareAccentList"/>
    <dgm:cxn modelId="{D38B4424-47EF-41FC-A0D3-1111D1676C83}" type="presOf" srcId="{A34C3D5F-C4F9-4B03-8DFA-BF22C1D4D965}" destId="{4E79D76E-44B7-4206-86C0-DAA6F1F4AF36}" srcOrd="0" destOrd="0" presId="urn:microsoft.com/office/officeart/2008/layout/SquareAccentList"/>
    <dgm:cxn modelId="{12894128-FA70-49AF-9498-419A8237D9FA}" type="presOf" srcId="{8FF66FA6-9378-4146-B1A9-E83E1F3E2912}" destId="{BB38E817-952F-4574-B108-BB31F4C2B2BE}" srcOrd="0" destOrd="0" presId="urn:microsoft.com/office/officeart/2008/layout/SquareAccentList"/>
    <dgm:cxn modelId="{52D4A635-8007-43FE-8656-543ABA81B1C0}" srcId="{9F7D8D16-DDC6-46D5-90F9-06F55D165B23}" destId="{8FF66FA6-9378-4146-B1A9-E83E1F3E2912}" srcOrd="3" destOrd="0" parTransId="{E759B145-B9B5-4863-9989-649FCB5C664F}" sibTransId="{0175B5BB-5327-4914-A2AD-6B5085085302}"/>
    <dgm:cxn modelId="{E1ED1038-D6B8-4347-9379-0A3CE024E74A}" srcId="{AF32C032-628E-40DC-BA5C-D3CC76D38ABF}" destId="{ED7EA32F-72A9-4747-996F-530C3ADDBC57}" srcOrd="1" destOrd="0" parTransId="{F4123947-75CB-48E6-89AC-D131C90F15C9}" sibTransId="{DA32E1D8-258D-4ED4-BBA0-E76517C95DA1}"/>
    <dgm:cxn modelId="{216DD93F-0540-47E2-A58E-A10E50CDB6B6}" srcId="{9F7D8D16-DDC6-46D5-90F9-06F55D165B23}" destId="{CD3003F3-606F-4387-85D9-E26FF852A490}" srcOrd="2" destOrd="0" parTransId="{4D213722-4F0A-4D87-B3A0-6A8358BF6319}" sibTransId="{BB1C076F-78B9-4552-9FEE-494F68236759}"/>
    <dgm:cxn modelId="{F69C2F61-4706-4E07-9172-3085E8F743AB}" type="presOf" srcId="{ECECFC92-DC1F-4FFA-BBCE-C639672D30CE}" destId="{04CAAE3E-329A-490B-97CB-6D99917FBCE7}" srcOrd="0" destOrd="0" presId="urn:microsoft.com/office/officeart/2008/layout/SquareAccentList"/>
    <dgm:cxn modelId="{A9A90F6C-2BEC-44A3-9BCB-BF4100CF34C6}" srcId="{AF32C032-628E-40DC-BA5C-D3CC76D38ABF}" destId="{35E5C068-F9D3-4585-9D3E-42E997FFE71D}" srcOrd="3" destOrd="0" parTransId="{DE4DD402-3741-418B-9429-FA191A3DD336}" sibTransId="{39302209-C96E-46F5-9C4C-1899B689D9AD}"/>
    <dgm:cxn modelId="{3E12D46F-DB0D-46D8-AE39-6BEC46ED846C}" type="presOf" srcId="{AF32C032-628E-40DC-BA5C-D3CC76D38ABF}" destId="{DB929195-707F-48A5-BE4B-0BF957E72A41}" srcOrd="0" destOrd="0" presId="urn:microsoft.com/office/officeart/2008/layout/SquareAccentList"/>
    <dgm:cxn modelId="{5C43D971-4DDA-419D-9EBF-C3DE40E540F5}" srcId="{AF32C032-628E-40DC-BA5C-D3CC76D38ABF}" destId="{DF88ADB6-6926-4B28-869B-3786728DC080}" srcOrd="0" destOrd="0" parTransId="{17A40E77-7191-4C37-855D-10BC239A9E10}" sibTransId="{93EB0A11-F27C-4F0C-82B3-59F3D0CE0C16}"/>
    <dgm:cxn modelId="{3C4F4352-AAF0-476E-B69C-3BA8E2273F8A}" type="presOf" srcId="{ED7EA32F-72A9-4747-996F-530C3ADDBC57}" destId="{3FE4FC6E-4D6A-499C-9330-C337608E2473}" srcOrd="0" destOrd="0" presId="urn:microsoft.com/office/officeart/2008/layout/SquareAccentList"/>
    <dgm:cxn modelId="{421A9874-5056-4739-91CF-CFE519DF85A3}" srcId="{9F7D8D16-DDC6-46D5-90F9-06F55D165B23}" destId="{05FD929C-2DB0-4BB5-904E-E4903A0FA61B}" srcOrd="6" destOrd="0" parTransId="{A5ADBFDE-45B8-4D6F-B561-DD23FEFEA955}" sibTransId="{879A48EE-2B88-4BBF-B1F9-BBFEF01C5DD4}"/>
    <dgm:cxn modelId="{8C43CB56-4F46-490B-AA7B-BF71F75EE377}" type="presOf" srcId="{35E5C068-F9D3-4585-9D3E-42E997FFE71D}" destId="{FEBB93C8-D53E-4248-AD48-84EFB25995FB}" srcOrd="0" destOrd="0" presId="urn:microsoft.com/office/officeart/2008/layout/SquareAccentList"/>
    <dgm:cxn modelId="{E273EB76-CECB-4F00-B9D2-9FEADB66B540}" type="presOf" srcId="{9F7D8D16-DDC6-46D5-90F9-06F55D165B23}" destId="{AE545456-D903-4A17-9B3F-CB0A54C3CD1E}" srcOrd="0" destOrd="0" presId="urn:microsoft.com/office/officeart/2008/layout/SquareAccentList"/>
    <dgm:cxn modelId="{B448827D-B26D-4591-AFD7-4251E17B9A21}" srcId="{AF32C032-628E-40DC-BA5C-D3CC76D38ABF}" destId="{39605784-85B5-4A0E-80F4-454322E5FBB9}" srcOrd="2" destOrd="0" parTransId="{1A849CFE-4E31-4785-84E5-84E9BCB3E392}" sibTransId="{27539034-7275-4CEB-B8F0-B2FCA653C756}"/>
    <dgm:cxn modelId="{28A2BA9A-0EF5-4840-AE02-65846CE026AA}" srcId="{AF32C032-628E-40DC-BA5C-D3CC76D38ABF}" destId="{E5A55161-EF3C-4A3D-8FB6-C110BA7960AC}" srcOrd="4" destOrd="0" parTransId="{84B8E4E8-B4D3-4653-A290-D6D6FF648C7E}" sibTransId="{3BD847F9-4624-454D-881C-A6A4AA0A5B80}"/>
    <dgm:cxn modelId="{C904AA9E-49EB-4223-80FC-6BA2F9DF79A8}" type="presOf" srcId="{05FD929C-2DB0-4BB5-904E-E4903A0FA61B}" destId="{301E99F8-167B-43EB-B5C9-00FECCF04D00}" srcOrd="0" destOrd="0" presId="urn:microsoft.com/office/officeart/2008/layout/SquareAccentList"/>
    <dgm:cxn modelId="{F86031AA-F588-4BF7-8CB4-99A4F33AF23D}" srcId="{9F7D8D16-DDC6-46D5-90F9-06F55D165B23}" destId="{471BDD65-C476-4462-8FF7-DF5C436A5483}" srcOrd="1" destOrd="0" parTransId="{BE2DDF11-57BF-43E1-898B-CA534C364FDB}" sibTransId="{14402902-4FCF-48D4-9FA9-C9D702D8DA6E}"/>
    <dgm:cxn modelId="{A65763B3-A509-46A6-975B-DF308E00F07D}" type="presOf" srcId="{471BDD65-C476-4462-8FF7-DF5C436A5483}" destId="{6AD6163F-8541-478A-AD5E-5674DD91337C}" srcOrd="0" destOrd="0" presId="urn:microsoft.com/office/officeart/2008/layout/SquareAccentList"/>
    <dgm:cxn modelId="{EF8779B8-9D4C-43D6-AF39-68BBCE151246}" srcId="{7B2080AB-0C4D-4934-8D4C-34EAD9E3D8C3}" destId="{9F7D8D16-DDC6-46D5-90F9-06F55D165B23}" srcOrd="0" destOrd="0" parTransId="{227420F0-F0DE-4D9B-B817-3274E320927B}" sibTransId="{98117700-AB73-4B45-949E-59E1E02F43EE}"/>
    <dgm:cxn modelId="{F57D8FC7-01A0-4416-9698-5024C085465D}" type="presOf" srcId="{DF88ADB6-6926-4B28-869B-3786728DC080}" destId="{E993EEB5-3237-4344-B307-A30E39F3782D}" srcOrd="0" destOrd="0" presId="urn:microsoft.com/office/officeart/2008/layout/SquareAccentList"/>
    <dgm:cxn modelId="{D02864CB-FBC1-4012-8238-BCCC86E15E27}" type="presOf" srcId="{E5A55161-EF3C-4A3D-8FB6-C110BA7960AC}" destId="{600D760A-1B7E-4D9F-9782-3CB7E459F7BE}" srcOrd="0" destOrd="0" presId="urn:microsoft.com/office/officeart/2008/layout/SquareAccentList"/>
    <dgm:cxn modelId="{BD2FFCD6-35DE-44B0-A9B5-1D48CC22F56F}" type="presOf" srcId="{7B2080AB-0C4D-4934-8D4C-34EAD9E3D8C3}" destId="{5FA14CA6-A894-419C-AC3B-6BEA16B12014}" srcOrd="0" destOrd="0" presId="urn:microsoft.com/office/officeart/2008/layout/SquareAccentList"/>
    <dgm:cxn modelId="{74F555E7-9F37-4EA2-B061-436B309578C5}" srcId="{9F7D8D16-DDC6-46D5-90F9-06F55D165B23}" destId="{A34C3D5F-C4F9-4B03-8DFA-BF22C1D4D965}" srcOrd="4" destOrd="0" parTransId="{086E67CC-365E-4C74-A468-258B5A01A6A3}" sibTransId="{E1FA1BC1-72E7-4B1F-B103-3482F96D5778}"/>
    <dgm:cxn modelId="{35E66BF0-F5A8-484A-9A38-EA2CD7E50738}" type="presOf" srcId="{CD3003F3-606F-4387-85D9-E26FF852A490}" destId="{398E9830-21B3-4BE2-A07D-4C531FE4BBD9}" srcOrd="0" destOrd="0" presId="urn:microsoft.com/office/officeart/2008/layout/SquareAccentList"/>
    <dgm:cxn modelId="{474729F3-982D-400F-B53A-43AB089CB650}" srcId="{7B2080AB-0C4D-4934-8D4C-34EAD9E3D8C3}" destId="{AF32C032-628E-40DC-BA5C-D3CC76D38ABF}" srcOrd="1" destOrd="0" parTransId="{B19A7C4F-8B7A-4D04-8614-4EE1B082CA2B}" sibTransId="{ABFAAA6F-E1A2-475A-A3C0-61A91897981A}"/>
    <dgm:cxn modelId="{5AA572D2-7F0C-44AD-A7C4-66A86A0FEE92}" type="presParOf" srcId="{5FA14CA6-A894-419C-AC3B-6BEA16B12014}" destId="{4FCB5262-E393-47C8-B9B5-FCDCFF14FF22}" srcOrd="0" destOrd="0" presId="urn:microsoft.com/office/officeart/2008/layout/SquareAccentList"/>
    <dgm:cxn modelId="{B8A6E777-41EA-4319-B12D-9E14E6CD464D}" type="presParOf" srcId="{4FCB5262-E393-47C8-B9B5-FCDCFF14FF22}" destId="{3D0D8B56-E8EB-42A7-880F-DDDE6761A98E}" srcOrd="0" destOrd="0" presId="urn:microsoft.com/office/officeart/2008/layout/SquareAccentList"/>
    <dgm:cxn modelId="{3E742487-6D14-413B-B406-F41B9378D1DA}" type="presParOf" srcId="{3D0D8B56-E8EB-42A7-880F-DDDE6761A98E}" destId="{EAA8FC1A-2B20-4AED-8C65-2BFE609E9606}" srcOrd="0" destOrd="0" presId="urn:microsoft.com/office/officeart/2008/layout/SquareAccentList"/>
    <dgm:cxn modelId="{9AB0CF6D-FF09-4A24-9F97-83CE8944BDD8}" type="presParOf" srcId="{3D0D8B56-E8EB-42A7-880F-DDDE6761A98E}" destId="{74F14663-CF54-4461-8C30-79DFCCEA0110}" srcOrd="1" destOrd="0" presId="urn:microsoft.com/office/officeart/2008/layout/SquareAccentList"/>
    <dgm:cxn modelId="{06F01639-3452-4C18-B2A5-8E6B6F10B2E3}" type="presParOf" srcId="{3D0D8B56-E8EB-42A7-880F-DDDE6761A98E}" destId="{AE545456-D903-4A17-9B3F-CB0A54C3CD1E}" srcOrd="2" destOrd="0" presId="urn:microsoft.com/office/officeart/2008/layout/SquareAccentList"/>
    <dgm:cxn modelId="{F5363BF2-9DB8-45C2-A580-2E7D6DAC583C}" type="presParOf" srcId="{4FCB5262-E393-47C8-B9B5-FCDCFF14FF22}" destId="{72150FBC-4AC9-457C-80B3-824F719F5CFC}" srcOrd="1" destOrd="0" presId="urn:microsoft.com/office/officeart/2008/layout/SquareAccentList"/>
    <dgm:cxn modelId="{E75F54C9-CE8A-4800-A50E-16540967CF97}" type="presParOf" srcId="{72150FBC-4AC9-457C-80B3-824F719F5CFC}" destId="{78E4EDEB-CCF6-4351-9604-F018A5E3AB83}" srcOrd="0" destOrd="0" presId="urn:microsoft.com/office/officeart/2008/layout/SquareAccentList"/>
    <dgm:cxn modelId="{6DF97DF2-5A70-47C5-B8AC-796359AFDBA7}" type="presParOf" srcId="{78E4EDEB-CCF6-4351-9604-F018A5E3AB83}" destId="{7564FFDA-B627-49F9-8997-E04A8AF6FB87}" srcOrd="0" destOrd="0" presId="urn:microsoft.com/office/officeart/2008/layout/SquareAccentList"/>
    <dgm:cxn modelId="{8E4540CB-53C0-479D-A9CF-791BBEBE2422}" type="presParOf" srcId="{78E4EDEB-CCF6-4351-9604-F018A5E3AB83}" destId="{04CAAE3E-329A-490B-97CB-6D99917FBCE7}" srcOrd="1" destOrd="0" presId="urn:microsoft.com/office/officeart/2008/layout/SquareAccentList"/>
    <dgm:cxn modelId="{4AE86CB0-E9F2-4F8A-93DC-E22C9F74DC69}" type="presParOf" srcId="{72150FBC-4AC9-457C-80B3-824F719F5CFC}" destId="{32F546FA-14B1-4ABE-89C3-E306969BCF22}" srcOrd="1" destOrd="0" presId="urn:microsoft.com/office/officeart/2008/layout/SquareAccentList"/>
    <dgm:cxn modelId="{B3741048-CB07-4938-90CE-BC74E045530B}" type="presParOf" srcId="{32F546FA-14B1-4ABE-89C3-E306969BCF22}" destId="{376BF1C2-6A3C-44DA-BF8F-F749CE645ABB}" srcOrd="0" destOrd="0" presId="urn:microsoft.com/office/officeart/2008/layout/SquareAccentList"/>
    <dgm:cxn modelId="{DFFF2BB2-1803-4B98-9D8F-AD37A90AD7F9}" type="presParOf" srcId="{32F546FA-14B1-4ABE-89C3-E306969BCF22}" destId="{6AD6163F-8541-478A-AD5E-5674DD91337C}" srcOrd="1" destOrd="0" presId="urn:microsoft.com/office/officeart/2008/layout/SquareAccentList"/>
    <dgm:cxn modelId="{00213294-B600-4B08-BFDD-AA238719610A}" type="presParOf" srcId="{72150FBC-4AC9-457C-80B3-824F719F5CFC}" destId="{1F3EC87B-F70E-43D8-97F5-9FB14D078797}" srcOrd="2" destOrd="0" presId="urn:microsoft.com/office/officeart/2008/layout/SquareAccentList"/>
    <dgm:cxn modelId="{1B95CE60-7025-4EC8-9C8B-BFF191F7D61E}" type="presParOf" srcId="{1F3EC87B-F70E-43D8-97F5-9FB14D078797}" destId="{6EE519D4-57FA-4811-AB5F-9C443F61DDE4}" srcOrd="0" destOrd="0" presId="urn:microsoft.com/office/officeart/2008/layout/SquareAccentList"/>
    <dgm:cxn modelId="{081794DA-2356-4681-80F8-C4009653A36E}" type="presParOf" srcId="{1F3EC87B-F70E-43D8-97F5-9FB14D078797}" destId="{398E9830-21B3-4BE2-A07D-4C531FE4BBD9}" srcOrd="1" destOrd="0" presId="urn:microsoft.com/office/officeart/2008/layout/SquareAccentList"/>
    <dgm:cxn modelId="{36E58587-DCAB-4405-B1A8-181195653884}" type="presParOf" srcId="{72150FBC-4AC9-457C-80B3-824F719F5CFC}" destId="{35705E71-2A46-44FB-854E-C81544B64C12}" srcOrd="3" destOrd="0" presId="urn:microsoft.com/office/officeart/2008/layout/SquareAccentList"/>
    <dgm:cxn modelId="{35D8AD72-6E2A-4BCE-AF9C-243E02F13D7A}" type="presParOf" srcId="{35705E71-2A46-44FB-854E-C81544B64C12}" destId="{639AAD9F-F327-42B6-A0F1-D80FA1AB8861}" srcOrd="0" destOrd="0" presId="urn:microsoft.com/office/officeart/2008/layout/SquareAccentList"/>
    <dgm:cxn modelId="{22A58F51-59B8-4BD4-99C5-EDDF68790114}" type="presParOf" srcId="{35705E71-2A46-44FB-854E-C81544B64C12}" destId="{BB38E817-952F-4574-B108-BB31F4C2B2BE}" srcOrd="1" destOrd="0" presId="urn:microsoft.com/office/officeart/2008/layout/SquareAccentList"/>
    <dgm:cxn modelId="{5DDC06DB-5927-4358-BD0B-6DE16DCDCBB7}" type="presParOf" srcId="{72150FBC-4AC9-457C-80B3-824F719F5CFC}" destId="{BC4F702C-97A5-4052-9736-0B39BFB23250}" srcOrd="4" destOrd="0" presId="urn:microsoft.com/office/officeart/2008/layout/SquareAccentList"/>
    <dgm:cxn modelId="{5E80D86E-3A2E-4E81-A58E-6CE5202E43E8}" type="presParOf" srcId="{BC4F702C-97A5-4052-9736-0B39BFB23250}" destId="{906352CD-8571-42DD-AD46-8AF496307077}" srcOrd="0" destOrd="0" presId="urn:microsoft.com/office/officeart/2008/layout/SquareAccentList"/>
    <dgm:cxn modelId="{9DE7E5C7-EFF3-477C-A32B-BC2A6A301B9E}" type="presParOf" srcId="{BC4F702C-97A5-4052-9736-0B39BFB23250}" destId="{4E79D76E-44B7-4206-86C0-DAA6F1F4AF36}" srcOrd="1" destOrd="0" presId="urn:microsoft.com/office/officeart/2008/layout/SquareAccentList"/>
    <dgm:cxn modelId="{3B7D6022-831A-43DA-97AA-F57C237068C1}" type="presParOf" srcId="{72150FBC-4AC9-457C-80B3-824F719F5CFC}" destId="{9D76C222-AE41-457E-9F48-59227C48A3B5}" srcOrd="5" destOrd="0" presId="urn:microsoft.com/office/officeart/2008/layout/SquareAccentList"/>
    <dgm:cxn modelId="{76E79613-D473-410D-8536-980F5B335A7C}" type="presParOf" srcId="{9D76C222-AE41-457E-9F48-59227C48A3B5}" destId="{B7562B33-D3FA-4075-920A-16ED5FD9D186}" srcOrd="0" destOrd="0" presId="urn:microsoft.com/office/officeart/2008/layout/SquareAccentList"/>
    <dgm:cxn modelId="{7139E9AE-BFE8-4BB1-9F89-7D462A869520}" type="presParOf" srcId="{9D76C222-AE41-457E-9F48-59227C48A3B5}" destId="{F2702E94-929B-44B4-AC89-D64CD7F332B5}" srcOrd="1" destOrd="0" presId="urn:microsoft.com/office/officeart/2008/layout/SquareAccentList"/>
    <dgm:cxn modelId="{11C7D0A8-2DF8-4C41-B93B-1318F05DE955}" type="presParOf" srcId="{72150FBC-4AC9-457C-80B3-824F719F5CFC}" destId="{C48AC869-2F2D-4320-AF31-CAE47A83BA21}" srcOrd="6" destOrd="0" presId="urn:microsoft.com/office/officeart/2008/layout/SquareAccentList"/>
    <dgm:cxn modelId="{5FA229CF-7C76-4C55-97CB-A3D183C14FA6}" type="presParOf" srcId="{C48AC869-2F2D-4320-AF31-CAE47A83BA21}" destId="{1B5E4AB0-05D7-429E-9C14-81B849B9937B}" srcOrd="0" destOrd="0" presId="urn:microsoft.com/office/officeart/2008/layout/SquareAccentList"/>
    <dgm:cxn modelId="{C81F08AD-8586-458C-8D6B-A570B7FCB735}" type="presParOf" srcId="{C48AC869-2F2D-4320-AF31-CAE47A83BA21}" destId="{301E99F8-167B-43EB-B5C9-00FECCF04D00}" srcOrd="1" destOrd="0" presId="urn:microsoft.com/office/officeart/2008/layout/SquareAccentList"/>
    <dgm:cxn modelId="{10A94CC7-029C-498E-9147-AC60AF39A810}" type="presParOf" srcId="{5FA14CA6-A894-419C-AC3B-6BEA16B12014}" destId="{06F4DB19-0CD5-4558-BC03-BAFD01BCC83D}" srcOrd="1" destOrd="0" presId="urn:microsoft.com/office/officeart/2008/layout/SquareAccentList"/>
    <dgm:cxn modelId="{3407E47C-1C1E-48AF-8652-59207DA05288}" type="presParOf" srcId="{06F4DB19-0CD5-4558-BC03-BAFD01BCC83D}" destId="{AA305FD6-A600-4B48-B6ED-2D6894A29401}" srcOrd="0" destOrd="0" presId="urn:microsoft.com/office/officeart/2008/layout/SquareAccentList"/>
    <dgm:cxn modelId="{8FE35FA6-32D6-44BD-B643-DF7CC8F7B76D}" type="presParOf" srcId="{AA305FD6-A600-4B48-B6ED-2D6894A29401}" destId="{7A74753E-5E14-4D3F-BF38-AAAFE60EF142}" srcOrd="0" destOrd="0" presId="urn:microsoft.com/office/officeart/2008/layout/SquareAccentList"/>
    <dgm:cxn modelId="{E8B79B51-4695-4A03-A399-28AB79BE367E}" type="presParOf" srcId="{AA305FD6-A600-4B48-B6ED-2D6894A29401}" destId="{4FEDDA6D-543C-4252-9A79-D93E3CE4D534}" srcOrd="1" destOrd="0" presId="urn:microsoft.com/office/officeart/2008/layout/SquareAccentList"/>
    <dgm:cxn modelId="{E2464483-4D90-4A5C-B4BA-4D21EF073FD5}" type="presParOf" srcId="{AA305FD6-A600-4B48-B6ED-2D6894A29401}" destId="{DB929195-707F-48A5-BE4B-0BF957E72A41}" srcOrd="2" destOrd="0" presId="urn:microsoft.com/office/officeart/2008/layout/SquareAccentList"/>
    <dgm:cxn modelId="{BA6F4295-E9BB-4864-A71D-27AA53FA3D35}" type="presParOf" srcId="{06F4DB19-0CD5-4558-BC03-BAFD01BCC83D}" destId="{3CC62ECF-5118-4C78-9B60-7AE81EEC7798}" srcOrd="1" destOrd="0" presId="urn:microsoft.com/office/officeart/2008/layout/SquareAccentList"/>
    <dgm:cxn modelId="{99B5C416-3094-4B55-88DD-11904B3833E8}" type="presParOf" srcId="{3CC62ECF-5118-4C78-9B60-7AE81EEC7798}" destId="{C7D0CBC7-0E62-466B-8832-5B281453790F}" srcOrd="0" destOrd="0" presId="urn:microsoft.com/office/officeart/2008/layout/SquareAccentList"/>
    <dgm:cxn modelId="{320EAEFD-DD45-4467-AF1C-0E7F88D854EB}" type="presParOf" srcId="{C7D0CBC7-0E62-466B-8832-5B281453790F}" destId="{CA42C529-D3E1-44CE-8B08-01F6A766D6ED}" srcOrd="0" destOrd="0" presId="urn:microsoft.com/office/officeart/2008/layout/SquareAccentList"/>
    <dgm:cxn modelId="{4183387B-6B36-457B-8EF6-05B4286EF05D}" type="presParOf" srcId="{C7D0CBC7-0E62-466B-8832-5B281453790F}" destId="{E993EEB5-3237-4344-B307-A30E39F3782D}" srcOrd="1" destOrd="0" presId="urn:microsoft.com/office/officeart/2008/layout/SquareAccentList"/>
    <dgm:cxn modelId="{428E2DB0-8BB8-4CF7-90DA-4E8C6D937AAD}" type="presParOf" srcId="{3CC62ECF-5118-4C78-9B60-7AE81EEC7798}" destId="{8F23F831-61E5-4051-BD46-C9C2C17001EB}" srcOrd="1" destOrd="0" presId="urn:microsoft.com/office/officeart/2008/layout/SquareAccentList"/>
    <dgm:cxn modelId="{F6EB3995-9B71-42D3-8617-9999AD3FA524}" type="presParOf" srcId="{8F23F831-61E5-4051-BD46-C9C2C17001EB}" destId="{363ED64E-7864-4077-8CF8-AD66B030AC33}" srcOrd="0" destOrd="0" presId="urn:microsoft.com/office/officeart/2008/layout/SquareAccentList"/>
    <dgm:cxn modelId="{6D0F3BA8-DA2C-469B-9AC9-0E751835967A}" type="presParOf" srcId="{8F23F831-61E5-4051-BD46-C9C2C17001EB}" destId="{3FE4FC6E-4D6A-499C-9330-C337608E2473}" srcOrd="1" destOrd="0" presId="urn:microsoft.com/office/officeart/2008/layout/SquareAccentList"/>
    <dgm:cxn modelId="{E18263EE-FD21-4012-BD55-58A1EC1F6920}" type="presParOf" srcId="{3CC62ECF-5118-4C78-9B60-7AE81EEC7798}" destId="{A92635E6-A718-4C8A-A8C2-1E7897205D3E}" srcOrd="2" destOrd="0" presId="urn:microsoft.com/office/officeart/2008/layout/SquareAccentList"/>
    <dgm:cxn modelId="{2324D061-EC94-47E7-BF72-0E3BC5C5E59F}" type="presParOf" srcId="{A92635E6-A718-4C8A-A8C2-1E7897205D3E}" destId="{7A70C11E-E7B6-4845-887B-7B226002FBE3}" srcOrd="0" destOrd="0" presId="urn:microsoft.com/office/officeart/2008/layout/SquareAccentList"/>
    <dgm:cxn modelId="{61B546EB-0DB5-430A-8BFE-F29CDA5F87DF}" type="presParOf" srcId="{A92635E6-A718-4C8A-A8C2-1E7897205D3E}" destId="{3C956408-E137-436E-893E-932A65705A29}" srcOrd="1" destOrd="0" presId="urn:microsoft.com/office/officeart/2008/layout/SquareAccentList"/>
    <dgm:cxn modelId="{607A3755-912D-4C70-B97F-6DF3823898CC}" type="presParOf" srcId="{3CC62ECF-5118-4C78-9B60-7AE81EEC7798}" destId="{BECC4ED1-6B62-43DB-8D02-EFC926FEE414}" srcOrd="3" destOrd="0" presId="urn:microsoft.com/office/officeart/2008/layout/SquareAccentList"/>
    <dgm:cxn modelId="{3546405F-08AE-49ED-8BF3-A07E5639FD15}" type="presParOf" srcId="{BECC4ED1-6B62-43DB-8D02-EFC926FEE414}" destId="{026074A8-3977-4F54-8F4B-2F4C6E6A6E2D}" srcOrd="0" destOrd="0" presId="urn:microsoft.com/office/officeart/2008/layout/SquareAccentList"/>
    <dgm:cxn modelId="{9030E9EC-B319-45F8-A92F-3ABF1DA4B184}" type="presParOf" srcId="{BECC4ED1-6B62-43DB-8D02-EFC926FEE414}" destId="{FEBB93C8-D53E-4248-AD48-84EFB25995FB}" srcOrd="1" destOrd="0" presId="urn:microsoft.com/office/officeart/2008/layout/SquareAccentList"/>
    <dgm:cxn modelId="{1840A916-DD69-4A06-BC8A-E85D54237745}" type="presParOf" srcId="{3CC62ECF-5118-4C78-9B60-7AE81EEC7798}" destId="{17A07093-E81C-462D-A186-147142BA7087}" srcOrd="4" destOrd="0" presId="urn:microsoft.com/office/officeart/2008/layout/SquareAccentList"/>
    <dgm:cxn modelId="{1CBB6A18-12F9-46D7-BFE8-CF913DACB04C}" type="presParOf" srcId="{17A07093-E81C-462D-A186-147142BA7087}" destId="{110B165A-B8B4-4444-BCA4-BDDC4450EBC8}" srcOrd="0" destOrd="0" presId="urn:microsoft.com/office/officeart/2008/layout/SquareAccentList"/>
    <dgm:cxn modelId="{1F16F146-F668-4E75-96FA-0A77BB7D3F3C}" type="presParOf" srcId="{17A07093-E81C-462D-A186-147142BA7087}" destId="{600D760A-1B7E-4D9F-9782-3CB7E459F7BE}"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OpenCSV</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E6A3570-EA50-4D75-963A-351082C0A171}">
      <dgm:prSet phldrT="[Text]"/>
      <dgm:spPr/>
      <dgm:t>
        <a:bodyPr/>
        <a:lstStyle/>
        <a:p>
          <a:pPr>
            <a:lnSpc>
              <a:spcPct val="100000"/>
            </a:lnSpc>
          </a:pPr>
          <a:r>
            <a:rPr lang="en-US" spc="300" dirty="0">
              <a:ea typeface="+mn-lt"/>
              <a:cs typeface="+mn-lt"/>
              <a:sym typeface="思源黑体 Medium" panose="020B0600000000000000" pitchFamily="34" charset="-122"/>
            </a:rPr>
            <a:t>OpenCSV is a simple java class library for parsing CSV files, which encapsulates the read and write operations of CSV format files, automatic mapping of files with java objects, custom delimiters, use escape characters, etc.</a:t>
          </a:r>
          <a:endParaRPr lang="en-US" dirty="0"/>
        </a:p>
      </dgm:t>
    </dgm:pt>
    <dgm:pt modelId="{E07F1376-304C-4D48-B401-1A5699F59014}" type="parTrans" cxnId="{30FA9538-6D49-415B-AF5A-3ED2502957F2}">
      <dgm:prSet/>
      <dgm:spPr/>
      <dgm:t>
        <a:bodyPr/>
        <a:lstStyle/>
        <a:p>
          <a:endParaRPr lang="zh-CN" altLang="en-US"/>
        </a:p>
      </dgm:t>
    </dgm:pt>
    <dgm:pt modelId="{57CECC1E-A108-43BD-A8D2-D281917C2340}" type="sibTrans" cxnId="{30FA9538-6D49-415B-AF5A-3ED2502957F2}">
      <dgm:prSet/>
      <dgm:spPr/>
      <dgm:t>
        <a:bodyPr/>
        <a:lstStyle/>
        <a:p>
          <a:endParaRPr lang="zh-CN" alt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17166417-3FDB-4D92-97C9-3BC482059D7A}" type="presOf" srcId="{0E6A3570-EA50-4D75-963A-351082C0A171}" destId="{58319267-C71E-43C9-94E1-827D0616C7A7}" srcOrd="0" destOrd="1" presId="urn:microsoft.com/office/officeart/2008/layout/VerticalCurvedList"/>
    <dgm:cxn modelId="{30FA9538-6D49-415B-AF5A-3ED2502957F2}" srcId="{6750AC01-D39D-4F3A-9DC8-2A211EE986A2}" destId="{0E6A3570-EA50-4D75-963A-351082C0A171}" srcOrd="0" destOrd="0" parTransId="{E07F1376-304C-4D48-B401-1A5699F59014}" sibTransId="{57CECC1E-A108-43BD-A8D2-D281917C2340}"/>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DFC27AB8-0E03-438A-8F7B-000603CC86F0}" type="presOf" srcId="{57CECC1E-A108-43BD-A8D2-D281917C2340}" destId="{D79B43FC-100B-4A0D-A4D5-0D2D04B99064}"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kumimoji="0" lang="en-US" altLang="zh-CN" i="0" u="none" strike="noStrike"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More Functions</a:t>
          </a:r>
          <a:endParaRPr lang="en-US" dirty="0">
            <a:solidFill>
              <a:schemeClr val="bg1"/>
            </a:solidFill>
          </a:endParaRP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C9C6A2C-1CE4-46F8-803A-3255C608EC09}">
      <dgm:prSet phldrT="[Text]"/>
      <dgm:spPr/>
      <dgm:t>
        <a:bodyPr/>
        <a:lstStyle/>
        <a:p>
          <a:pPr>
            <a:lnSpc>
              <a:spcPct val="100000"/>
            </a:lnSpc>
            <a:buClrTx/>
            <a:buSzTx/>
            <a:buFontTx/>
            <a:buNone/>
          </a:pPr>
          <a:r>
            <a:rPr kumimoji="0" lang="en-US" altLang="zh-CN" i="0" u="none" strike="noStrike"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Higher R</a:t>
          </a:r>
          <a:r>
            <a:rPr lang="en-US" altLang="zh-CN" dirty="0" err="1">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obustness</a:t>
          </a:r>
          <a:endParaRPr lang="en-US" dirty="0">
            <a:solidFill>
              <a:schemeClr val="bg1"/>
            </a:solidFill>
          </a:endParaRPr>
        </a:p>
      </dgm:t>
    </dgm:pt>
    <dgm:pt modelId="{36EE4A09-AC31-4767-9AB4-0FD7FC8B53BF}" type="parTrans" cxnId="{1DE4B03B-EEF9-466B-91DD-0A31E693C8CF}">
      <dgm:prSet/>
      <dgm:spPr/>
      <dgm:t>
        <a:bodyPr/>
        <a:lstStyle/>
        <a:p>
          <a:endParaRPr lang="zh-CN" altLang="en-US"/>
        </a:p>
      </dgm:t>
    </dgm:pt>
    <dgm:pt modelId="{2BF2E540-3B5C-463F-8192-B9229757DBB7}" type="sibTrans" cxnId="{1DE4B03B-EEF9-466B-91DD-0A31E693C8CF}">
      <dgm:prSet/>
      <dgm:spPr/>
      <dgm:t>
        <a:bodyPr/>
        <a:lstStyle/>
        <a:p>
          <a:endParaRPr lang="zh-CN" altLang="en-US"/>
        </a:p>
      </dgm:t>
    </dgm:pt>
    <dgm:pt modelId="{26FB6092-A432-46EB-B9A8-FCD43EACC68F}">
      <dgm:prSet phldrT="[Text]"/>
      <dgm:spPr/>
      <dgm:t>
        <a:bodyPr/>
        <a:lstStyle/>
        <a:p>
          <a:pPr>
            <a:lnSpc>
              <a:spcPct val="100000"/>
            </a:lnSpc>
            <a:buClrTx/>
            <a:buSzTx/>
            <a:buFontTx/>
            <a:buNone/>
          </a:pPr>
          <a:r>
            <a:rPr kumimoji="0" lang="en-US" altLang="zh-CN" i="0" u="none" strike="noStrike"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More Roles</a:t>
          </a:r>
          <a:endParaRPr lang="en-US" dirty="0">
            <a:solidFill>
              <a:schemeClr val="bg1"/>
            </a:solidFill>
          </a:endParaRPr>
        </a:p>
      </dgm:t>
    </dgm:pt>
    <dgm:pt modelId="{C83E4F43-4B00-497F-A518-0B52148C38DF}" type="parTrans" cxnId="{2E8ACF54-D567-4E36-BD8B-606D9C5F6799}">
      <dgm:prSet/>
      <dgm:spPr/>
      <dgm:t>
        <a:bodyPr/>
        <a:lstStyle/>
        <a:p>
          <a:endParaRPr lang="zh-CN" altLang="en-US"/>
        </a:p>
      </dgm:t>
    </dgm:pt>
    <dgm:pt modelId="{AC686ED6-4B2A-41B5-9BFB-F9140496F461}" type="sibTrans" cxnId="{2E8ACF54-D567-4E36-BD8B-606D9C5F6799}">
      <dgm:prSet/>
      <dgm:spPr/>
      <dgm:t>
        <a:bodyPr/>
        <a:lstStyle/>
        <a:p>
          <a:endParaRPr lang="zh-CN" altLang="en-US"/>
        </a:p>
      </dgm:t>
    </dgm:pt>
    <dgm:pt modelId="{004C5E11-275E-4BA2-A749-440BA82720C7}">
      <dgm:prSet phldrT="[Text]"/>
      <dgm:spPr/>
      <dgm:t>
        <a:bodyPr/>
        <a:lstStyle/>
        <a:p>
          <a:pPr>
            <a:lnSpc>
              <a:spcPct val="100000"/>
            </a:lnSpc>
            <a:buClrTx/>
            <a:buSzTx/>
            <a:buFontTx/>
            <a:buNone/>
          </a:pPr>
          <a:r>
            <a:rPr kumimoji="0" lang="en-US" altLang="zh-CN" i="0" u="none" strike="noStrike"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Better GUI</a:t>
          </a:r>
          <a:endParaRPr lang="en-US" dirty="0">
            <a:solidFill>
              <a:schemeClr val="bg1"/>
            </a:solidFill>
          </a:endParaRPr>
        </a:p>
      </dgm:t>
    </dgm:pt>
    <dgm:pt modelId="{37B6C560-3EF9-46F7-A783-75352F9DF059}" type="parTrans" cxnId="{1865A70E-F21A-492F-A00C-BF3D67A52D6E}">
      <dgm:prSet/>
      <dgm:spPr/>
      <dgm:t>
        <a:bodyPr/>
        <a:lstStyle/>
        <a:p>
          <a:endParaRPr lang="zh-CN" altLang="en-US"/>
        </a:p>
      </dgm:t>
    </dgm:pt>
    <dgm:pt modelId="{D010EE5C-D86B-412A-91D6-C1CADEF5FFF5}" type="sibTrans" cxnId="{1865A70E-F21A-492F-A00C-BF3D67A52D6E}">
      <dgm:prSet/>
      <dgm:spPr/>
      <dgm:t>
        <a:bodyPr/>
        <a:lstStyle/>
        <a:p>
          <a:endParaRPr lang="zh-CN" altLang="en-US"/>
        </a:p>
      </dgm:t>
    </dgm:pt>
    <dgm:pt modelId="{1750A27D-8E8B-47B9-A986-7236D450A0DA}">
      <dgm:prSet phldrT="[Text]"/>
      <dgm:spPr/>
      <dgm:t>
        <a:bodyPr/>
        <a:lstStyle/>
        <a:p>
          <a:pPr>
            <a:lnSpc>
              <a:spcPct val="100000"/>
            </a:lnSpc>
          </a:pPr>
          <a:r>
            <a:rPr lang="zh-CN" altLang="en-US"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We </a:t>
          </a: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can</a:t>
          </a:r>
          <a:r>
            <a:rPr lang="zh-CN" altLang="en-US"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 add more functions in the future to achieve the characteristics of perfect system and ease of use</a:t>
          </a: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a:t>
          </a:r>
          <a:endParaRPr lang="en-US" dirty="0">
            <a:solidFill>
              <a:schemeClr val="bg1"/>
            </a:solidFill>
          </a:endParaRPr>
        </a:p>
      </dgm:t>
    </dgm:pt>
    <dgm:pt modelId="{17D3A09A-32F8-44A1-A0C4-088C3FAD0C5B}" type="parTrans" cxnId="{A5FB1718-538B-45E9-869B-474384B4E16F}">
      <dgm:prSet/>
      <dgm:spPr/>
      <dgm:t>
        <a:bodyPr/>
        <a:lstStyle/>
        <a:p>
          <a:endParaRPr lang="zh-CN" altLang="en-US"/>
        </a:p>
      </dgm:t>
    </dgm:pt>
    <dgm:pt modelId="{54615B45-BF07-4CC7-88FB-1DE3AC19492A}" type="sibTrans" cxnId="{A5FB1718-538B-45E9-869B-474384B4E16F}">
      <dgm:prSet/>
      <dgm:spPr/>
      <dgm:t>
        <a:bodyPr/>
        <a:lstStyle/>
        <a:p>
          <a:endParaRPr lang="zh-CN" altLang="en-US"/>
        </a:p>
      </dgm:t>
    </dgm:pt>
    <dgm:pt modelId="{FD6539D1-81A3-4BE6-9AFD-C6710A29EBF0}">
      <dgm:prSet phldrT="[Text]"/>
      <dgm:spPr/>
      <dgm:t>
        <a:bodyPr/>
        <a:lstStyle/>
        <a:p>
          <a:pPr>
            <a:lnSpc>
              <a:spcPct val="100000"/>
            </a:lnSpc>
          </a:pP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The system should consider more on handling unexpected termination and unexpected actions.</a:t>
          </a:r>
          <a:endParaRPr lang="en-US" dirty="0">
            <a:solidFill>
              <a:schemeClr val="bg1"/>
            </a:solidFill>
          </a:endParaRPr>
        </a:p>
      </dgm:t>
    </dgm:pt>
    <dgm:pt modelId="{57E0A2A5-2699-43DA-A34F-63E567F03853}" type="parTrans" cxnId="{3D756E91-62C0-470D-B332-5A3807C8A195}">
      <dgm:prSet/>
      <dgm:spPr/>
      <dgm:t>
        <a:bodyPr/>
        <a:lstStyle/>
        <a:p>
          <a:endParaRPr lang="zh-CN" altLang="en-US"/>
        </a:p>
      </dgm:t>
    </dgm:pt>
    <dgm:pt modelId="{225C5E95-AA36-4FDC-9A86-D2C0702CAFEC}" type="sibTrans" cxnId="{3D756E91-62C0-470D-B332-5A3807C8A195}">
      <dgm:prSet/>
      <dgm:spPr/>
      <dgm:t>
        <a:bodyPr/>
        <a:lstStyle/>
        <a:p>
          <a:endParaRPr lang="zh-CN" altLang="en-US"/>
        </a:p>
      </dgm:t>
    </dgm:pt>
    <dgm:pt modelId="{B1457058-E934-41A6-A694-6147B251EF24}">
      <dgm:prSet phldrT="[Text]"/>
      <dgm:spPr/>
      <dgm:t>
        <a:bodyPr/>
        <a:lstStyle/>
        <a:p>
          <a:pPr>
            <a:lnSpc>
              <a:spcPct val="100000"/>
            </a:lnSpc>
          </a:pPr>
          <a:r>
            <a:rPr lang="zh-CN" altLang="en-US"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The </a:t>
          </a: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system should include more roles, like parent and child, to implement more user case. </a:t>
          </a:r>
          <a:endParaRPr lang="en-US" dirty="0">
            <a:solidFill>
              <a:schemeClr val="bg1"/>
            </a:solidFill>
          </a:endParaRPr>
        </a:p>
      </dgm:t>
    </dgm:pt>
    <dgm:pt modelId="{DEDBB837-D362-4A38-A73A-8AC124D68353}" type="parTrans" cxnId="{0486F8C3-54BF-49D7-8738-D27F803E2C85}">
      <dgm:prSet/>
      <dgm:spPr/>
      <dgm:t>
        <a:bodyPr/>
        <a:lstStyle/>
        <a:p>
          <a:endParaRPr lang="zh-CN" altLang="en-US"/>
        </a:p>
      </dgm:t>
    </dgm:pt>
    <dgm:pt modelId="{E55F3DBE-7AAC-4670-B52C-5E7B8553E701}" type="sibTrans" cxnId="{0486F8C3-54BF-49D7-8738-D27F803E2C85}">
      <dgm:prSet/>
      <dgm:spPr/>
      <dgm:t>
        <a:bodyPr/>
        <a:lstStyle/>
        <a:p>
          <a:endParaRPr lang="zh-CN" altLang="en-US"/>
        </a:p>
      </dgm:t>
    </dgm:pt>
    <dgm:pt modelId="{C1624B69-0D14-4134-A0D5-298EF2746845}">
      <dgm:prSet phldrT="[Text]"/>
      <dgm:spPr/>
      <dgm:t>
        <a:bodyPr/>
        <a:lstStyle/>
        <a:p>
          <a:pPr>
            <a:lnSpc>
              <a:spcPct val="100000"/>
            </a:lnSpc>
          </a:pP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GUI</a:t>
          </a:r>
          <a:r>
            <a:rPr lang="zh-CN" altLang="en-US"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 can incorporate more UI elements </a:t>
          </a:r>
          <a:r>
            <a:rPr lang="en-US" altLang="zh-CN"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and 3-rd party package to achieve better design language.</a:t>
          </a:r>
          <a:endParaRPr lang="en-US" dirty="0">
            <a:solidFill>
              <a:schemeClr val="bg1"/>
            </a:solidFill>
          </a:endParaRPr>
        </a:p>
      </dgm:t>
    </dgm:pt>
    <dgm:pt modelId="{FE0FC283-9E59-4468-A54D-D626B924F207}" type="parTrans" cxnId="{A4B018C3-BB63-4BB3-8BBE-8B189829728A}">
      <dgm:prSet/>
      <dgm:spPr/>
      <dgm:t>
        <a:bodyPr/>
        <a:lstStyle/>
        <a:p>
          <a:endParaRPr lang="zh-CN" altLang="en-US"/>
        </a:p>
      </dgm:t>
    </dgm:pt>
    <dgm:pt modelId="{FBABDDF9-2777-408C-A997-E8623B02AEA6}" type="sibTrans" cxnId="{A4B018C3-BB63-4BB3-8BBE-8B189829728A}">
      <dgm:prSet/>
      <dgm:spPr/>
      <dgm:t>
        <a:bodyPr/>
        <a:lstStyle/>
        <a:p>
          <a:endParaRPr lang="zh-CN" alt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2B87E96E-EC59-4C84-8403-441B846DF094}" type="pres">
      <dgm:prSet presAssocID="{0C9C6A2C-1CE4-46F8-803A-3255C608EC09}" presName="text_2" presStyleLbl="node1" presStyleIdx="1" presStyleCnt="4">
        <dgm:presLayoutVars>
          <dgm:bulletEnabled val="1"/>
        </dgm:presLayoutVars>
      </dgm:prSet>
      <dgm:spPr/>
    </dgm:pt>
    <dgm:pt modelId="{90D8457F-77FF-430C-8FCA-7C8B041AC2FC}" type="pres">
      <dgm:prSet presAssocID="{0C9C6A2C-1CE4-46F8-803A-3255C608EC09}" presName="accent_2" presStyleCnt="0"/>
      <dgm:spPr/>
    </dgm:pt>
    <dgm:pt modelId="{6F041970-447A-41B3-BD62-3EF87513EFC1}" type="pres">
      <dgm:prSet presAssocID="{0C9C6A2C-1CE4-46F8-803A-3255C608EC09}" presName="accentRepeatNode" presStyleLbl="solidFgAcc1" presStyleIdx="1" presStyleCnt="4"/>
      <dgm:spPr/>
    </dgm:pt>
    <dgm:pt modelId="{6C52004F-EFE5-4486-B716-460F6357AA33}" type="pres">
      <dgm:prSet presAssocID="{26FB6092-A432-46EB-B9A8-FCD43EACC68F}" presName="text_3" presStyleLbl="node1" presStyleIdx="2" presStyleCnt="4">
        <dgm:presLayoutVars>
          <dgm:bulletEnabled val="1"/>
        </dgm:presLayoutVars>
      </dgm:prSet>
      <dgm:spPr/>
    </dgm:pt>
    <dgm:pt modelId="{8A157A35-6A95-428B-BDE2-08A3B0AA2506}" type="pres">
      <dgm:prSet presAssocID="{26FB6092-A432-46EB-B9A8-FCD43EACC68F}" presName="accent_3" presStyleCnt="0"/>
      <dgm:spPr/>
    </dgm:pt>
    <dgm:pt modelId="{04BBC7C6-4940-4997-8564-DB94DAC47304}" type="pres">
      <dgm:prSet presAssocID="{26FB6092-A432-46EB-B9A8-FCD43EACC68F}" presName="accentRepeatNode" presStyleLbl="solidFgAcc1" presStyleIdx="2" presStyleCnt="4"/>
      <dgm:spPr/>
    </dgm:pt>
    <dgm:pt modelId="{946F0D7E-C160-4754-B884-9C32AA4B742F}" type="pres">
      <dgm:prSet presAssocID="{004C5E11-275E-4BA2-A749-440BA82720C7}" presName="text_4" presStyleLbl="node1" presStyleIdx="3" presStyleCnt="4">
        <dgm:presLayoutVars>
          <dgm:bulletEnabled val="1"/>
        </dgm:presLayoutVars>
      </dgm:prSet>
      <dgm:spPr/>
    </dgm:pt>
    <dgm:pt modelId="{F714BB74-1F9C-44A9-8D88-7C7A21192280}" type="pres">
      <dgm:prSet presAssocID="{004C5E11-275E-4BA2-A749-440BA82720C7}" presName="accent_4" presStyleCnt="0"/>
      <dgm:spPr/>
    </dgm:pt>
    <dgm:pt modelId="{049888A5-684A-44C9-BD96-C1A160440613}" type="pres">
      <dgm:prSet presAssocID="{004C5E11-275E-4BA2-A749-440BA82720C7}" presName="accentRepeatNode" presStyleLbl="solidFgAcc1" presStyleIdx="3" presStyleCnt="4"/>
      <dgm:spPr/>
    </dgm:pt>
  </dgm:ptLst>
  <dgm:cxnLst>
    <dgm:cxn modelId="{1865A70E-F21A-492F-A00C-BF3D67A52D6E}" srcId="{7E5AA53B-3EEE-4DE4-BB81-9044890C2946}" destId="{004C5E11-275E-4BA2-A749-440BA82720C7}" srcOrd="3" destOrd="0" parTransId="{37B6C560-3EF9-46F7-A783-75352F9DF059}" sibTransId="{D010EE5C-D86B-412A-91D6-C1CADEF5FFF5}"/>
    <dgm:cxn modelId="{A5FB1718-538B-45E9-869B-474384B4E16F}" srcId="{6750AC01-D39D-4F3A-9DC8-2A211EE986A2}" destId="{1750A27D-8E8B-47B9-A986-7236D450A0DA}" srcOrd="0" destOrd="0" parTransId="{17D3A09A-32F8-44A1-A0C4-088C3FAD0C5B}" sibTransId="{54615B45-BF07-4CC7-88FB-1DE3AC19492A}"/>
    <dgm:cxn modelId="{13E3CD22-3DEB-49D9-8774-84AD3187DA11}" type="presOf" srcId="{B1457058-E934-41A6-A694-6147B251EF24}" destId="{6C52004F-EFE5-4486-B716-460F6357AA33}" srcOrd="0" destOrd="1" presId="urn:microsoft.com/office/officeart/2008/layout/VerticalCurvedList"/>
    <dgm:cxn modelId="{1DE4B03B-EEF9-466B-91DD-0A31E693C8CF}" srcId="{7E5AA53B-3EEE-4DE4-BB81-9044890C2946}" destId="{0C9C6A2C-1CE4-46F8-803A-3255C608EC09}" srcOrd="1" destOrd="0" parTransId="{36EE4A09-AC31-4767-9AB4-0FD7FC8B53BF}" sibTransId="{2BF2E540-3B5C-463F-8192-B9229757DBB7}"/>
    <dgm:cxn modelId="{45C9B15B-682E-4B30-9650-4EB807C767C0}" type="presOf" srcId="{26FB6092-A432-46EB-B9A8-FCD43EACC68F}" destId="{6C52004F-EFE5-4486-B716-460F6357AA33}"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00E93346-10B9-400D-9250-676BF95F9A55}" type="presOf" srcId="{1750A27D-8E8B-47B9-A986-7236D450A0DA}" destId="{58319267-C71E-43C9-94E1-827D0616C7A7}" srcOrd="0" destOrd="1"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2E8ACF54-D567-4E36-BD8B-606D9C5F6799}" srcId="{7E5AA53B-3EEE-4DE4-BB81-9044890C2946}" destId="{26FB6092-A432-46EB-B9A8-FCD43EACC68F}" srcOrd="2" destOrd="0" parTransId="{C83E4F43-4B00-497F-A518-0B52148C38DF}" sibTransId="{AC686ED6-4B2A-41B5-9BFB-F9140496F461}"/>
    <dgm:cxn modelId="{36443A8B-05F8-4638-9DF1-F4D46B8927EB}" type="presOf" srcId="{FD6539D1-81A3-4BE6-9AFD-C6710A29EBF0}" destId="{2B87E96E-EC59-4C84-8403-441B846DF094}" srcOrd="0" destOrd="1"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3D756E91-62C0-470D-B332-5A3807C8A195}" srcId="{0C9C6A2C-1CE4-46F8-803A-3255C608EC09}" destId="{FD6539D1-81A3-4BE6-9AFD-C6710A29EBF0}" srcOrd="0" destOrd="0" parTransId="{57E0A2A5-2699-43DA-A34F-63E567F03853}" sibTransId="{225C5E95-AA36-4FDC-9A86-D2C0702CAFEC}"/>
    <dgm:cxn modelId="{ED3984AB-0670-444B-A2D5-05ACFAD300CA}" type="presOf" srcId="{0C9C6A2C-1CE4-46F8-803A-3255C608EC09}" destId="{2B87E96E-EC59-4C84-8403-441B846DF094}" srcOrd="0" destOrd="0" presId="urn:microsoft.com/office/officeart/2008/layout/VerticalCurvedList"/>
    <dgm:cxn modelId="{8B59E3C2-EA25-43EE-81CA-C6D7978B7FF1}" type="presOf" srcId="{54615B45-BF07-4CC7-88FB-1DE3AC19492A}" destId="{D79B43FC-100B-4A0D-A4D5-0D2D04B99064}" srcOrd="0" destOrd="0" presId="urn:microsoft.com/office/officeart/2008/layout/VerticalCurvedList"/>
    <dgm:cxn modelId="{A4B018C3-BB63-4BB3-8BBE-8B189829728A}" srcId="{004C5E11-275E-4BA2-A749-440BA82720C7}" destId="{C1624B69-0D14-4134-A0D5-298EF2746845}" srcOrd="0" destOrd="0" parTransId="{FE0FC283-9E59-4468-A54D-D626B924F207}" sibTransId="{FBABDDF9-2777-408C-A997-E8623B02AEA6}"/>
    <dgm:cxn modelId="{0486F8C3-54BF-49D7-8738-D27F803E2C85}" srcId="{26FB6092-A432-46EB-B9A8-FCD43EACC68F}" destId="{B1457058-E934-41A6-A694-6147B251EF24}" srcOrd="0" destOrd="0" parTransId="{DEDBB837-D362-4A38-A73A-8AC124D68353}" sibTransId="{E55F3DBE-7AAC-4670-B52C-5E7B8553E701}"/>
    <dgm:cxn modelId="{1E6813C5-9F73-4ABF-B761-5F6A6F7DC2AE}" type="presOf" srcId="{C1624B69-0D14-4134-A0D5-298EF2746845}" destId="{946F0D7E-C160-4754-B884-9C32AA4B742F}" srcOrd="0" destOrd="1" presId="urn:microsoft.com/office/officeart/2008/layout/VerticalCurvedList"/>
    <dgm:cxn modelId="{99AEC4D8-363F-47C8-A9B2-B386E63C5199}" type="presOf" srcId="{004C5E11-275E-4BA2-A749-440BA82720C7}" destId="{946F0D7E-C160-4754-B884-9C32AA4B742F}"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7CA3B6AA-47AF-49CB-B65E-4A0F3E3FED6E}" type="presParOf" srcId="{90561C55-3C6E-4D53-85E1-2C50BCDDA392}" destId="{2B87E96E-EC59-4C84-8403-441B846DF094}" srcOrd="3" destOrd="0" presId="urn:microsoft.com/office/officeart/2008/layout/VerticalCurvedList"/>
    <dgm:cxn modelId="{FFCE0A5E-EE79-415D-AED7-0B11962FE263}" type="presParOf" srcId="{90561C55-3C6E-4D53-85E1-2C50BCDDA392}" destId="{90D8457F-77FF-430C-8FCA-7C8B041AC2FC}" srcOrd="4" destOrd="0" presId="urn:microsoft.com/office/officeart/2008/layout/VerticalCurvedList"/>
    <dgm:cxn modelId="{58B25092-2D6F-4CA6-B817-281F59FE9DB6}" type="presParOf" srcId="{90D8457F-77FF-430C-8FCA-7C8B041AC2FC}" destId="{6F041970-447A-41B3-BD62-3EF87513EFC1}" srcOrd="0" destOrd="0" presId="urn:microsoft.com/office/officeart/2008/layout/VerticalCurvedList"/>
    <dgm:cxn modelId="{8DBE9D01-84CB-4BEB-BEBE-CBCB0049B629}" type="presParOf" srcId="{90561C55-3C6E-4D53-85E1-2C50BCDDA392}" destId="{6C52004F-EFE5-4486-B716-460F6357AA33}" srcOrd="5" destOrd="0" presId="urn:microsoft.com/office/officeart/2008/layout/VerticalCurvedList"/>
    <dgm:cxn modelId="{C0C2A941-D905-4B0E-BE0C-AB221CDD396A}" type="presParOf" srcId="{90561C55-3C6E-4D53-85E1-2C50BCDDA392}" destId="{8A157A35-6A95-428B-BDE2-08A3B0AA2506}" srcOrd="6" destOrd="0" presId="urn:microsoft.com/office/officeart/2008/layout/VerticalCurvedList"/>
    <dgm:cxn modelId="{80AB5E4E-5B70-41A1-BB4E-0F2E49A75249}" type="presParOf" srcId="{8A157A35-6A95-428B-BDE2-08A3B0AA2506}" destId="{04BBC7C6-4940-4997-8564-DB94DAC47304}" srcOrd="0" destOrd="0" presId="urn:microsoft.com/office/officeart/2008/layout/VerticalCurvedList"/>
    <dgm:cxn modelId="{7AAA4A9E-2483-47BC-B470-7A0DA4FF575E}" type="presParOf" srcId="{90561C55-3C6E-4D53-85E1-2C50BCDDA392}" destId="{946F0D7E-C160-4754-B884-9C32AA4B742F}" srcOrd="7" destOrd="0" presId="urn:microsoft.com/office/officeart/2008/layout/VerticalCurvedList"/>
    <dgm:cxn modelId="{2CC7C00B-41EC-4ABA-AE36-A1C96734F399}" type="presParOf" srcId="{90561C55-3C6E-4D53-85E1-2C50BCDDA392}" destId="{F714BB74-1F9C-44A9-8D88-7C7A21192280}" srcOrd="8" destOrd="0" presId="urn:microsoft.com/office/officeart/2008/layout/VerticalCurvedList"/>
    <dgm:cxn modelId="{D8EEC087-D31A-49A1-9BA5-7F23DC87175C}" type="presParOf" srcId="{F714BB74-1F9C-44A9-8D88-7C7A21192280}" destId="{049888A5-684A-44C9-BD96-C1A16044061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8FC1A-2B20-4AED-8C65-2BFE609E9606}">
      <dsp:nvSpPr>
        <dsp:cNvPr id="0" name=""/>
        <dsp:cNvSpPr/>
      </dsp:nvSpPr>
      <dsp:spPr>
        <a:xfrm>
          <a:off x="1009327" y="584013"/>
          <a:ext cx="2763338" cy="32509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14663-CF54-4461-8C30-79DFCCEA0110}">
      <dsp:nvSpPr>
        <dsp:cNvPr id="0" name=""/>
        <dsp:cNvSpPr/>
      </dsp:nvSpPr>
      <dsp:spPr>
        <a:xfrm>
          <a:off x="1009327" y="706107"/>
          <a:ext cx="203004" cy="203004"/>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545456-D903-4A17-9B3F-CB0A54C3CD1E}">
      <dsp:nvSpPr>
        <dsp:cNvPr id="0" name=""/>
        <dsp:cNvSpPr/>
      </dsp:nvSpPr>
      <dsp:spPr>
        <a:xfrm>
          <a:off x="1009327" y="0"/>
          <a:ext cx="2763338" cy="58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System Administrator</a:t>
          </a:r>
          <a:endParaRPr lang="zh-CN" altLang="en-US" sz="2400" kern="1200" dirty="0"/>
        </a:p>
      </dsp:txBody>
      <dsp:txXfrm>
        <a:off x="1009327" y="0"/>
        <a:ext cx="2763338" cy="584013"/>
      </dsp:txXfrm>
    </dsp:sp>
    <dsp:sp modelId="{7564FFDA-B627-49F9-8997-E04A8AF6FB87}">
      <dsp:nvSpPr>
        <dsp:cNvPr id="0" name=""/>
        <dsp:cNvSpPr/>
      </dsp:nvSpPr>
      <dsp:spPr>
        <a:xfrm>
          <a:off x="1009327" y="1179305"/>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CAAE3E-329A-490B-97CB-6D99917FBCE7}">
      <dsp:nvSpPr>
        <dsp:cNvPr id="0" name=""/>
        <dsp:cNvSpPr/>
      </dsp:nvSpPr>
      <dsp:spPr>
        <a:xfrm>
          <a:off x="1202761" y="1044209"/>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Add Student</a:t>
          </a:r>
          <a:endParaRPr lang="zh-CN" altLang="en-US" sz="1000" kern="1200" dirty="0"/>
        </a:p>
      </dsp:txBody>
      <dsp:txXfrm>
        <a:off x="1202761" y="1044209"/>
        <a:ext cx="2569904" cy="473193"/>
      </dsp:txXfrm>
    </dsp:sp>
    <dsp:sp modelId="{376BF1C2-6A3C-44DA-BF8F-F749CE645ABB}">
      <dsp:nvSpPr>
        <dsp:cNvPr id="0" name=""/>
        <dsp:cNvSpPr/>
      </dsp:nvSpPr>
      <dsp:spPr>
        <a:xfrm>
          <a:off x="1009327" y="1652498"/>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D6163F-8541-478A-AD5E-5674DD91337C}">
      <dsp:nvSpPr>
        <dsp:cNvPr id="0" name=""/>
        <dsp:cNvSpPr/>
      </dsp:nvSpPr>
      <dsp:spPr>
        <a:xfrm>
          <a:off x="1202761" y="1517402"/>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Read and update detailed student info</a:t>
          </a:r>
          <a:endParaRPr lang="zh-CN" altLang="en-US" sz="1000" kern="1200" dirty="0"/>
        </a:p>
      </dsp:txBody>
      <dsp:txXfrm>
        <a:off x="1202761" y="1517402"/>
        <a:ext cx="2569904" cy="473193"/>
      </dsp:txXfrm>
    </dsp:sp>
    <dsp:sp modelId="{6EE519D4-57FA-4811-AB5F-9C443F61DDE4}">
      <dsp:nvSpPr>
        <dsp:cNvPr id="0" name=""/>
        <dsp:cNvSpPr/>
      </dsp:nvSpPr>
      <dsp:spPr>
        <a:xfrm>
          <a:off x="1009327" y="2125692"/>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E9830-21B3-4BE2-A07D-4C531FE4BBD9}">
      <dsp:nvSpPr>
        <dsp:cNvPr id="0" name=""/>
        <dsp:cNvSpPr/>
      </dsp:nvSpPr>
      <dsp:spPr>
        <a:xfrm>
          <a:off x="1202761" y="1990595"/>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Registration check</a:t>
          </a:r>
          <a:endParaRPr lang="zh-CN" altLang="en-US" sz="1000" kern="1200" dirty="0"/>
        </a:p>
      </dsp:txBody>
      <dsp:txXfrm>
        <a:off x="1202761" y="1990595"/>
        <a:ext cx="2569904" cy="473193"/>
      </dsp:txXfrm>
    </dsp:sp>
    <dsp:sp modelId="{639AAD9F-F327-42B6-A0F1-D80FA1AB8861}">
      <dsp:nvSpPr>
        <dsp:cNvPr id="0" name=""/>
        <dsp:cNvSpPr/>
      </dsp:nvSpPr>
      <dsp:spPr>
        <a:xfrm>
          <a:off x="1009327" y="2598885"/>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38E817-952F-4574-B108-BB31F4C2B2BE}">
      <dsp:nvSpPr>
        <dsp:cNvPr id="0" name=""/>
        <dsp:cNvSpPr/>
      </dsp:nvSpPr>
      <dsp:spPr>
        <a:xfrm>
          <a:off x="1202761" y="2463788"/>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Assign teacher to student</a:t>
          </a:r>
          <a:endParaRPr lang="zh-CN" altLang="en-US" sz="1000" kern="1200" dirty="0"/>
        </a:p>
      </dsp:txBody>
      <dsp:txXfrm>
        <a:off x="1202761" y="2463788"/>
        <a:ext cx="2569904" cy="473193"/>
      </dsp:txXfrm>
    </dsp:sp>
    <dsp:sp modelId="{906352CD-8571-42DD-AD46-8AF496307077}">
      <dsp:nvSpPr>
        <dsp:cNvPr id="0" name=""/>
        <dsp:cNvSpPr/>
      </dsp:nvSpPr>
      <dsp:spPr>
        <a:xfrm>
          <a:off x="1009327" y="3072078"/>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79D76E-44B7-4206-86C0-DAA6F1F4AF36}">
      <dsp:nvSpPr>
        <dsp:cNvPr id="0" name=""/>
        <dsp:cNvSpPr/>
      </dsp:nvSpPr>
      <dsp:spPr>
        <a:xfrm>
          <a:off x="1202761" y="2936981"/>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Immunization Tracker</a:t>
          </a:r>
          <a:endParaRPr lang="zh-CN" altLang="en-US" sz="1000" kern="1200" dirty="0"/>
        </a:p>
      </dsp:txBody>
      <dsp:txXfrm>
        <a:off x="1202761" y="2936981"/>
        <a:ext cx="2569904" cy="473193"/>
      </dsp:txXfrm>
    </dsp:sp>
    <dsp:sp modelId="{B7562B33-D3FA-4075-920A-16ED5FD9D186}">
      <dsp:nvSpPr>
        <dsp:cNvPr id="0" name=""/>
        <dsp:cNvSpPr/>
      </dsp:nvSpPr>
      <dsp:spPr>
        <a:xfrm>
          <a:off x="1009327" y="3545271"/>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02E94-929B-44B4-AC89-D64CD7F332B5}">
      <dsp:nvSpPr>
        <dsp:cNvPr id="0" name=""/>
        <dsp:cNvSpPr/>
      </dsp:nvSpPr>
      <dsp:spPr>
        <a:xfrm>
          <a:off x="1202761" y="3410174"/>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Important data tracker</a:t>
          </a:r>
        </a:p>
      </dsp:txBody>
      <dsp:txXfrm>
        <a:off x="1202761" y="3410174"/>
        <a:ext cx="2569904" cy="473193"/>
      </dsp:txXfrm>
    </dsp:sp>
    <dsp:sp modelId="{1B5E4AB0-05D7-429E-9C14-81B849B9937B}">
      <dsp:nvSpPr>
        <dsp:cNvPr id="0" name=""/>
        <dsp:cNvSpPr/>
      </dsp:nvSpPr>
      <dsp:spPr>
        <a:xfrm>
          <a:off x="1009327" y="4018464"/>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1E99F8-167B-43EB-B5C9-00FECCF04D00}">
      <dsp:nvSpPr>
        <dsp:cNvPr id="0" name=""/>
        <dsp:cNvSpPr/>
      </dsp:nvSpPr>
      <dsp:spPr>
        <a:xfrm>
          <a:off x="1202761" y="3883367"/>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Classroom check</a:t>
          </a:r>
        </a:p>
      </dsp:txBody>
      <dsp:txXfrm>
        <a:off x="1202761" y="3883367"/>
        <a:ext cx="2569904" cy="473193"/>
      </dsp:txXfrm>
    </dsp:sp>
    <dsp:sp modelId="{7A74753E-5E14-4D3F-BF38-AAAFE60EF142}">
      <dsp:nvSpPr>
        <dsp:cNvPr id="0" name=""/>
        <dsp:cNvSpPr/>
      </dsp:nvSpPr>
      <dsp:spPr>
        <a:xfrm>
          <a:off x="3910833" y="584013"/>
          <a:ext cx="2763338" cy="32509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EDDA6D-543C-4252-9A79-D93E3CE4D534}">
      <dsp:nvSpPr>
        <dsp:cNvPr id="0" name=""/>
        <dsp:cNvSpPr/>
      </dsp:nvSpPr>
      <dsp:spPr>
        <a:xfrm>
          <a:off x="3910833" y="706107"/>
          <a:ext cx="203004" cy="203004"/>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929195-707F-48A5-BE4B-0BF957E72A41}">
      <dsp:nvSpPr>
        <dsp:cNvPr id="0" name=""/>
        <dsp:cNvSpPr/>
      </dsp:nvSpPr>
      <dsp:spPr>
        <a:xfrm>
          <a:off x="3910833" y="0"/>
          <a:ext cx="2763338" cy="584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Teacher</a:t>
          </a:r>
          <a:endParaRPr lang="zh-CN" altLang="en-US" sz="2400" kern="1200" dirty="0"/>
        </a:p>
      </dsp:txBody>
      <dsp:txXfrm>
        <a:off x="3910833" y="0"/>
        <a:ext cx="2763338" cy="584013"/>
      </dsp:txXfrm>
    </dsp:sp>
    <dsp:sp modelId="{CA42C529-D3E1-44CE-8B08-01F6A766D6ED}">
      <dsp:nvSpPr>
        <dsp:cNvPr id="0" name=""/>
        <dsp:cNvSpPr/>
      </dsp:nvSpPr>
      <dsp:spPr>
        <a:xfrm>
          <a:off x="3910833" y="1179305"/>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93EEB5-3237-4344-B307-A30E39F3782D}">
      <dsp:nvSpPr>
        <dsp:cNvPr id="0" name=""/>
        <dsp:cNvSpPr/>
      </dsp:nvSpPr>
      <dsp:spPr>
        <a:xfrm>
          <a:off x="4104267" y="1044209"/>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Read and update detailed student info</a:t>
          </a:r>
          <a:endParaRPr lang="zh-CN" altLang="en-US" sz="1000" kern="1200" dirty="0"/>
        </a:p>
      </dsp:txBody>
      <dsp:txXfrm>
        <a:off x="4104267" y="1044209"/>
        <a:ext cx="2569904" cy="473193"/>
      </dsp:txXfrm>
    </dsp:sp>
    <dsp:sp modelId="{363ED64E-7864-4077-8CF8-AD66B030AC33}">
      <dsp:nvSpPr>
        <dsp:cNvPr id="0" name=""/>
        <dsp:cNvSpPr/>
      </dsp:nvSpPr>
      <dsp:spPr>
        <a:xfrm>
          <a:off x="3910833" y="1652498"/>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E4FC6E-4D6A-499C-9330-C337608E2473}">
      <dsp:nvSpPr>
        <dsp:cNvPr id="0" name=""/>
        <dsp:cNvSpPr/>
      </dsp:nvSpPr>
      <dsp:spPr>
        <a:xfrm>
          <a:off x="4104267" y="1517402"/>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Registration check</a:t>
          </a:r>
        </a:p>
      </dsp:txBody>
      <dsp:txXfrm>
        <a:off x="4104267" y="1517402"/>
        <a:ext cx="2569904" cy="473193"/>
      </dsp:txXfrm>
    </dsp:sp>
    <dsp:sp modelId="{7A70C11E-E7B6-4845-887B-7B226002FBE3}">
      <dsp:nvSpPr>
        <dsp:cNvPr id="0" name=""/>
        <dsp:cNvSpPr/>
      </dsp:nvSpPr>
      <dsp:spPr>
        <a:xfrm>
          <a:off x="3910833" y="2125692"/>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56408-E137-436E-893E-932A65705A29}">
      <dsp:nvSpPr>
        <dsp:cNvPr id="0" name=""/>
        <dsp:cNvSpPr/>
      </dsp:nvSpPr>
      <dsp:spPr>
        <a:xfrm>
          <a:off x="4104267" y="1990595"/>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Immunization Tracker</a:t>
          </a:r>
        </a:p>
      </dsp:txBody>
      <dsp:txXfrm>
        <a:off x="4104267" y="1990595"/>
        <a:ext cx="2569904" cy="473193"/>
      </dsp:txXfrm>
    </dsp:sp>
    <dsp:sp modelId="{026074A8-3977-4F54-8F4B-2F4C6E6A6E2D}">
      <dsp:nvSpPr>
        <dsp:cNvPr id="0" name=""/>
        <dsp:cNvSpPr/>
      </dsp:nvSpPr>
      <dsp:spPr>
        <a:xfrm>
          <a:off x="3910833" y="2598885"/>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BB93C8-D53E-4248-AD48-84EFB25995FB}">
      <dsp:nvSpPr>
        <dsp:cNvPr id="0" name=""/>
        <dsp:cNvSpPr/>
      </dsp:nvSpPr>
      <dsp:spPr>
        <a:xfrm>
          <a:off x="4104267" y="2463788"/>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Important data tracker</a:t>
          </a:r>
        </a:p>
      </dsp:txBody>
      <dsp:txXfrm>
        <a:off x="4104267" y="2463788"/>
        <a:ext cx="2569904" cy="473193"/>
      </dsp:txXfrm>
    </dsp:sp>
    <dsp:sp modelId="{110B165A-B8B4-4444-BCA4-BDDC4450EBC8}">
      <dsp:nvSpPr>
        <dsp:cNvPr id="0" name=""/>
        <dsp:cNvSpPr/>
      </dsp:nvSpPr>
      <dsp:spPr>
        <a:xfrm>
          <a:off x="3910833" y="3072078"/>
          <a:ext cx="202999" cy="20299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D760A-1B7E-4D9F-9782-3CB7E459F7BE}">
      <dsp:nvSpPr>
        <dsp:cNvPr id="0" name=""/>
        <dsp:cNvSpPr/>
      </dsp:nvSpPr>
      <dsp:spPr>
        <a:xfrm>
          <a:off x="4104267" y="2936981"/>
          <a:ext cx="2569904" cy="473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l" defTabSz="444500">
            <a:lnSpc>
              <a:spcPct val="90000"/>
            </a:lnSpc>
            <a:spcBef>
              <a:spcPct val="0"/>
            </a:spcBef>
            <a:spcAft>
              <a:spcPct val="35000"/>
            </a:spcAft>
            <a:buNone/>
          </a:pPr>
          <a:r>
            <a:rPr lang="en-US" altLang="zh-CN" sz="1000" kern="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Classroom check</a:t>
          </a:r>
        </a:p>
      </dsp:txBody>
      <dsp:txXfrm>
        <a:off x="4104267" y="2936981"/>
        <a:ext cx="2569904" cy="473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40640" rIns="40640" bIns="40640" numCol="1" spcCol="1270" anchor="t" anchorCtr="0">
          <a:noAutofit/>
        </a:bodyPr>
        <a:lstStyle/>
        <a:p>
          <a:pPr marL="0" lvl="0" indent="0" algn="l" defTabSz="711200">
            <a:lnSpc>
              <a:spcPct val="100000"/>
            </a:lnSpc>
            <a:spcBef>
              <a:spcPct val="0"/>
            </a:spcBef>
            <a:spcAft>
              <a:spcPct val="35000"/>
            </a:spcAft>
            <a:buNone/>
          </a:pPr>
          <a:r>
            <a:rPr lang="en-US" sz="1600" kern="1200" dirty="0"/>
            <a:t>OpenCSV</a:t>
          </a:r>
        </a:p>
        <a:p>
          <a:pPr marL="114300" lvl="1" indent="-114300" algn="l" defTabSz="533400">
            <a:lnSpc>
              <a:spcPct val="100000"/>
            </a:lnSpc>
            <a:spcBef>
              <a:spcPct val="0"/>
            </a:spcBef>
            <a:spcAft>
              <a:spcPct val="15000"/>
            </a:spcAft>
            <a:buChar char="•"/>
          </a:pPr>
          <a:r>
            <a:rPr lang="en-US" sz="1200" kern="1200" spc="300" dirty="0">
              <a:ea typeface="+mn-lt"/>
              <a:cs typeface="+mn-lt"/>
              <a:sym typeface="思源黑体 Medium" panose="020B0600000000000000" pitchFamily="34" charset="-122"/>
            </a:rPr>
            <a:t>OpenCSV is a simple java class library for parsing CSV files, which encapsulates the read and write operations of CSV format files, automatic mapping of files with java objects, custom delimiters, use escape characters, etc.</a:t>
          </a:r>
          <a:endParaRPr lang="en-US" sz="1200" kern="1200" dirty="0"/>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551230" y="-697854"/>
          <a:ext cx="5421609" cy="5421609"/>
        </a:xfrm>
        <a:prstGeom prst="blockArc">
          <a:avLst>
            <a:gd name="adj1" fmla="val 18900000"/>
            <a:gd name="adj2" fmla="val 2700000"/>
            <a:gd name="adj3" fmla="val 398"/>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55899" y="309511"/>
          <a:ext cx="6961348" cy="6193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1605" tIns="30480" rIns="30480" bIns="30480" numCol="1" spcCol="1270" anchor="t" anchorCtr="0">
          <a:noAutofit/>
        </a:bodyPr>
        <a:lstStyle/>
        <a:p>
          <a:pPr marL="0" lvl="0" indent="0" algn="l" defTabSz="533400">
            <a:lnSpc>
              <a:spcPct val="100000"/>
            </a:lnSpc>
            <a:spcBef>
              <a:spcPct val="0"/>
            </a:spcBef>
            <a:spcAft>
              <a:spcPct val="35000"/>
            </a:spcAft>
            <a:buNone/>
          </a:pPr>
          <a:r>
            <a:rPr kumimoji="0" lang="en-US" altLang="zh-CN" sz="1200" i="0" u="none" strike="noStrike" kern="1200"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More Functions</a:t>
          </a:r>
          <a:endParaRPr lang="en-US" sz="1200" kern="1200" dirty="0">
            <a:solidFill>
              <a:schemeClr val="bg1"/>
            </a:solidFill>
          </a:endParaRPr>
        </a:p>
        <a:p>
          <a:pPr marL="57150" lvl="1" indent="-57150" algn="l" defTabSz="400050">
            <a:lnSpc>
              <a:spcPct val="100000"/>
            </a:lnSpc>
            <a:spcBef>
              <a:spcPct val="0"/>
            </a:spcBef>
            <a:spcAft>
              <a:spcPct val="15000"/>
            </a:spcAft>
            <a:buChar char="•"/>
          </a:pPr>
          <a:r>
            <a:rPr lang="zh-CN" altLang="en-US"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We </a:t>
          </a: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can</a:t>
          </a:r>
          <a:r>
            <a:rPr lang="zh-CN" altLang="en-US"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 add more functions in the future to achieve the characteristics of perfect system and ease of use</a:t>
          </a: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a:t>
          </a:r>
          <a:endParaRPr lang="en-US" sz="900" kern="1200" dirty="0">
            <a:solidFill>
              <a:schemeClr val="bg1"/>
            </a:solidFill>
          </a:endParaRPr>
        </a:p>
      </dsp:txBody>
      <dsp:txXfrm>
        <a:off x="455899" y="309511"/>
        <a:ext cx="6961348" cy="619344"/>
      </dsp:txXfrm>
    </dsp:sp>
    <dsp:sp modelId="{07CB3071-D555-47DA-A36A-69EB91531FD8}">
      <dsp:nvSpPr>
        <dsp:cNvPr id="0" name=""/>
        <dsp:cNvSpPr/>
      </dsp:nvSpPr>
      <dsp:spPr>
        <a:xfrm>
          <a:off x="68809" y="232093"/>
          <a:ext cx="774180" cy="77418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87E96E-EC59-4C84-8403-441B846DF094}">
      <dsp:nvSpPr>
        <dsp:cNvPr id="0" name=""/>
        <dsp:cNvSpPr/>
      </dsp:nvSpPr>
      <dsp:spPr>
        <a:xfrm>
          <a:off x="810983" y="1238688"/>
          <a:ext cx="6606264" cy="6193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1605" tIns="30480" rIns="30480" bIns="30480" numCol="1" spcCol="1270" anchor="t" anchorCtr="0">
          <a:noAutofit/>
        </a:bodyPr>
        <a:lstStyle/>
        <a:p>
          <a:pPr marL="0" lvl="0" indent="0" algn="l" defTabSz="533400">
            <a:lnSpc>
              <a:spcPct val="100000"/>
            </a:lnSpc>
            <a:spcBef>
              <a:spcPct val="0"/>
            </a:spcBef>
            <a:spcAft>
              <a:spcPct val="35000"/>
            </a:spcAft>
            <a:buClrTx/>
            <a:buSzTx/>
            <a:buFontTx/>
            <a:buNone/>
          </a:pPr>
          <a:r>
            <a:rPr kumimoji="0" lang="en-US" altLang="zh-CN" sz="1200" i="0" u="none" strike="noStrike" kern="1200"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Higher R</a:t>
          </a:r>
          <a:r>
            <a:rPr lang="en-US" altLang="zh-CN" sz="1200" kern="1200" dirty="0" err="1">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obustness</a:t>
          </a:r>
          <a:endParaRPr lang="en-US" sz="1200" kern="1200" dirty="0">
            <a:solidFill>
              <a:schemeClr val="bg1"/>
            </a:solidFill>
          </a:endParaRPr>
        </a:p>
        <a:p>
          <a:pPr marL="57150" lvl="1" indent="-57150" algn="l" defTabSz="400050">
            <a:lnSpc>
              <a:spcPct val="100000"/>
            </a:lnSpc>
            <a:spcBef>
              <a:spcPct val="0"/>
            </a:spcBef>
            <a:spcAft>
              <a:spcPct val="15000"/>
            </a:spcAft>
            <a:buChar char="•"/>
          </a:pP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The system should consider more on handling unexpected termination and unexpected actions.</a:t>
          </a:r>
          <a:endParaRPr lang="en-US" sz="900" kern="1200" dirty="0">
            <a:solidFill>
              <a:schemeClr val="bg1"/>
            </a:solidFill>
          </a:endParaRPr>
        </a:p>
      </dsp:txBody>
      <dsp:txXfrm>
        <a:off x="810983" y="1238688"/>
        <a:ext cx="6606264" cy="619344"/>
      </dsp:txXfrm>
    </dsp:sp>
    <dsp:sp modelId="{6F041970-447A-41B3-BD62-3EF87513EFC1}">
      <dsp:nvSpPr>
        <dsp:cNvPr id="0" name=""/>
        <dsp:cNvSpPr/>
      </dsp:nvSpPr>
      <dsp:spPr>
        <a:xfrm>
          <a:off x="423893" y="1161270"/>
          <a:ext cx="774180" cy="77418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52004F-EFE5-4486-B716-460F6357AA33}">
      <dsp:nvSpPr>
        <dsp:cNvPr id="0" name=""/>
        <dsp:cNvSpPr/>
      </dsp:nvSpPr>
      <dsp:spPr>
        <a:xfrm>
          <a:off x="810983" y="2167866"/>
          <a:ext cx="6606264" cy="6193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1605" tIns="30480" rIns="30480" bIns="30480" numCol="1" spcCol="1270" anchor="t" anchorCtr="0">
          <a:noAutofit/>
        </a:bodyPr>
        <a:lstStyle/>
        <a:p>
          <a:pPr marL="0" lvl="0" indent="0" algn="l" defTabSz="533400">
            <a:lnSpc>
              <a:spcPct val="100000"/>
            </a:lnSpc>
            <a:spcBef>
              <a:spcPct val="0"/>
            </a:spcBef>
            <a:spcAft>
              <a:spcPct val="35000"/>
            </a:spcAft>
            <a:buClrTx/>
            <a:buSzTx/>
            <a:buFontTx/>
            <a:buNone/>
          </a:pPr>
          <a:r>
            <a:rPr kumimoji="0" lang="en-US" altLang="zh-CN" sz="1200" i="0" u="none" strike="noStrike" kern="1200"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More Roles</a:t>
          </a:r>
          <a:endParaRPr lang="en-US" sz="1200" kern="1200" dirty="0">
            <a:solidFill>
              <a:schemeClr val="bg1"/>
            </a:solidFill>
          </a:endParaRPr>
        </a:p>
        <a:p>
          <a:pPr marL="57150" lvl="1" indent="-57150" algn="l" defTabSz="400050">
            <a:lnSpc>
              <a:spcPct val="100000"/>
            </a:lnSpc>
            <a:spcBef>
              <a:spcPct val="0"/>
            </a:spcBef>
            <a:spcAft>
              <a:spcPct val="15000"/>
            </a:spcAft>
            <a:buChar char="•"/>
          </a:pPr>
          <a:r>
            <a:rPr lang="zh-CN" altLang="en-US"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The </a:t>
          </a: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system should include more roles, like parent and child, to implement more user case. </a:t>
          </a:r>
          <a:endParaRPr lang="en-US" sz="900" kern="1200" dirty="0">
            <a:solidFill>
              <a:schemeClr val="bg1"/>
            </a:solidFill>
          </a:endParaRPr>
        </a:p>
      </dsp:txBody>
      <dsp:txXfrm>
        <a:off x="810983" y="2167866"/>
        <a:ext cx="6606264" cy="619344"/>
      </dsp:txXfrm>
    </dsp:sp>
    <dsp:sp modelId="{04BBC7C6-4940-4997-8564-DB94DAC47304}">
      <dsp:nvSpPr>
        <dsp:cNvPr id="0" name=""/>
        <dsp:cNvSpPr/>
      </dsp:nvSpPr>
      <dsp:spPr>
        <a:xfrm>
          <a:off x="423893" y="2090448"/>
          <a:ext cx="774180" cy="77418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46F0D7E-C160-4754-B884-9C32AA4B742F}">
      <dsp:nvSpPr>
        <dsp:cNvPr id="0" name=""/>
        <dsp:cNvSpPr/>
      </dsp:nvSpPr>
      <dsp:spPr>
        <a:xfrm>
          <a:off x="455899" y="3097044"/>
          <a:ext cx="6961348" cy="61934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1605" tIns="30480" rIns="30480" bIns="30480" numCol="1" spcCol="1270" anchor="t" anchorCtr="0">
          <a:noAutofit/>
        </a:bodyPr>
        <a:lstStyle/>
        <a:p>
          <a:pPr marL="0" lvl="0" indent="0" algn="l" defTabSz="533400">
            <a:lnSpc>
              <a:spcPct val="100000"/>
            </a:lnSpc>
            <a:spcBef>
              <a:spcPct val="0"/>
            </a:spcBef>
            <a:spcAft>
              <a:spcPct val="35000"/>
            </a:spcAft>
            <a:buClrTx/>
            <a:buSzTx/>
            <a:buFontTx/>
            <a:buNone/>
          </a:pPr>
          <a:r>
            <a:rPr kumimoji="0" lang="en-US" altLang="zh-CN" sz="1200" i="0" u="none" strike="noStrike" kern="1200" cap="none" spc="0" normalizeH="0" baseline="0" noProof="0" dirty="0">
              <a:ln>
                <a:noFill/>
              </a:ln>
              <a:solidFill>
                <a:schemeClr val="bg1"/>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Better GUI</a:t>
          </a:r>
          <a:endParaRPr lang="en-US" sz="1200" kern="1200" dirty="0">
            <a:solidFill>
              <a:schemeClr val="bg1"/>
            </a:solidFill>
          </a:endParaRPr>
        </a:p>
        <a:p>
          <a:pPr marL="57150" lvl="1" indent="-57150" algn="l" defTabSz="400050">
            <a:lnSpc>
              <a:spcPct val="100000"/>
            </a:lnSpc>
            <a:spcBef>
              <a:spcPct val="0"/>
            </a:spcBef>
            <a:spcAft>
              <a:spcPct val="15000"/>
            </a:spcAft>
            <a:buChar char="•"/>
          </a:pP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GUI</a:t>
          </a:r>
          <a:r>
            <a:rPr lang="zh-CN" altLang="en-US"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 can incorporate more UI elements </a:t>
          </a:r>
          <a:r>
            <a:rPr lang="en-US" altLang="zh-CN" sz="900" kern="1200" dirty="0">
              <a:solidFill>
                <a:schemeClr val="bg1"/>
              </a:solidFill>
              <a:latin typeface="思源黑体 Light" panose="020B0300000000000000" pitchFamily="34" charset="-122"/>
              <a:ea typeface="思源黑体 Light" panose="020B0300000000000000" pitchFamily="34" charset="-122"/>
              <a:cs typeface="Arial" panose="020B0604020202090204" pitchFamily="34" charset="0"/>
              <a:sym typeface="思源黑体 Medium" panose="020B0600000000000000" pitchFamily="34" charset="-122"/>
            </a:rPr>
            <a:t>and 3-rd party package to achieve better design language.</a:t>
          </a:r>
          <a:endParaRPr lang="en-US" sz="900" kern="1200" dirty="0">
            <a:solidFill>
              <a:schemeClr val="bg1"/>
            </a:solidFill>
          </a:endParaRPr>
        </a:p>
      </dsp:txBody>
      <dsp:txXfrm>
        <a:off x="455899" y="3097044"/>
        <a:ext cx="6961348" cy="619344"/>
      </dsp:txXfrm>
    </dsp:sp>
    <dsp:sp modelId="{049888A5-684A-44C9-BD96-C1A160440613}">
      <dsp:nvSpPr>
        <dsp:cNvPr id="0" name=""/>
        <dsp:cNvSpPr/>
      </dsp:nvSpPr>
      <dsp:spPr>
        <a:xfrm>
          <a:off x="68809" y="3019626"/>
          <a:ext cx="774180" cy="774180"/>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12/10/2022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66391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82751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ltLang="zh-CN"/>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CSYE 6200 Daycare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0000" lnSpcReduction="20000"/>
          </a:bodyPr>
          <a:lstStyle/>
          <a:p>
            <a:r>
              <a:rPr lang="en-US" altLang="zh-CN" sz="1600" dirty="0">
                <a:latin typeface="Cambria"/>
                <a:ea typeface="+mn-lt"/>
                <a:cs typeface="+mn-lt"/>
                <a:sym typeface="思源黑体" panose="020B0500000000000000" pitchFamily="34" charset="-122"/>
              </a:rPr>
              <a:t>Chen Ye(002951477)  Yanyan Chen(002799697) </a:t>
            </a:r>
            <a:r>
              <a:rPr lang="en-US" altLang="zh-CN" sz="1600" dirty="0">
                <a:ea typeface="+mn-lt"/>
                <a:cs typeface="+mn-lt"/>
                <a:sym typeface="思源黑体" panose="020B0500000000000000" pitchFamily="34" charset="-122"/>
              </a:rPr>
              <a:t>Jiafang He (002772166) </a:t>
            </a:r>
            <a:r>
              <a:rPr lang="en-US" altLang="zh-CN" sz="1600" dirty="0">
                <a:latin typeface="Cambria"/>
                <a:ea typeface="+mn-lt"/>
                <a:cs typeface="+mn-lt"/>
              </a:rPr>
              <a:t>Angie Liu(002706821)</a:t>
            </a:r>
            <a:r>
              <a:rPr lang="en-US" altLang="zh-CN" sz="1600" dirty="0">
                <a:ea typeface="+mn-lt"/>
                <a:cs typeface="+mn-lt"/>
                <a:sym typeface="思源黑体" panose="020B0500000000000000" pitchFamily="34" charset="-122"/>
              </a:rPr>
              <a:t> </a:t>
            </a:r>
          </a:p>
          <a:p>
            <a:r>
              <a:rPr lang="en-US" altLang="zh-CN" sz="1600" dirty="0">
                <a:ea typeface="+mn-lt"/>
                <a:cs typeface="+mn-lt"/>
                <a:sym typeface="思源黑体" panose="020B0500000000000000" pitchFamily="34" charset="-122"/>
              </a:rPr>
              <a:t>Ge Cheng (002749766) Miaochuan Hu(002922156) Mingxia Li(002765530)</a:t>
            </a:r>
            <a:endParaRPr lang="en-US" altLang="zh-CN" sz="1600" dirty="0">
              <a:latin typeface="Cambria"/>
              <a:ea typeface="+mn-lt"/>
              <a:cs typeface="+mn-lt"/>
              <a:sym typeface="思源黑体" panose="020B0500000000000000" pitchFamily="34" charset="-122"/>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93E8-A94E-B92B-34F0-08C210F0B14F}"/>
              </a:ext>
            </a:extLst>
          </p:cNvPr>
          <p:cNvSpPr>
            <a:spLocks noGrp="1"/>
          </p:cNvSpPr>
          <p:nvPr>
            <p:ph type="title"/>
          </p:nvPr>
        </p:nvSpPr>
        <p:spPr/>
        <p:txBody>
          <a:bodyPr/>
          <a:lstStyle/>
          <a:p>
            <a:r>
              <a:rPr lang="en-US" altLang="zh-CN" dirty="0"/>
              <a:t>Reference</a:t>
            </a:r>
            <a:endParaRPr lang="zh-CN" altLang="en-US" dirty="0"/>
          </a:p>
        </p:txBody>
      </p:sp>
      <p:sp>
        <p:nvSpPr>
          <p:cNvPr id="5" name="Synergistically utilize technically sound portals with frictionless chains. Dramatically customize…">
            <a:extLst>
              <a:ext uri="{FF2B5EF4-FFF2-40B4-BE49-F238E27FC236}">
                <a16:creationId xmlns:a16="http://schemas.microsoft.com/office/drawing/2014/main" id="{644FBE95-0F74-8C5F-688A-7856ABA74236}"/>
              </a:ext>
            </a:extLst>
          </p:cNvPr>
          <p:cNvSpPr txBox="1"/>
          <p:nvPr/>
        </p:nvSpPr>
        <p:spPr>
          <a:xfrm>
            <a:off x="474522" y="1940879"/>
            <a:ext cx="9520725" cy="5112385"/>
          </a:xfrm>
          <a:prstGeom prst="rect">
            <a:avLst/>
          </a:prstGeom>
          <a:ln w="12700">
            <a:miter lim="400000"/>
          </a:ln>
        </p:spPr>
        <p:txBody>
          <a:bodyPr wrap="square" lIns="0" tIns="0" rIns="0" bIns="0" anchor="t">
            <a:spAutoFit/>
          </a:bodyPr>
          <a:lstStyle/>
          <a:p>
            <a:pPr>
              <a:lnSpc>
                <a:spcPct val="120000"/>
              </a:lnSpc>
            </a:pPr>
            <a:r>
              <a:rPr lang="zh-CN" altLang="en-US" sz="1400" spc="300" dirty="0">
                <a:solidFill>
                  <a:schemeClr val="bg1">
                    <a:lumMod val="65000"/>
                  </a:schemeClr>
                </a:solidFill>
                <a:latin typeface="思源黑体 Light"/>
                <a:ea typeface="思源黑体 Light"/>
                <a:sym typeface="思源黑体 Medium" panose="020B0600000000000000" pitchFamily="34" charset="-122"/>
              </a:rPr>
              <a:t>1.</a:t>
            </a:r>
            <a:r>
              <a:rPr lang="zh-CN" sz="1400" spc="300" dirty="0">
                <a:ea typeface="+mn-lt"/>
                <a:cs typeface="+mn-lt"/>
                <a:sym typeface="思源黑体 Medium" panose="020B0600000000000000" pitchFamily="34" charset="-122"/>
              </a:rPr>
              <a:t>https://docs.oracle.com/en/java/</a:t>
            </a:r>
          </a:p>
          <a:p>
            <a:pPr>
              <a:lnSpc>
                <a:spcPct val="120000"/>
              </a:lnSpc>
            </a:pPr>
            <a:r>
              <a:rPr lang="en-US" altLang="zh-CN" sz="1400" spc="300" dirty="0">
                <a:solidFill>
                  <a:srgbClr val="000000"/>
                </a:solidFill>
                <a:latin typeface="Calibri"/>
                <a:ea typeface="思源黑体 Light"/>
                <a:cs typeface="Calibri"/>
              </a:rPr>
              <a:t>2.</a:t>
            </a:r>
            <a:r>
              <a:rPr lang="en-US" altLang="zh-CN" sz="1400" spc="300" dirty="0">
                <a:solidFill>
                  <a:srgbClr val="000000"/>
                </a:solidFill>
                <a:latin typeface="Calibri"/>
                <a:ea typeface="思源黑体 Light" panose="020B0300000000000000" pitchFamily="34" charset="-122"/>
                <a:cs typeface="Calibri"/>
              </a:rPr>
              <a:t>https://docs.oracle.com/javase/7/docs/api/java/awt/package-summary.html</a:t>
            </a:r>
            <a:r>
              <a:rPr lang="en-US" altLang="zh-CN" sz="1400" spc="300" dirty="0">
                <a:solidFill>
                  <a:srgbClr val="000000"/>
                </a:solidFill>
                <a:latin typeface="Calibri"/>
                <a:ea typeface="思源黑体 Light"/>
                <a:cs typeface="Calibri"/>
              </a:rPr>
              <a:t>3.</a:t>
            </a:r>
            <a:r>
              <a:rPr lang="en-US" sz="1400" spc="300" dirty="0">
                <a:ea typeface="+mn-lt"/>
                <a:cs typeface="+mn-lt"/>
              </a:rPr>
              <a:t>https://expressjs.com/</a:t>
            </a:r>
            <a:r>
              <a:rPr lang="en-US" sz="1400" spc="300" dirty="0" err="1">
                <a:ea typeface="+mn-lt"/>
                <a:cs typeface="+mn-lt"/>
              </a:rPr>
              <a:t>en</a:t>
            </a:r>
            <a:r>
              <a:rPr lang="en-US" sz="1400" spc="300" dirty="0">
                <a:ea typeface="+mn-lt"/>
                <a:cs typeface="+mn-lt"/>
              </a:rPr>
              <a:t>/5x/api.html</a:t>
            </a:r>
          </a:p>
          <a:p>
            <a:pPr>
              <a:lnSpc>
                <a:spcPct val="120000"/>
              </a:lnSpc>
            </a:pPr>
            <a:r>
              <a:rPr lang="en-US" altLang="zh-CN" sz="1400" spc="300" dirty="0">
                <a:solidFill>
                  <a:srgbClr val="000000"/>
                </a:solidFill>
                <a:latin typeface="Calibri"/>
                <a:ea typeface="思源黑体 Light"/>
                <a:cs typeface="Calibri"/>
              </a:rPr>
              <a:t>4.https://www.javatpoint.com/java-swing</a:t>
            </a:r>
          </a:p>
          <a:p>
            <a:pPr>
              <a:lnSpc>
                <a:spcPct val="120000"/>
              </a:lnSpc>
            </a:pPr>
            <a:r>
              <a:rPr lang="en-US" altLang="zh-CN" sz="1400" spc="300" dirty="0">
                <a:solidFill>
                  <a:srgbClr val="000000"/>
                </a:solidFill>
                <a:latin typeface="Calibri"/>
                <a:ea typeface="思源黑体 Light"/>
                <a:cs typeface="Calibri"/>
              </a:rPr>
              <a:t>5.https://www.tutorialspoint.com/design_pattern/factory_pattern.htm</a:t>
            </a:r>
          </a:p>
          <a:p>
            <a:pPr>
              <a:lnSpc>
                <a:spcPct val="120000"/>
              </a:lnSpc>
            </a:pPr>
            <a:r>
              <a:rPr lang="en-US" altLang="zh-CN" sz="1400" spc="300" dirty="0">
                <a:solidFill>
                  <a:srgbClr val="000000"/>
                </a:solidFill>
                <a:latin typeface="Calibri"/>
                <a:ea typeface="思源黑体 Light"/>
                <a:cs typeface="Calibri"/>
              </a:rPr>
              <a:t>6.https://stackify.com/solid-design-principles/</a:t>
            </a:r>
          </a:p>
          <a:p>
            <a:pPr>
              <a:lnSpc>
                <a:spcPct val="120000"/>
              </a:lnSpc>
            </a:pPr>
            <a:r>
              <a:rPr lang="en-US" altLang="zh-CN" sz="1400" spc="300" dirty="0">
                <a:solidFill>
                  <a:srgbClr val="000000"/>
                </a:solidFill>
                <a:latin typeface="Calibri"/>
                <a:ea typeface="思源黑体 Light"/>
                <a:cs typeface="Calibri"/>
              </a:rPr>
              <a:t>7.https://developer.mozilla.org/en-US/docs/Glossary/MVC</a:t>
            </a:r>
          </a:p>
          <a:p>
            <a:pPr>
              <a:lnSpc>
                <a:spcPct val="120000"/>
              </a:lnSpc>
            </a:pPr>
            <a:r>
              <a:rPr lang="en-US" altLang="zh-CN" sz="1400" spc="300" dirty="0">
                <a:ea typeface="+mn-lt"/>
                <a:cs typeface="+mn-lt"/>
              </a:rPr>
              <a:t>8.https://docs.github.com/en</a:t>
            </a:r>
          </a:p>
          <a:p>
            <a:pPr>
              <a:lnSpc>
                <a:spcPct val="120000"/>
              </a:lnSpc>
            </a:pPr>
            <a:r>
              <a:rPr lang="en-US" altLang="zh-CN" sz="1400" spc="300" dirty="0">
                <a:solidFill>
                  <a:srgbClr val="000000"/>
                </a:solidFill>
                <a:latin typeface="Calibri"/>
                <a:ea typeface="思源黑体 Light"/>
                <a:cs typeface="Calibri"/>
              </a:rPr>
              <a:t>9.https://www.seas.upenn.edu/~cis1xx/resources/java/fileIO/introToFileIO.html</a:t>
            </a:r>
          </a:p>
          <a:p>
            <a:pPr>
              <a:lnSpc>
                <a:spcPct val="120000"/>
              </a:lnSpc>
            </a:pPr>
            <a:r>
              <a:rPr lang="en-US" altLang="zh-CN" sz="1400" spc="300" dirty="0">
                <a:solidFill>
                  <a:srgbClr val="000000"/>
                </a:solidFill>
                <a:latin typeface="Calibri"/>
                <a:ea typeface="思源黑体 Light"/>
                <a:cs typeface="Calibri"/>
              </a:rPr>
              <a:t>10.https://www.baeldung.com/java-csv</a:t>
            </a:r>
          </a:p>
          <a:p>
            <a:pPr>
              <a:lnSpc>
                <a:spcPct val="120000"/>
              </a:lnSpc>
            </a:pPr>
            <a:r>
              <a:rPr lang="en-US" sz="1400" spc="300" dirty="0">
                <a:solidFill>
                  <a:srgbClr val="000000"/>
                </a:solidFill>
                <a:latin typeface="Calibri"/>
                <a:ea typeface="思源黑体 Light"/>
                <a:cs typeface="Calibri"/>
              </a:rPr>
              <a:t>11.https://opencsv.sourceforge.net</a:t>
            </a:r>
          </a:p>
          <a:p>
            <a:pPr>
              <a:lnSpc>
                <a:spcPct val="120000"/>
              </a:lnSpc>
            </a:pPr>
            <a:r>
              <a:rPr lang="en-US" altLang="zh-CN" sz="1400" spc="300" dirty="0">
                <a:solidFill>
                  <a:srgbClr val="000000"/>
                </a:solidFill>
                <a:latin typeface="Calibri"/>
                <a:ea typeface="思源黑体 Light"/>
                <a:cs typeface="Calibri"/>
              </a:rPr>
              <a:t>12.</a:t>
            </a:r>
            <a:r>
              <a:rPr lang="en-US" altLang="zh-CN" sz="1400" spc="300" dirty="0" err="1">
                <a:solidFill>
                  <a:srgbClr val="000000"/>
                </a:solidFill>
                <a:latin typeface="Calibri"/>
                <a:ea typeface="思源黑体 Light" panose="020B0300000000000000" pitchFamily="34" charset="-122"/>
                <a:cs typeface="Calibri"/>
              </a:rPr>
              <a:t>https://www.baeldung.com/opencsv</a:t>
            </a:r>
          </a:p>
          <a:p>
            <a:pPr>
              <a:lnSpc>
                <a:spcPct val="120000"/>
              </a:lnSpc>
            </a:pPr>
            <a:r>
              <a:rPr lang="en-US" sz="1400" spc="300" dirty="0">
                <a:ea typeface="+mn-lt"/>
                <a:cs typeface="+mn-lt"/>
              </a:rPr>
              <a:t>13.https://www.simplilearn.com/tutorials/java-tutorial/thread-in-java</a:t>
            </a:r>
          </a:p>
          <a:p>
            <a:pPr>
              <a:lnSpc>
                <a:spcPct val="120000"/>
              </a:lnSpc>
            </a:pPr>
            <a:r>
              <a:rPr lang="en-US" sz="1400" spc="300" dirty="0">
                <a:solidFill>
                  <a:srgbClr val="000000"/>
                </a:solidFill>
                <a:latin typeface="Calibri"/>
                <a:ea typeface="思源黑体 Light"/>
                <a:cs typeface="Calibri"/>
              </a:rPr>
              <a:t>15.</a:t>
            </a:r>
            <a:r>
              <a:rPr lang="en-US" sz="1400" spc="300" dirty="0" err="1">
                <a:solidFill>
                  <a:srgbClr val="000000"/>
                </a:solidFill>
                <a:latin typeface="Calibri"/>
                <a:ea typeface="思源黑体 Light" panose="020B0300000000000000" pitchFamily="34" charset="-122"/>
                <a:cs typeface="Calibri"/>
              </a:rPr>
              <a:t>https://www.edureka.co/blog/java-jframe/</a:t>
            </a:r>
          </a:p>
          <a:p>
            <a:pPr>
              <a:lnSpc>
                <a:spcPct val="120000"/>
              </a:lnSpc>
            </a:pPr>
            <a:r>
              <a:rPr lang="en-US" sz="1400" spc="300" dirty="0">
                <a:solidFill>
                  <a:srgbClr val="000000"/>
                </a:solidFill>
                <a:latin typeface="Calibri"/>
                <a:ea typeface="思源黑体 Light"/>
                <a:cs typeface="Calibri"/>
              </a:rPr>
              <a:t>16.https://www.digitalocean.com/community/conceptual-articles/s-o-l-i-d-the-first-five-principles-of-object-oriented-design</a:t>
            </a:r>
          </a:p>
          <a:p>
            <a:pPr>
              <a:lnSpc>
                <a:spcPct val="120000"/>
              </a:lnSpc>
            </a:pPr>
            <a:r>
              <a:rPr lang="en-US" sz="1400" spc="300" dirty="0">
                <a:solidFill>
                  <a:srgbClr val="000000"/>
                </a:solidFill>
                <a:latin typeface="Calibri"/>
                <a:ea typeface="思源黑体 Light" panose="020B0300000000000000" pitchFamily="34" charset="-122"/>
                <a:cs typeface="Calibri"/>
              </a:rPr>
              <a:t>17.https://www.collinsdictionary.com/us/dictionary/english/ood</a:t>
            </a:r>
            <a:r>
              <a:rPr lang="en-US" sz="1400" spc="300" dirty="0">
                <a:solidFill>
                  <a:srgbClr val="000000"/>
                </a:solidFill>
                <a:latin typeface="Calibri"/>
                <a:ea typeface="思源黑体 Light"/>
                <a:cs typeface="Calibri"/>
              </a:rPr>
              <a:t>18.</a:t>
            </a:r>
            <a:endParaRPr lang="en-US" sz="1400" spc="300" dirty="0">
              <a:solidFill>
                <a:srgbClr val="000000"/>
              </a:solidFill>
              <a:latin typeface="Calibri"/>
              <a:ea typeface="思源黑体 Light" panose="020B0300000000000000" pitchFamily="34" charset="-122"/>
              <a:cs typeface="Calibri"/>
            </a:endParaRPr>
          </a:p>
          <a:p>
            <a:pPr>
              <a:lnSpc>
                <a:spcPct val="120000"/>
              </a:lnSpc>
            </a:pPr>
            <a:r>
              <a:rPr lang="en-US" sz="1400" spc="300" dirty="0">
                <a:solidFill>
                  <a:srgbClr val="000000"/>
                </a:solidFill>
                <a:latin typeface="Calibri"/>
                <a:ea typeface="思源黑体 Light"/>
                <a:cs typeface="Calibri"/>
              </a:rPr>
              <a:t>19.</a:t>
            </a:r>
            <a:r>
              <a:rPr lang="en-US" sz="1400" spc="300" dirty="0">
                <a:solidFill>
                  <a:srgbClr val="000000"/>
                </a:solidFill>
                <a:latin typeface="Calibri"/>
                <a:ea typeface="思源黑体 Light" panose="020B0300000000000000" pitchFamily="34" charset="-122"/>
                <a:cs typeface="Calibri"/>
              </a:rPr>
              <a:t>https://www.geeksforgeeks.org/runnable-interface-in-java/</a:t>
            </a:r>
          </a:p>
          <a:p>
            <a:pPr>
              <a:lnSpc>
                <a:spcPct val="120000"/>
              </a:lnSpc>
            </a:pPr>
            <a:r>
              <a:rPr lang="en-US" sz="1400" spc="300" dirty="0">
                <a:ea typeface="+mn-lt"/>
                <a:cs typeface="+mn-lt"/>
              </a:rPr>
              <a:t>20.</a:t>
            </a:r>
            <a:r>
              <a:rPr lang="en-US" sz="1400" spc="300" dirty="0">
                <a:solidFill>
                  <a:srgbClr val="000000"/>
                </a:solidFill>
                <a:latin typeface="Calibri"/>
                <a:ea typeface="思源黑体 Light" panose="020B0300000000000000" pitchFamily="34" charset="-122"/>
                <a:cs typeface="Calibri"/>
              </a:rPr>
              <a:t>https://docs.oracle.com/javase/tutorial/java/javaOO/lambdaexpressions.html</a:t>
            </a:r>
          </a:p>
          <a:p>
            <a:pPr algn="ctr">
              <a:lnSpc>
                <a:spcPct val="120000"/>
              </a:lnSpc>
            </a:pPr>
            <a:endPar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endParaRPr>
          </a:p>
        </p:txBody>
      </p:sp>
    </p:spTree>
    <p:extLst>
      <p:ext uri="{BB962C8B-B14F-4D97-AF65-F5344CB8AC3E}">
        <p14:creationId xmlns:p14="http://schemas.microsoft.com/office/powerpoint/2010/main" val="37066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07D5CB9E-B448-015B-5301-BF4D23060B3C}"/>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9B30-444F-946A-251D-9F9013F2650F}"/>
              </a:ext>
            </a:extLst>
          </p:cNvPr>
          <p:cNvSpPr>
            <a:spLocks noGrp="1"/>
          </p:cNvSpPr>
          <p:nvPr>
            <p:ph type="title"/>
          </p:nvPr>
        </p:nvSpPr>
        <p:spPr/>
        <p:txBody>
          <a:bodyPr/>
          <a:lstStyle/>
          <a:p>
            <a:r>
              <a:rPr lang="en-US" altLang="zh-CN" sz="2800" dirty="0">
                <a:solidFill>
                  <a:srgbClr val="AAA09E"/>
                </a:solidFill>
                <a:latin typeface="思源黑体"/>
                <a:ea typeface="思源黑体"/>
              </a:rPr>
              <a:t>Introduction</a:t>
            </a:r>
            <a:endParaRPr lang="zh-CN" altLang="en-US" dirty="0"/>
          </a:p>
        </p:txBody>
      </p:sp>
      <p:sp>
        <p:nvSpPr>
          <p:cNvPr id="3" name="Content Placeholder 2">
            <a:extLst>
              <a:ext uri="{FF2B5EF4-FFF2-40B4-BE49-F238E27FC236}">
                <a16:creationId xmlns:a16="http://schemas.microsoft.com/office/drawing/2014/main" id="{79F7FAD2-4C43-77D3-20C5-5E5CF90BD4BC}"/>
              </a:ext>
            </a:extLst>
          </p:cNvPr>
          <p:cNvSpPr>
            <a:spLocks noGrp="1"/>
          </p:cNvSpPr>
          <p:nvPr>
            <p:ph idx="1"/>
          </p:nvPr>
        </p:nvSpPr>
        <p:spPr>
          <a:xfrm>
            <a:off x="581193" y="2180496"/>
            <a:ext cx="9286708" cy="3678303"/>
          </a:xfrm>
        </p:spPr>
        <p:txBody>
          <a:bodyPr/>
          <a:lstStyle/>
          <a:p>
            <a:pPr algn="just"/>
            <a:r>
              <a:rPr lang="en-US" altLang="zh-CN" sz="1800" dirty="0">
                <a:ea typeface="+mn-lt"/>
                <a:cs typeface="+mn-lt"/>
                <a:sym typeface="思源黑体 Medium" panose="020B0600000000000000" pitchFamily="34" charset="-122"/>
              </a:rPr>
              <a:t>The daycare manage system is designed to hel</a:t>
            </a:r>
            <a:r>
              <a:rPr lang="en-US" altLang="zh-CN" dirty="0">
                <a:ea typeface="+mn-lt"/>
                <a:cs typeface="+mn-lt"/>
                <a:sym typeface="思源黑体 Medium" panose="020B0600000000000000" pitchFamily="34" charset="-122"/>
              </a:rPr>
              <a:t>ps administration identify and manage students in institution. </a:t>
            </a:r>
            <a:endParaRPr lang="en-US" altLang="zh-CN" sz="1800" dirty="0">
              <a:ea typeface="+mn-lt"/>
              <a:cs typeface="+mn-lt"/>
              <a:sym typeface="思源黑体 Medium" panose="020B0600000000000000" pitchFamily="34" charset="-122"/>
            </a:endParaRPr>
          </a:p>
          <a:p>
            <a:pPr algn="just"/>
            <a:r>
              <a:rPr lang="en-US" altLang="zh-CN" sz="1800" dirty="0">
                <a:ea typeface="+mn-lt"/>
                <a:cs typeface="+mn-lt"/>
                <a:sym typeface="思源黑体 Medium" panose="020B0600000000000000" pitchFamily="34" charset="-122"/>
              </a:rPr>
              <a:t>The project leverages what has been learned in 6200 classrooms: OOD, plant design, packaging, etc. </a:t>
            </a:r>
          </a:p>
          <a:p>
            <a:pPr algn="just"/>
            <a:r>
              <a:rPr lang="en-US" altLang="zh-CN" dirty="0">
                <a:ea typeface="+mn-lt"/>
                <a:cs typeface="+mn-lt"/>
                <a:sym typeface="思源黑体 Medium" panose="020B0600000000000000" pitchFamily="34" charset="-122"/>
              </a:rPr>
              <a:t>The project e</a:t>
            </a:r>
            <a:r>
              <a:rPr lang="en-US" altLang="zh-CN" sz="1800" dirty="0">
                <a:ea typeface="+mn-lt"/>
                <a:cs typeface="+mn-lt"/>
                <a:sym typeface="思源黑体 Medium" panose="020B0600000000000000" pitchFamily="34" charset="-122"/>
              </a:rPr>
              <a:t>nsure the independence of functions in the file and reduce the coupling between the components. Independent management of administrators and teachers is realized. </a:t>
            </a:r>
          </a:p>
          <a:p>
            <a:pPr algn="just"/>
            <a:r>
              <a:rPr lang="en-US" altLang="zh-CN" sz="1800" dirty="0">
                <a:ea typeface="+mn-lt"/>
                <a:cs typeface="+mn-lt"/>
                <a:sym typeface="思源黑体 Medium" panose="020B0600000000000000" pitchFamily="34" charset="-122"/>
              </a:rPr>
              <a:t>Perfect fulfillment of all the requirements of the teacher's task.</a:t>
            </a:r>
            <a:endParaRPr lang="en-US" altLang="zh-CN" sz="1800" dirty="0">
              <a:ea typeface="+mn-lt"/>
              <a:cs typeface="+mn-lt"/>
            </a:endParaRPr>
          </a:p>
          <a:p>
            <a:endParaRPr lang="zh-CN" altLang="en-US" dirty="0"/>
          </a:p>
        </p:txBody>
      </p:sp>
    </p:spTree>
    <p:extLst>
      <p:ext uri="{BB962C8B-B14F-4D97-AF65-F5344CB8AC3E}">
        <p14:creationId xmlns:p14="http://schemas.microsoft.com/office/powerpoint/2010/main" val="286614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0A0C-429E-4AA6-A2B6-F5D8B15BCBE4}"/>
              </a:ext>
            </a:extLst>
          </p:cNvPr>
          <p:cNvSpPr>
            <a:spLocks noGrp="1"/>
          </p:cNvSpPr>
          <p:nvPr>
            <p:ph type="title"/>
          </p:nvPr>
        </p:nvSpPr>
        <p:spPr/>
        <p:txBody>
          <a:bodyPr/>
          <a:lstStyle/>
          <a:p>
            <a:r>
              <a:rPr lang="en-US" altLang="zh-CN" dirty="0"/>
              <a:t>System UML diagram</a:t>
            </a:r>
            <a:endParaRPr lang="zh-CN" altLang="en-US" dirty="0"/>
          </a:p>
        </p:txBody>
      </p:sp>
      <p:pic>
        <p:nvPicPr>
          <p:cNvPr id="4" name="Picture 3" descr="6200UML">
            <a:extLst>
              <a:ext uri="{FF2B5EF4-FFF2-40B4-BE49-F238E27FC236}">
                <a16:creationId xmlns:a16="http://schemas.microsoft.com/office/drawing/2014/main" id="{CC4D4550-2131-6F87-4B8B-1FD0F308D16E}"/>
              </a:ext>
            </a:extLst>
          </p:cNvPr>
          <p:cNvPicPr>
            <a:picLocks noChangeAspect="1"/>
          </p:cNvPicPr>
          <p:nvPr/>
        </p:nvPicPr>
        <p:blipFill>
          <a:blip r:embed="rId2"/>
          <a:stretch>
            <a:fillRect/>
          </a:stretch>
        </p:blipFill>
        <p:spPr>
          <a:xfrm>
            <a:off x="3141132" y="1870861"/>
            <a:ext cx="5086985" cy="4893160"/>
          </a:xfrm>
          <a:prstGeom prst="rect">
            <a:avLst/>
          </a:prstGeom>
        </p:spPr>
      </p:pic>
    </p:spTree>
    <p:extLst>
      <p:ext uri="{BB962C8B-B14F-4D97-AF65-F5344CB8AC3E}">
        <p14:creationId xmlns:p14="http://schemas.microsoft.com/office/powerpoint/2010/main" val="86932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stack</a:t>
            </a:r>
          </a:p>
        </p:txBody>
      </p:sp>
      <p:grpSp>
        <p:nvGrpSpPr>
          <p:cNvPr id="6" name="组合 23">
            <a:extLst>
              <a:ext uri="{FF2B5EF4-FFF2-40B4-BE49-F238E27FC236}">
                <a16:creationId xmlns:a16="http://schemas.microsoft.com/office/drawing/2014/main" id="{5F74C90C-D8E7-1B71-EB37-2E40A0BDAD80}"/>
              </a:ext>
            </a:extLst>
          </p:cNvPr>
          <p:cNvGrpSpPr/>
          <p:nvPr/>
        </p:nvGrpSpPr>
        <p:grpSpPr>
          <a:xfrm>
            <a:off x="1485163" y="2870200"/>
            <a:ext cx="3425722" cy="558800"/>
            <a:chOff x="1980481" y="4530725"/>
            <a:chExt cx="3425722" cy="558800"/>
          </a:xfrm>
        </p:grpSpPr>
        <p:sp>
          <p:nvSpPr>
            <p:cNvPr id="7" name="圆角矩形 15">
              <a:extLst>
                <a:ext uri="{FF2B5EF4-FFF2-40B4-BE49-F238E27FC236}">
                  <a16:creationId xmlns:a16="http://schemas.microsoft.com/office/drawing/2014/main" id="{E6BEA815-F510-7F65-F2D0-A7FFEC9F7414}"/>
                </a:ext>
              </a:extLst>
            </p:cNvPr>
            <p:cNvSpPr/>
            <p:nvPr/>
          </p:nvSpPr>
          <p:spPr>
            <a:xfrm>
              <a:off x="1980481" y="4530725"/>
              <a:ext cx="3144720" cy="558800"/>
            </a:xfrm>
            <a:prstGeom prst="roundRect">
              <a:avLst>
                <a:gd name="adj" fmla="val 0"/>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 name="椭圆 25">
              <a:extLst>
                <a:ext uri="{FF2B5EF4-FFF2-40B4-BE49-F238E27FC236}">
                  <a16:creationId xmlns:a16="http://schemas.microsoft.com/office/drawing/2014/main" id="{023FA387-C5EB-C5B6-88BA-C7F77A4D288C}"/>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a:rPr>
                <a:t>4</a:t>
              </a:r>
            </a:p>
          </p:txBody>
        </p:sp>
        <p:sp>
          <p:nvSpPr>
            <p:cNvPr id="9" name="矩形 26">
              <a:extLst>
                <a:ext uri="{FF2B5EF4-FFF2-40B4-BE49-F238E27FC236}">
                  <a16:creationId xmlns:a16="http://schemas.microsoft.com/office/drawing/2014/main" id="{28CCD737-DF0A-EA80-B09D-52735AB1D4DA}"/>
                </a:ext>
              </a:extLst>
            </p:cNvPr>
            <p:cNvSpPr/>
            <p:nvPr/>
          </p:nvSpPr>
          <p:spPr>
            <a:xfrm>
              <a:off x="2498775" y="4625459"/>
              <a:ext cx="2907428" cy="368300"/>
            </a:xfrm>
            <a:prstGeom prst="rect">
              <a:avLst/>
            </a:prstGeom>
          </p:spPr>
          <p:txBody>
            <a:bodyPr wrap="squar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OOD</a:t>
              </a:r>
            </a:p>
          </p:txBody>
        </p:sp>
      </p:grpSp>
      <p:grpSp>
        <p:nvGrpSpPr>
          <p:cNvPr id="10" name="组合 27">
            <a:extLst>
              <a:ext uri="{FF2B5EF4-FFF2-40B4-BE49-F238E27FC236}">
                <a16:creationId xmlns:a16="http://schemas.microsoft.com/office/drawing/2014/main" id="{EBD84636-4A71-D3F1-B652-4F3BD8F97BA5}"/>
              </a:ext>
            </a:extLst>
          </p:cNvPr>
          <p:cNvGrpSpPr/>
          <p:nvPr/>
        </p:nvGrpSpPr>
        <p:grpSpPr>
          <a:xfrm>
            <a:off x="1485163" y="2103627"/>
            <a:ext cx="3144720" cy="724448"/>
            <a:chOff x="3675921" y="3680884"/>
            <a:chExt cx="3144720" cy="724448"/>
          </a:xfrm>
        </p:grpSpPr>
        <p:sp>
          <p:nvSpPr>
            <p:cNvPr id="11" name="圆角矩形 13">
              <a:extLst>
                <a:ext uri="{FF2B5EF4-FFF2-40B4-BE49-F238E27FC236}">
                  <a16:creationId xmlns:a16="http://schemas.microsoft.com/office/drawing/2014/main" id="{74556932-A4E1-CAEB-2FEB-D28AFF871936}"/>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2" name="椭圆 29">
              <a:extLst>
                <a:ext uri="{FF2B5EF4-FFF2-40B4-BE49-F238E27FC236}">
                  <a16:creationId xmlns:a16="http://schemas.microsoft.com/office/drawing/2014/main" id="{D046B99E-70E0-A37B-C6EF-390DEE838560}"/>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3</a:t>
              </a:r>
            </a:p>
          </p:txBody>
        </p:sp>
        <p:sp>
          <p:nvSpPr>
            <p:cNvPr id="13" name="矩形 30">
              <a:extLst>
                <a:ext uri="{FF2B5EF4-FFF2-40B4-BE49-F238E27FC236}">
                  <a16:creationId xmlns:a16="http://schemas.microsoft.com/office/drawing/2014/main" id="{CCE69C50-EC89-301D-67F3-64CAA7DAC005}"/>
                </a:ext>
              </a:extLst>
            </p:cNvPr>
            <p:cNvSpPr/>
            <p:nvPr/>
          </p:nvSpPr>
          <p:spPr>
            <a:xfrm>
              <a:off x="4202558" y="3760172"/>
              <a:ext cx="2536190" cy="645160"/>
            </a:xfrm>
            <a:prstGeom prst="rect">
              <a:avLst/>
            </a:prstGeom>
          </p:spPr>
          <p:txBody>
            <a:bodyPr wrap="non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Factory Design patten</a:t>
              </a:r>
              <a:endParaRPr lang="zh-CN" altLang="en-US" dirty="0">
                <a:solidFill>
                  <a:schemeClr val="bg1"/>
                </a:solidFill>
                <a:latin typeface="思源黑体 Medium" panose="020B0600000000000000" pitchFamily="34" charset="-122"/>
                <a:ea typeface="思源黑体 Medium"/>
              </a:endParaRPr>
            </a:p>
            <a:p>
              <a:endParaRPr lang="zh-CN" altLang="en-US" dirty="0">
                <a:solidFill>
                  <a:schemeClr val="bg1"/>
                </a:solidFill>
                <a:latin typeface="思源黑体 Medium" panose="020B0600000000000000" pitchFamily="34" charset="-122"/>
                <a:ea typeface="思源黑体 Medium"/>
              </a:endParaRPr>
            </a:p>
          </p:txBody>
        </p:sp>
      </p:grpSp>
      <p:grpSp>
        <p:nvGrpSpPr>
          <p:cNvPr id="14" name="组合 31">
            <a:extLst>
              <a:ext uri="{FF2B5EF4-FFF2-40B4-BE49-F238E27FC236}">
                <a16:creationId xmlns:a16="http://schemas.microsoft.com/office/drawing/2014/main" id="{7FE75DBF-F9C5-DE4B-5FFF-51F056E373A9}"/>
              </a:ext>
            </a:extLst>
          </p:cNvPr>
          <p:cNvGrpSpPr/>
          <p:nvPr/>
        </p:nvGrpSpPr>
        <p:grpSpPr>
          <a:xfrm>
            <a:off x="1485163" y="1350300"/>
            <a:ext cx="3144720" cy="558800"/>
            <a:chOff x="5371361" y="2831042"/>
            <a:chExt cx="3144720" cy="558800"/>
          </a:xfrm>
        </p:grpSpPr>
        <p:sp>
          <p:nvSpPr>
            <p:cNvPr id="15" name="圆角矩形 14">
              <a:extLst>
                <a:ext uri="{FF2B5EF4-FFF2-40B4-BE49-F238E27FC236}">
                  <a16:creationId xmlns:a16="http://schemas.microsoft.com/office/drawing/2014/main" id="{68D9AD2D-1EDB-315D-DF84-A4E276019C55}"/>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椭圆 33">
              <a:extLst>
                <a:ext uri="{FF2B5EF4-FFF2-40B4-BE49-F238E27FC236}">
                  <a16:creationId xmlns:a16="http://schemas.microsoft.com/office/drawing/2014/main" id="{DE56D009-8793-14A9-D2B0-63C522F2AE34}"/>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2</a:t>
              </a:r>
            </a:p>
          </p:txBody>
        </p:sp>
        <p:sp>
          <p:nvSpPr>
            <p:cNvPr id="17" name="矩形 34">
              <a:extLst>
                <a:ext uri="{FF2B5EF4-FFF2-40B4-BE49-F238E27FC236}">
                  <a16:creationId xmlns:a16="http://schemas.microsoft.com/office/drawing/2014/main" id="{3EA52202-8667-8C3A-1691-3CB4B3355FB7}"/>
                </a:ext>
              </a:extLst>
            </p:cNvPr>
            <p:cNvSpPr/>
            <p:nvPr/>
          </p:nvSpPr>
          <p:spPr>
            <a:xfrm>
              <a:off x="5904180" y="2928952"/>
              <a:ext cx="1972310" cy="368300"/>
            </a:xfrm>
            <a:prstGeom prst="rect">
              <a:avLst/>
            </a:prstGeom>
          </p:spPr>
          <p:txBody>
            <a:bodyPr wrap="squar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Java Swing</a:t>
              </a:r>
            </a:p>
          </p:txBody>
        </p:sp>
      </p:grpSp>
      <p:grpSp>
        <p:nvGrpSpPr>
          <p:cNvPr id="18" name="组合 35">
            <a:extLst>
              <a:ext uri="{FF2B5EF4-FFF2-40B4-BE49-F238E27FC236}">
                <a16:creationId xmlns:a16="http://schemas.microsoft.com/office/drawing/2014/main" id="{A0A6DC47-F827-A8BC-1987-C42B1A309153}"/>
              </a:ext>
            </a:extLst>
          </p:cNvPr>
          <p:cNvGrpSpPr/>
          <p:nvPr/>
        </p:nvGrpSpPr>
        <p:grpSpPr>
          <a:xfrm>
            <a:off x="1485163" y="597653"/>
            <a:ext cx="3144720" cy="558800"/>
            <a:chOff x="7066800" y="1981200"/>
            <a:chExt cx="3144720" cy="558800"/>
          </a:xfrm>
        </p:grpSpPr>
        <p:sp>
          <p:nvSpPr>
            <p:cNvPr id="19" name="圆角矩形 12">
              <a:extLst>
                <a:ext uri="{FF2B5EF4-FFF2-40B4-BE49-F238E27FC236}">
                  <a16:creationId xmlns:a16="http://schemas.microsoft.com/office/drawing/2014/main" id="{41500577-BBAD-1B1C-FEBA-7DAB63BC69C8}"/>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0" name="椭圆 37">
              <a:extLst>
                <a:ext uri="{FF2B5EF4-FFF2-40B4-BE49-F238E27FC236}">
                  <a16:creationId xmlns:a16="http://schemas.microsoft.com/office/drawing/2014/main" id="{E126310C-6E9B-8B74-A3D8-34E7A7B1FDC0}"/>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a:rPr>
                <a:t>1</a:t>
              </a:r>
            </a:p>
          </p:txBody>
        </p:sp>
        <p:sp>
          <p:nvSpPr>
            <p:cNvPr id="21" name="矩形 38">
              <a:extLst>
                <a:ext uri="{FF2B5EF4-FFF2-40B4-BE49-F238E27FC236}">
                  <a16:creationId xmlns:a16="http://schemas.microsoft.com/office/drawing/2014/main" id="{DD8021D4-4D2F-D6C4-3D9F-6F4DAC0B57D6}"/>
                </a:ext>
              </a:extLst>
            </p:cNvPr>
            <p:cNvSpPr/>
            <p:nvPr/>
          </p:nvSpPr>
          <p:spPr>
            <a:xfrm>
              <a:off x="7667137" y="2075934"/>
              <a:ext cx="954364" cy="369332"/>
            </a:xfrm>
            <a:prstGeom prst="rect">
              <a:avLst/>
            </a:prstGeom>
          </p:spPr>
          <p:txBody>
            <a:bodyPr wrap="non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Java-io</a:t>
              </a:r>
            </a:p>
          </p:txBody>
        </p:sp>
      </p:grpSp>
      <p:sp>
        <p:nvSpPr>
          <p:cNvPr id="22" name="矩形 39">
            <a:extLst>
              <a:ext uri="{FF2B5EF4-FFF2-40B4-BE49-F238E27FC236}">
                <a16:creationId xmlns:a16="http://schemas.microsoft.com/office/drawing/2014/main" id="{78CD78C4-2369-FA33-049A-F0F40EC0DBB5}"/>
              </a:ext>
            </a:extLst>
          </p:cNvPr>
          <p:cNvSpPr/>
          <p:nvPr/>
        </p:nvSpPr>
        <p:spPr>
          <a:xfrm>
            <a:off x="5446565" y="662341"/>
            <a:ext cx="5894016" cy="329001"/>
          </a:xfrm>
          <a:prstGeom prst="rect">
            <a:avLst/>
          </a:prstGeom>
        </p:spPr>
        <p:txBody>
          <a:bodyPr wrap="square" lIns="91440" tIns="45720" rIns="91440" bIns="45720" anchor="t">
            <a:spAutoFit/>
          </a:bodyPr>
          <a:lstStyle/>
          <a:p>
            <a:pPr>
              <a:lnSpc>
                <a:spcPct val="120000"/>
              </a:lnSpc>
            </a:pPr>
            <a:r>
              <a:rPr lang="en-US" altLang="zh-CN" sz="1400" dirty="0">
                <a:ea typeface="思源黑体 Medium"/>
              </a:rPr>
              <a:t>Read CSV files and interact with data</a:t>
            </a:r>
            <a:endParaRPr lang="en-US" dirty="0"/>
          </a:p>
        </p:txBody>
      </p:sp>
      <p:grpSp>
        <p:nvGrpSpPr>
          <p:cNvPr id="23" name="组合 27">
            <a:extLst>
              <a:ext uri="{FF2B5EF4-FFF2-40B4-BE49-F238E27FC236}">
                <a16:creationId xmlns:a16="http://schemas.microsoft.com/office/drawing/2014/main" id="{EA091BCE-9678-5FAB-DC25-20128CE939FA}"/>
              </a:ext>
            </a:extLst>
          </p:cNvPr>
          <p:cNvGrpSpPr/>
          <p:nvPr/>
        </p:nvGrpSpPr>
        <p:grpSpPr>
          <a:xfrm>
            <a:off x="1485163" y="4471467"/>
            <a:ext cx="3144720" cy="732678"/>
            <a:chOff x="3675921" y="3680884"/>
            <a:chExt cx="3144720" cy="732678"/>
          </a:xfrm>
        </p:grpSpPr>
        <p:sp>
          <p:nvSpPr>
            <p:cNvPr id="24" name="圆角矩形 13">
              <a:extLst>
                <a:ext uri="{FF2B5EF4-FFF2-40B4-BE49-F238E27FC236}">
                  <a16:creationId xmlns:a16="http://schemas.microsoft.com/office/drawing/2014/main" id="{012317A7-5C5A-B032-4583-35EBB58AC302}"/>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5" name="椭圆 29">
              <a:extLst>
                <a:ext uri="{FF2B5EF4-FFF2-40B4-BE49-F238E27FC236}">
                  <a16:creationId xmlns:a16="http://schemas.microsoft.com/office/drawing/2014/main" id="{EBB3E289-843D-0909-DB76-4A99C3B4CE70}"/>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6</a:t>
              </a:r>
            </a:p>
          </p:txBody>
        </p:sp>
        <p:sp>
          <p:nvSpPr>
            <p:cNvPr id="26" name="矩形 30">
              <a:extLst>
                <a:ext uri="{FF2B5EF4-FFF2-40B4-BE49-F238E27FC236}">
                  <a16:creationId xmlns:a16="http://schemas.microsoft.com/office/drawing/2014/main" id="{CFCEF7D6-84BF-F5A4-0175-CDBA11E1DF4B}"/>
                </a:ext>
              </a:extLst>
            </p:cNvPr>
            <p:cNvSpPr/>
            <p:nvPr/>
          </p:nvSpPr>
          <p:spPr>
            <a:xfrm>
              <a:off x="4206155" y="3767231"/>
              <a:ext cx="2335576" cy="646331"/>
            </a:xfrm>
            <a:prstGeom prst="rect">
              <a:avLst/>
            </a:prstGeom>
          </p:spPr>
          <p:txBody>
            <a:bodyPr wrap="non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Exception Handling</a:t>
              </a:r>
              <a:endParaRPr lang="zh-CN" altLang="en-US" dirty="0">
                <a:solidFill>
                  <a:schemeClr val="bg1"/>
                </a:solidFill>
                <a:latin typeface="思源黑体 Medium" panose="020B0600000000000000" pitchFamily="34" charset="-122"/>
                <a:ea typeface="思源黑体 Medium"/>
              </a:endParaRPr>
            </a:p>
            <a:p>
              <a:endParaRPr lang="zh-CN" altLang="en-US" dirty="0">
                <a:solidFill>
                  <a:schemeClr val="bg1"/>
                </a:solidFill>
                <a:latin typeface="思源黑体 Medium" panose="020B0600000000000000" pitchFamily="34" charset="-122"/>
                <a:ea typeface="思源黑体 Medium"/>
              </a:endParaRPr>
            </a:p>
          </p:txBody>
        </p:sp>
      </p:grpSp>
      <p:grpSp>
        <p:nvGrpSpPr>
          <p:cNvPr id="27" name="组合 31">
            <a:extLst>
              <a:ext uri="{FF2B5EF4-FFF2-40B4-BE49-F238E27FC236}">
                <a16:creationId xmlns:a16="http://schemas.microsoft.com/office/drawing/2014/main" id="{1100914F-EA16-351F-2EE0-E4EA93D2E98E}"/>
              </a:ext>
            </a:extLst>
          </p:cNvPr>
          <p:cNvGrpSpPr/>
          <p:nvPr/>
        </p:nvGrpSpPr>
        <p:grpSpPr>
          <a:xfrm>
            <a:off x="1488760" y="3705049"/>
            <a:ext cx="3144720" cy="558800"/>
            <a:chOff x="5371361" y="2831042"/>
            <a:chExt cx="3144720" cy="558800"/>
          </a:xfrm>
        </p:grpSpPr>
        <p:sp>
          <p:nvSpPr>
            <p:cNvPr id="28" name="圆角矩形 14">
              <a:extLst>
                <a:ext uri="{FF2B5EF4-FFF2-40B4-BE49-F238E27FC236}">
                  <a16:creationId xmlns:a16="http://schemas.microsoft.com/office/drawing/2014/main" id="{F64DD317-CB79-892E-3754-1427873278E5}"/>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33">
              <a:extLst>
                <a:ext uri="{FF2B5EF4-FFF2-40B4-BE49-F238E27FC236}">
                  <a16:creationId xmlns:a16="http://schemas.microsoft.com/office/drawing/2014/main" id="{CECFB766-1428-F596-38EE-A3693F072F5B}"/>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rPr>
                <a:t>5</a:t>
              </a:r>
            </a:p>
          </p:txBody>
        </p:sp>
        <p:sp>
          <p:nvSpPr>
            <p:cNvPr id="32" name="矩形 34">
              <a:extLst>
                <a:ext uri="{FF2B5EF4-FFF2-40B4-BE49-F238E27FC236}">
                  <a16:creationId xmlns:a16="http://schemas.microsoft.com/office/drawing/2014/main" id="{532FBA51-1BA6-6813-29DD-EB7DB1AA8A0A}"/>
                </a:ext>
              </a:extLst>
            </p:cNvPr>
            <p:cNvSpPr/>
            <p:nvPr/>
          </p:nvSpPr>
          <p:spPr>
            <a:xfrm>
              <a:off x="5889655" y="2939538"/>
              <a:ext cx="1859516" cy="368300"/>
            </a:xfrm>
            <a:prstGeom prst="rect">
              <a:avLst/>
            </a:prstGeom>
          </p:spPr>
          <p:txBody>
            <a:bodyPr wrap="square" lIns="91440" tIns="45720" rIns="91440" bIns="45720" anchor="t">
              <a:spAutoFit/>
            </a:bodyPr>
            <a:lstStyle/>
            <a:p>
              <a:r>
                <a:rPr lang="en-US" altLang="zh-CN" dirty="0">
                  <a:solidFill>
                    <a:schemeClr val="bg1"/>
                  </a:solidFill>
                  <a:latin typeface="思源黑体 Medium" panose="020B0600000000000000" pitchFamily="34" charset="-122"/>
                  <a:ea typeface="思源黑体 Medium"/>
                </a:rPr>
                <a:t>S.O.L.I.D</a:t>
              </a:r>
            </a:p>
          </p:txBody>
        </p:sp>
      </p:grpSp>
      <p:sp>
        <p:nvSpPr>
          <p:cNvPr id="37" name="矩形 39">
            <a:extLst>
              <a:ext uri="{FF2B5EF4-FFF2-40B4-BE49-F238E27FC236}">
                <a16:creationId xmlns:a16="http://schemas.microsoft.com/office/drawing/2014/main" id="{605C1ECA-D0AE-E4BC-3526-2F23DCA0842E}"/>
              </a:ext>
            </a:extLst>
          </p:cNvPr>
          <p:cNvSpPr/>
          <p:nvPr/>
        </p:nvSpPr>
        <p:spPr>
          <a:xfrm>
            <a:off x="5463163" y="1347030"/>
            <a:ext cx="4210925" cy="587533"/>
          </a:xfrm>
          <a:prstGeom prst="rect">
            <a:avLst/>
          </a:prstGeom>
        </p:spPr>
        <p:txBody>
          <a:bodyPr wrap="square" lIns="91440" tIns="45720" rIns="91440" bIns="45720" anchor="t">
            <a:spAutoFit/>
          </a:bodyPr>
          <a:lstStyle/>
          <a:p>
            <a:pPr>
              <a:lnSpc>
                <a:spcPct val="120000"/>
              </a:lnSpc>
            </a:pPr>
            <a:r>
              <a:rPr lang="en-US" sz="1400" dirty="0">
                <a:ea typeface="思源黑体 Medium"/>
              </a:rPr>
              <a:t>Create user interface to better interact with users with lightweight GUI component Swing</a:t>
            </a:r>
          </a:p>
        </p:txBody>
      </p:sp>
      <p:sp>
        <p:nvSpPr>
          <p:cNvPr id="38" name="矩形 39">
            <a:extLst>
              <a:ext uri="{FF2B5EF4-FFF2-40B4-BE49-F238E27FC236}">
                <a16:creationId xmlns:a16="http://schemas.microsoft.com/office/drawing/2014/main" id="{15A312DB-BDFC-A4FB-8229-2ED3BD40384C}"/>
              </a:ext>
            </a:extLst>
          </p:cNvPr>
          <p:cNvSpPr/>
          <p:nvPr/>
        </p:nvSpPr>
        <p:spPr>
          <a:xfrm>
            <a:off x="5446565" y="2059824"/>
            <a:ext cx="5894016" cy="587533"/>
          </a:xfrm>
          <a:prstGeom prst="rect">
            <a:avLst/>
          </a:prstGeom>
        </p:spPr>
        <p:txBody>
          <a:bodyPr wrap="square" lIns="91440" tIns="45720" rIns="91440" bIns="45720" anchor="t">
            <a:spAutoFit/>
          </a:bodyPr>
          <a:lstStyle/>
          <a:p>
            <a:pPr>
              <a:lnSpc>
                <a:spcPct val="120000"/>
              </a:lnSpc>
            </a:pPr>
            <a:r>
              <a:rPr lang="en-US" sz="1400" dirty="0">
                <a:ea typeface="思源黑体 Medium"/>
              </a:rPr>
              <a:t>Use factory design patterns to ensure the system is robust, less coupled, and easy to extend</a:t>
            </a:r>
          </a:p>
        </p:txBody>
      </p:sp>
      <p:sp>
        <p:nvSpPr>
          <p:cNvPr id="39" name="矩形 39">
            <a:extLst>
              <a:ext uri="{FF2B5EF4-FFF2-40B4-BE49-F238E27FC236}">
                <a16:creationId xmlns:a16="http://schemas.microsoft.com/office/drawing/2014/main" id="{158C1F4F-2B55-AF85-5B85-122AA8F1C815}"/>
              </a:ext>
            </a:extLst>
          </p:cNvPr>
          <p:cNvSpPr/>
          <p:nvPr/>
        </p:nvSpPr>
        <p:spPr>
          <a:xfrm>
            <a:off x="5463163" y="2908751"/>
            <a:ext cx="5894016" cy="521970"/>
          </a:xfrm>
          <a:prstGeom prst="rect">
            <a:avLst/>
          </a:prstGeom>
        </p:spPr>
        <p:txBody>
          <a:bodyPr wrap="square" lIns="91440" tIns="45720" rIns="91440" bIns="45720" anchor="t">
            <a:spAutoFit/>
          </a:bodyPr>
          <a:lstStyle/>
          <a:p>
            <a:r>
              <a:rPr lang="en-US" sz="1400" dirty="0">
                <a:ea typeface="思源黑体 Medium"/>
              </a:rPr>
              <a:t>Using inheritance, encapsulation, polymorphism, etc., and follow OOD design principles.</a:t>
            </a:r>
          </a:p>
        </p:txBody>
      </p:sp>
      <p:sp>
        <p:nvSpPr>
          <p:cNvPr id="41" name="矩形 39">
            <a:extLst>
              <a:ext uri="{FF2B5EF4-FFF2-40B4-BE49-F238E27FC236}">
                <a16:creationId xmlns:a16="http://schemas.microsoft.com/office/drawing/2014/main" id="{47CAEC9F-918D-CD19-0A25-7544353ECFA2}"/>
              </a:ext>
            </a:extLst>
          </p:cNvPr>
          <p:cNvSpPr/>
          <p:nvPr/>
        </p:nvSpPr>
        <p:spPr>
          <a:xfrm>
            <a:off x="5426020" y="3811806"/>
            <a:ext cx="5894016" cy="307777"/>
          </a:xfrm>
          <a:prstGeom prst="rect">
            <a:avLst/>
          </a:prstGeom>
        </p:spPr>
        <p:txBody>
          <a:bodyPr wrap="square" lIns="91440" tIns="45720" rIns="91440" bIns="45720" anchor="t">
            <a:spAutoFit/>
          </a:bodyPr>
          <a:lstStyle/>
          <a:p>
            <a:r>
              <a:rPr lang="en-US" sz="1400" dirty="0">
                <a:ea typeface="思源黑体 Medium"/>
              </a:rPr>
              <a:t>Follow S.O.L.I.D design principles to ensure the robustness of the program</a:t>
            </a:r>
          </a:p>
        </p:txBody>
      </p:sp>
      <p:sp>
        <p:nvSpPr>
          <p:cNvPr id="42" name="矩形 39">
            <a:extLst>
              <a:ext uri="{FF2B5EF4-FFF2-40B4-BE49-F238E27FC236}">
                <a16:creationId xmlns:a16="http://schemas.microsoft.com/office/drawing/2014/main" id="{F32D6997-B286-26BF-4EB9-73CAAA075B48}"/>
              </a:ext>
            </a:extLst>
          </p:cNvPr>
          <p:cNvSpPr/>
          <p:nvPr/>
        </p:nvSpPr>
        <p:spPr>
          <a:xfrm>
            <a:off x="5483358" y="4597514"/>
            <a:ext cx="5894016" cy="306705"/>
          </a:xfrm>
          <a:prstGeom prst="rect">
            <a:avLst/>
          </a:prstGeom>
        </p:spPr>
        <p:txBody>
          <a:bodyPr wrap="square" lIns="91440" tIns="45720" rIns="91440" bIns="45720" anchor="t">
            <a:spAutoFit/>
          </a:bodyPr>
          <a:lstStyle/>
          <a:p>
            <a:r>
              <a:rPr lang="en-US" sz="1400" dirty="0">
                <a:ea typeface="思源黑体 Medium"/>
              </a:rPr>
              <a:t>Exception handling for program runtime</a:t>
            </a:r>
          </a:p>
        </p:txBody>
      </p:sp>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Two role in system</a:t>
            </a:r>
          </a:p>
        </p:txBody>
      </p:sp>
      <p:graphicFrame>
        <p:nvGraphicFramePr>
          <p:cNvPr id="8" name="Diagram 7">
            <a:extLst>
              <a:ext uri="{FF2B5EF4-FFF2-40B4-BE49-F238E27FC236}">
                <a16:creationId xmlns:a16="http://schemas.microsoft.com/office/drawing/2014/main" id="{15C548CA-6AAB-B8F6-BF68-351AD50916D8}"/>
              </a:ext>
            </a:extLst>
          </p:cNvPr>
          <p:cNvGraphicFramePr/>
          <p:nvPr>
            <p:extLst>
              <p:ext uri="{D42A27DB-BD31-4B8C-83A1-F6EECF244321}">
                <p14:modId xmlns:p14="http://schemas.microsoft.com/office/powerpoint/2010/main" val="3491705160"/>
              </p:ext>
            </p:extLst>
          </p:nvPr>
        </p:nvGraphicFramePr>
        <p:xfrm>
          <a:off x="2032000" y="719667"/>
          <a:ext cx="7683500" cy="436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14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83DB-D3F0-DBD1-69C0-B6CC101E5091}"/>
              </a:ext>
            </a:extLst>
          </p:cNvPr>
          <p:cNvSpPr>
            <a:spLocks noGrp="1"/>
          </p:cNvSpPr>
          <p:nvPr>
            <p:ph type="title"/>
          </p:nvPr>
        </p:nvSpPr>
        <p:spPr/>
        <p:txBody>
          <a:bodyPr/>
          <a:lstStyle/>
          <a:p>
            <a:r>
              <a:rPr lang="en-US" altLang="zh-CN" dirty="0"/>
              <a:t>System overview</a:t>
            </a:r>
            <a:endParaRPr lang="zh-CN" altLang="en-US" dirty="0"/>
          </a:p>
        </p:txBody>
      </p:sp>
      <p:pic>
        <p:nvPicPr>
          <p:cNvPr id="28" name="Picture 27" descr="Screen Shot 2022-12-09 at 8.52.44 PM">
            <a:extLst>
              <a:ext uri="{FF2B5EF4-FFF2-40B4-BE49-F238E27FC236}">
                <a16:creationId xmlns:a16="http://schemas.microsoft.com/office/drawing/2014/main" id="{8898A4F4-D481-4800-88E6-A5DBFA8C09C1}"/>
              </a:ext>
            </a:extLst>
          </p:cNvPr>
          <p:cNvPicPr>
            <a:picLocks noChangeAspect="1"/>
          </p:cNvPicPr>
          <p:nvPr/>
        </p:nvPicPr>
        <p:blipFill>
          <a:blip r:embed="rId2"/>
          <a:stretch>
            <a:fillRect/>
          </a:stretch>
        </p:blipFill>
        <p:spPr>
          <a:xfrm>
            <a:off x="250887" y="3401124"/>
            <a:ext cx="1684232" cy="1907427"/>
          </a:xfrm>
          <a:prstGeom prst="rect">
            <a:avLst/>
          </a:prstGeom>
        </p:spPr>
      </p:pic>
      <p:pic>
        <p:nvPicPr>
          <p:cNvPr id="29" name="Picture 28" descr="Screen Shot 2022-12-09 at 8.53.45 PM">
            <a:extLst>
              <a:ext uri="{FF2B5EF4-FFF2-40B4-BE49-F238E27FC236}">
                <a16:creationId xmlns:a16="http://schemas.microsoft.com/office/drawing/2014/main" id="{0349DDE3-23B7-277E-F934-F9D62F6B84EA}"/>
              </a:ext>
            </a:extLst>
          </p:cNvPr>
          <p:cNvPicPr>
            <a:picLocks noChangeAspect="1"/>
          </p:cNvPicPr>
          <p:nvPr/>
        </p:nvPicPr>
        <p:blipFill>
          <a:blip r:embed="rId3"/>
          <a:stretch>
            <a:fillRect/>
          </a:stretch>
        </p:blipFill>
        <p:spPr>
          <a:xfrm>
            <a:off x="2734427" y="2206060"/>
            <a:ext cx="2493642" cy="1786949"/>
          </a:xfrm>
          <a:prstGeom prst="rect">
            <a:avLst/>
          </a:prstGeom>
        </p:spPr>
      </p:pic>
      <p:pic>
        <p:nvPicPr>
          <p:cNvPr id="30" name="Picture 29" descr="Screen Shot 2022-12-09 at 8.54.27 PM">
            <a:extLst>
              <a:ext uri="{FF2B5EF4-FFF2-40B4-BE49-F238E27FC236}">
                <a16:creationId xmlns:a16="http://schemas.microsoft.com/office/drawing/2014/main" id="{4F1A8AE9-69EA-12EA-9F1B-B491BE7916B5}"/>
              </a:ext>
            </a:extLst>
          </p:cNvPr>
          <p:cNvPicPr>
            <a:picLocks noChangeAspect="1"/>
          </p:cNvPicPr>
          <p:nvPr/>
        </p:nvPicPr>
        <p:blipFill>
          <a:blip r:embed="rId4"/>
          <a:stretch>
            <a:fillRect/>
          </a:stretch>
        </p:blipFill>
        <p:spPr>
          <a:xfrm>
            <a:off x="2734427" y="4342156"/>
            <a:ext cx="2493642" cy="2300486"/>
          </a:xfrm>
          <a:prstGeom prst="rect">
            <a:avLst/>
          </a:prstGeom>
        </p:spPr>
      </p:pic>
      <p:cxnSp>
        <p:nvCxnSpPr>
          <p:cNvPr id="31" name="Straight Arrow Connector 30">
            <a:extLst>
              <a:ext uri="{FF2B5EF4-FFF2-40B4-BE49-F238E27FC236}">
                <a16:creationId xmlns:a16="http://schemas.microsoft.com/office/drawing/2014/main" id="{857A28C3-E54C-7346-208E-5585F0ECF4CF}"/>
              </a:ext>
            </a:extLst>
          </p:cNvPr>
          <p:cNvCxnSpPr/>
          <p:nvPr/>
        </p:nvCxnSpPr>
        <p:spPr>
          <a:xfrm flipV="1">
            <a:off x="2044044" y="3393061"/>
            <a:ext cx="647065"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8025905-3849-0D17-4563-757B53EB15EC}"/>
              </a:ext>
            </a:extLst>
          </p:cNvPr>
          <p:cNvCxnSpPr/>
          <p:nvPr/>
        </p:nvCxnSpPr>
        <p:spPr>
          <a:xfrm>
            <a:off x="2007849" y="5065016"/>
            <a:ext cx="707390"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iṩļïḓè">
            <a:extLst>
              <a:ext uri="{FF2B5EF4-FFF2-40B4-BE49-F238E27FC236}">
                <a16:creationId xmlns:a16="http://schemas.microsoft.com/office/drawing/2014/main" id="{09E80CF8-2ACF-314E-5ADE-03A0322AFAE3}"/>
              </a:ext>
            </a:extLst>
          </p:cNvPr>
          <p:cNvSpPr txBox="1"/>
          <p:nvPr/>
        </p:nvSpPr>
        <p:spPr bwMode="auto">
          <a:xfrm>
            <a:off x="40849" y="5423304"/>
            <a:ext cx="2120437"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Login Page </a:t>
            </a:r>
          </a:p>
        </p:txBody>
      </p:sp>
      <p:sp>
        <p:nvSpPr>
          <p:cNvPr id="34" name="iṩļïḓè">
            <a:extLst>
              <a:ext uri="{FF2B5EF4-FFF2-40B4-BE49-F238E27FC236}">
                <a16:creationId xmlns:a16="http://schemas.microsoft.com/office/drawing/2014/main" id="{0277F205-D5D2-38CE-A9C8-AF1DD3E63609}"/>
              </a:ext>
            </a:extLst>
          </p:cNvPr>
          <p:cNvSpPr txBox="1"/>
          <p:nvPr/>
        </p:nvSpPr>
        <p:spPr bwMode="auto">
          <a:xfrm>
            <a:off x="2898685" y="1778575"/>
            <a:ext cx="2120437"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Main Pages </a:t>
            </a:r>
          </a:p>
        </p:txBody>
      </p:sp>
      <p:sp>
        <p:nvSpPr>
          <p:cNvPr id="35" name="iṩļïḓè">
            <a:extLst>
              <a:ext uri="{FF2B5EF4-FFF2-40B4-BE49-F238E27FC236}">
                <a16:creationId xmlns:a16="http://schemas.microsoft.com/office/drawing/2014/main" id="{48E6B779-1543-C683-DC21-3C93010F3FE6}"/>
              </a:ext>
            </a:extLst>
          </p:cNvPr>
          <p:cNvSpPr txBox="1"/>
          <p:nvPr/>
        </p:nvSpPr>
        <p:spPr bwMode="auto">
          <a:xfrm>
            <a:off x="7457959" y="1865336"/>
            <a:ext cx="2963282" cy="3407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Functions Pages </a:t>
            </a:r>
          </a:p>
        </p:txBody>
      </p:sp>
      <p:pic>
        <p:nvPicPr>
          <p:cNvPr id="36" name="Picture 35" descr="Screen Shot 2022-12-09 at 8.56.10 PM">
            <a:extLst>
              <a:ext uri="{FF2B5EF4-FFF2-40B4-BE49-F238E27FC236}">
                <a16:creationId xmlns:a16="http://schemas.microsoft.com/office/drawing/2014/main" id="{41D2A4E8-0CB0-EE8D-A2A7-1FAA5A806225}"/>
              </a:ext>
            </a:extLst>
          </p:cNvPr>
          <p:cNvPicPr>
            <a:picLocks noChangeAspect="1"/>
          </p:cNvPicPr>
          <p:nvPr/>
        </p:nvPicPr>
        <p:blipFill>
          <a:blip r:embed="rId5"/>
          <a:stretch>
            <a:fillRect/>
          </a:stretch>
        </p:blipFill>
        <p:spPr>
          <a:xfrm>
            <a:off x="7530677" y="2393481"/>
            <a:ext cx="1757257" cy="1284615"/>
          </a:xfrm>
          <a:prstGeom prst="rect">
            <a:avLst/>
          </a:prstGeom>
        </p:spPr>
      </p:pic>
      <p:pic>
        <p:nvPicPr>
          <p:cNvPr id="37" name="Picture 36" descr="Screen Shot 2022-12-09 at 8.56.37 PM">
            <a:extLst>
              <a:ext uri="{FF2B5EF4-FFF2-40B4-BE49-F238E27FC236}">
                <a16:creationId xmlns:a16="http://schemas.microsoft.com/office/drawing/2014/main" id="{2594F34A-6D00-C34E-B98B-4752651DF94C}"/>
              </a:ext>
            </a:extLst>
          </p:cNvPr>
          <p:cNvPicPr>
            <a:picLocks noChangeAspect="1"/>
          </p:cNvPicPr>
          <p:nvPr/>
        </p:nvPicPr>
        <p:blipFill>
          <a:blip r:embed="rId6"/>
          <a:stretch>
            <a:fillRect/>
          </a:stretch>
        </p:blipFill>
        <p:spPr>
          <a:xfrm>
            <a:off x="9407525" y="2390711"/>
            <a:ext cx="2450042" cy="1552455"/>
          </a:xfrm>
          <a:prstGeom prst="rect">
            <a:avLst/>
          </a:prstGeom>
        </p:spPr>
      </p:pic>
      <p:pic>
        <p:nvPicPr>
          <p:cNvPr id="38" name="Picture 37" descr="Screen Shot 2022-12-09 at 8.57.17 PM">
            <a:extLst>
              <a:ext uri="{FF2B5EF4-FFF2-40B4-BE49-F238E27FC236}">
                <a16:creationId xmlns:a16="http://schemas.microsoft.com/office/drawing/2014/main" id="{02256F26-094B-191A-6FB4-EBF99D1B2B89}"/>
              </a:ext>
            </a:extLst>
          </p:cNvPr>
          <p:cNvPicPr>
            <a:picLocks noChangeAspect="1"/>
          </p:cNvPicPr>
          <p:nvPr/>
        </p:nvPicPr>
        <p:blipFill>
          <a:blip r:embed="rId7"/>
          <a:stretch>
            <a:fillRect/>
          </a:stretch>
        </p:blipFill>
        <p:spPr>
          <a:xfrm>
            <a:off x="9630833" y="4127817"/>
            <a:ext cx="2226734" cy="1855081"/>
          </a:xfrm>
          <a:prstGeom prst="rect">
            <a:avLst/>
          </a:prstGeom>
        </p:spPr>
      </p:pic>
      <p:pic>
        <p:nvPicPr>
          <p:cNvPr id="40" name="Picture 39">
            <a:extLst>
              <a:ext uri="{FF2B5EF4-FFF2-40B4-BE49-F238E27FC236}">
                <a16:creationId xmlns:a16="http://schemas.microsoft.com/office/drawing/2014/main" id="{0DB9E3A1-F8E2-6961-6332-1B34098CAB77}"/>
              </a:ext>
            </a:extLst>
          </p:cNvPr>
          <p:cNvPicPr>
            <a:picLocks noChangeAspect="1"/>
          </p:cNvPicPr>
          <p:nvPr/>
        </p:nvPicPr>
        <p:blipFill>
          <a:blip r:embed="rId8"/>
          <a:stretch>
            <a:fillRect/>
          </a:stretch>
        </p:blipFill>
        <p:spPr>
          <a:xfrm>
            <a:off x="7371970" y="4127817"/>
            <a:ext cx="2148798" cy="1960457"/>
          </a:xfrm>
          <a:prstGeom prst="rect">
            <a:avLst/>
          </a:prstGeom>
        </p:spPr>
      </p:pic>
      <p:pic>
        <p:nvPicPr>
          <p:cNvPr id="42" name="Picture 41">
            <a:extLst>
              <a:ext uri="{FF2B5EF4-FFF2-40B4-BE49-F238E27FC236}">
                <a16:creationId xmlns:a16="http://schemas.microsoft.com/office/drawing/2014/main" id="{ABE81765-BAA1-A5A9-1523-E6D0686DE6E1}"/>
              </a:ext>
            </a:extLst>
          </p:cNvPr>
          <p:cNvPicPr>
            <a:picLocks noChangeAspect="1"/>
          </p:cNvPicPr>
          <p:nvPr/>
        </p:nvPicPr>
        <p:blipFill>
          <a:blip r:embed="rId9"/>
          <a:stretch>
            <a:fillRect/>
          </a:stretch>
        </p:blipFill>
        <p:spPr>
          <a:xfrm>
            <a:off x="5945924" y="2390711"/>
            <a:ext cx="1426046" cy="1502833"/>
          </a:xfrm>
          <a:prstGeom prst="rect">
            <a:avLst/>
          </a:prstGeom>
        </p:spPr>
      </p:pic>
      <p:pic>
        <p:nvPicPr>
          <p:cNvPr id="44" name="Picture 43">
            <a:extLst>
              <a:ext uri="{FF2B5EF4-FFF2-40B4-BE49-F238E27FC236}">
                <a16:creationId xmlns:a16="http://schemas.microsoft.com/office/drawing/2014/main" id="{8373F46F-774E-3563-31EE-7C66DE29F3E9}"/>
              </a:ext>
            </a:extLst>
          </p:cNvPr>
          <p:cNvPicPr>
            <a:picLocks noChangeAspect="1"/>
          </p:cNvPicPr>
          <p:nvPr/>
        </p:nvPicPr>
        <p:blipFill>
          <a:blip r:embed="rId10"/>
          <a:stretch>
            <a:fillRect/>
          </a:stretch>
        </p:blipFill>
        <p:spPr>
          <a:xfrm>
            <a:off x="5519678" y="4127817"/>
            <a:ext cx="1797260" cy="1587500"/>
          </a:xfrm>
          <a:prstGeom prst="rect">
            <a:avLst/>
          </a:prstGeom>
        </p:spPr>
      </p:pic>
    </p:spTree>
    <p:extLst>
      <p:ext uri="{BB962C8B-B14F-4D97-AF65-F5344CB8AC3E}">
        <p14:creationId xmlns:p14="http://schemas.microsoft.com/office/powerpoint/2010/main" val="22126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3-rd party package</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5063966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Project Future enhance</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140704306"/>
              </p:ext>
            </p:extLst>
          </p:nvPr>
        </p:nvGraphicFramePr>
        <p:xfrm>
          <a:off x="438067" y="2019300"/>
          <a:ext cx="7471833" cy="4025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102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Contribution</a:t>
            </a:r>
          </a:p>
        </p:txBody>
      </p:sp>
      <p:cxnSp>
        <p:nvCxnSpPr>
          <p:cNvPr id="35" name="直接连接符 5">
            <a:extLst>
              <a:ext uri="{FF2B5EF4-FFF2-40B4-BE49-F238E27FC236}">
                <a16:creationId xmlns:a16="http://schemas.microsoft.com/office/drawing/2014/main" id="{A23313DD-28C1-B772-80D9-00CBFBBB55D1}"/>
              </a:ext>
            </a:extLst>
          </p:cNvPr>
          <p:cNvCxnSpPr/>
          <p:nvPr/>
        </p:nvCxnSpPr>
        <p:spPr>
          <a:xfrm>
            <a:off x="647065" y="1910715"/>
            <a:ext cx="111302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6" name="íṣļîḓè">
            <a:extLst>
              <a:ext uri="{FF2B5EF4-FFF2-40B4-BE49-F238E27FC236}">
                <a16:creationId xmlns:a16="http://schemas.microsoft.com/office/drawing/2014/main" id="{E0263679-6855-CCCF-700E-16CCB85C03B0}"/>
              </a:ext>
            </a:extLst>
          </p:cNvPr>
          <p:cNvSpPr/>
          <p:nvPr/>
        </p:nvSpPr>
        <p:spPr>
          <a:xfrm>
            <a:off x="647194" y="2360163"/>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7" name="iṩľîḍê">
            <a:extLst>
              <a:ext uri="{FF2B5EF4-FFF2-40B4-BE49-F238E27FC236}">
                <a16:creationId xmlns:a16="http://schemas.microsoft.com/office/drawing/2014/main" id="{00941A8F-96E9-6340-FE08-E576B52E4670}"/>
              </a:ext>
            </a:extLst>
          </p:cNvPr>
          <p:cNvSpPr/>
          <p:nvPr/>
        </p:nvSpPr>
        <p:spPr>
          <a:xfrm>
            <a:off x="2447356" y="2360798"/>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8" name="í$ļïďê">
            <a:extLst>
              <a:ext uri="{FF2B5EF4-FFF2-40B4-BE49-F238E27FC236}">
                <a16:creationId xmlns:a16="http://schemas.microsoft.com/office/drawing/2014/main" id="{93702399-20E3-7BFF-9BFE-200D34693267}"/>
              </a:ext>
            </a:extLst>
          </p:cNvPr>
          <p:cNvSpPr/>
          <p:nvPr/>
        </p:nvSpPr>
        <p:spPr>
          <a:xfrm>
            <a:off x="4272792" y="2380849"/>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39" name="组合 7">
            <a:extLst>
              <a:ext uri="{FF2B5EF4-FFF2-40B4-BE49-F238E27FC236}">
                <a16:creationId xmlns:a16="http://schemas.microsoft.com/office/drawing/2014/main" id="{6F47C1ED-D7A3-DE73-9ED1-C9F40FCF1659}"/>
              </a:ext>
            </a:extLst>
          </p:cNvPr>
          <p:cNvGrpSpPr/>
          <p:nvPr/>
        </p:nvGrpSpPr>
        <p:grpSpPr>
          <a:xfrm>
            <a:off x="1868122" y="3316467"/>
            <a:ext cx="1813037" cy="1439206"/>
            <a:chOff x="1011602" y="1671322"/>
            <a:chExt cx="1813037" cy="1439206"/>
          </a:xfrm>
        </p:grpSpPr>
        <p:sp>
          <p:nvSpPr>
            <p:cNvPr id="40" name="Synergistically utilize technically sound portals with frictionless chains. Dramatically customize…">
              <a:extLst>
                <a:ext uri="{FF2B5EF4-FFF2-40B4-BE49-F238E27FC236}">
                  <a16:creationId xmlns:a16="http://schemas.microsoft.com/office/drawing/2014/main" id="{2B8ACD9F-2C14-4F20-3998-09D10421A88A}"/>
                </a:ext>
              </a:extLst>
            </p:cNvPr>
            <p:cNvSpPr txBox="1"/>
            <p:nvPr/>
          </p:nvSpPr>
          <p:spPr>
            <a:xfrm>
              <a:off x="1046926" y="2187238"/>
              <a:ext cx="1777713" cy="923290"/>
            </a:xfrm>
            <a:prstGeom prst="rect">
              <a:avLst/>
            </a:prstGeom>
            <a:ln w="12700">
              <a:miter lim="400000"/>
            </a:ln>
          </p:spPr>
          <p:txBody>
            <a:bodyPr wrap="square" lIns="0" tIns="0" rIns="0" bIns="0" anchor="t">
              <a:spAutoFit/>
            </a:bodyPr>
            <a:lstStyle/>
            <a:p>
              <a:pPr algn="ctr">
                <a:lnSpc>
                  <a:spcPct val="120000"/>
                </a:lnSpc>
              </a:pPr>
              <a:r>
                <a:rPr sz="1000" spc="300">
                  <a:cs typeface="+mn-lt"/>
                  <a:sym typeface="思源黑体 Medium" panose="020B0600000000000000" pitchFamily="34" charset="-122"/>
                </a:rPr>
                <a:t>Create and imply the UI to read/update student's annual registration</a:t>
              </a:r>
              <a:r>
                <a:rPr lang="en-US" altLang="zh-CN" sz="1000" spc="300" dirty="0">
                  <a:ea typeface="+mn-lt"/>
                  <a:cs typeface="+mn-lt"/>
                  <a:sym typeface="思源黑体 Medium" panose="020B0600000000000000" pitchFamily="34" charset="-122"/>
                </a:rPr>
                <a:t>.</a:t>
              </a:r>
              <a:endParaRPr lang="zh-CN" altLang="en-US" sz="1000" spc="300" dirty="0">
                <a:solidFill>
                  <a:srgbClr val="000000"/>
                </a:solidFill>
                <a:latin typeface="Calibri"/>
                <a:ea typeface="思源黑体 Light"/>
                <a:cs typeface="Calibri"/>
              </a:endParaRPr>
            </a:p>
          </p:txBody>
        </p:sp>
        <p:sp>
          <p:nvSpPr>
            <p:cNvPr id="41" name="iṩļïḓè">
              <a:extLst>
                <a:ext uri="{FF2B5EF4-FFF2-40B4-BE49-F238E27FC236}">
                  <a16:creationId xmlns:a16="http://schemas.microsoft.com/office/drawing/2014/main" id="{63CE1CA6-D777-C308-0A60-274C6063A72E}"/>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lumMod val="65000"/>
                    </a:schemeClr>
                  </a:solidFill>
                  <a:latin typeface="思源黑体" panose="020B0500000000000000" pitchFamily="34" charset="-122"/>
                  <a:ea typeface="思源黑体" panose="020B0500000000000000" pitchFamily="34" charset="-122"/>
                </a:rPr>
                <a:t>Jiafang He</a:t>
              </a:r>
            </a:p>
            <a:p>
              <a:pPr algn="ctr">
                <a:spcBef>
                  <a:spcPct val="0"/>
                </a:spcBef>
              </a:pPr>
              <a:r>
                <a:rPr lang="en-US" altLang="zh-CN" sz="1600" dirty="0">
                  <a:solidFill>
                    <a:schemeClr val="bg1">
                      <a:lumMod val="65000"/>
                    </a:schemeClr>
                  </a:solidFill>
                  <a:latin typeface="思源黑体" panose="020B0500000000000000" pitchFamily="34" charset="-122"/>
                  <a:ea typeface="思源黑体" panose="020B0500000000000000" pitchFamily="34" charset="-122"/>
                </a:rPr>
                <a:t>002772166</a:t>
              </a:r>
            </a:p>
          </p:txBody>
        </p:sp>
      </p:grpSp>
      <p:grpSp>
        <p:nvGrpSpPr>
          <p:cNvPr id="42" name="组合 12">
            <a:extLst>
              <a:ext uri="{FF2B5EF4-FFF2-40B4-BE49-F238E27FC236}">
                <a16:creationId xmlns:a16="http://schemas.microsoft.com/office/drawing/2014/main" id="{03E0A410-8727-BCA6-1ABE-BBF547D1452F}"/>
              </a:ext>
            </a:extLst>
          </p:cNvPr>
          <p:cNvGrpSpPr/>
          <p:nvPr/>
        </p:nvGrpSpPr>
        <p:grpSpPr>
          <a:xfrm>
            <a:off x="3617450" y="3304373"/>
            <a:ext cx="1911985" cy="3445169"/>
            <a:chOff x="912542" y="1671322"/>
            <a:chExt cx="1911985" cy="3445169"/>
          </a:xfrm>
        </p:grpSpPr>
        <p:sp>
          <p:nvSpPr>
            <p:cNvPr id="43" name="Synergistically utilize technically sound portals with frictionless chains. Dramatically customize…">
              <a:extLst>
                <a:ext uri="{FF2B5EF4-FFF2-40B4-BE49-F238E27FC236}">
                  <a16:creationId xmlns:a16="http://schemas.microsoft.com/office/drawing/2014/main" id="{E017BFE5-CA72-AA0F-1C24-FEE60A41F64E}"/>
                </a:ext>
              </a:extLst>
            </p:cNvPr>
            <p:cNvSpPr txBox="1"/>
            <p:nvPr/>
          </p:nvSpPr>
          <p:spPr>
            <a:xfrm>
              <a:off x="1011602" y="2177417"/>
              <a:ext cx="1765935" cy="2939074"/>
            </a:xfrm>
            <a:prstGeom prst="rect">
              <a:avLst/>
            </a:prstGeom>
            <a:ln w="12700">
              <a:miter lim="400000"/>
            </a:ln>
          </p:spPr>
          <p:txBody>
            <a:bodyPr wrap="square" lIns="0" tIns="0" rIns="0" bIns="0" anchor="t">
              <a:spAutoFit/>
            </a:bodyPr>
            <a:lstStyle/>
            <a:p>
              <a:pPr algn="ctr">
                <a:lnSpc>
                  <a:spcPct val="120000"/>
                </a:lnSpc>
              </a:pPr>
              <a:r>
                <a:rPr lang="en-US" altLang="zh-CN" sz="1000" spc="300" dirty="0">
                  <a:ea typeface="思源黑体"/>
                  <a:cs typeface="+mn-lt"/>
                  <a:sym typeface="思源黑体 Medium" panose="020B0600000000000000" pitchFamily="34" charset="-122"/>
                </a:rPr>
                <a:t> Implement the system admin page, student immunization tracker, system login module,  csv file read and write module, assigning student/teacher group to classroom function, and annual employee review/registration tracker alert module. System integration.</a:t>
              </a:r>
            </a:p>
          </p:txBody>
        </p:sp>
        <p:sp>
          <p:nvSpPr>
            <p:cNvPr id="44" name="iṩļïḓè">
              <a:extLst>
                <a:ext uri="{FF2B5EF4-FFF2-40B4-BE49-F238E27FC236}">
                  <a16:creationId xmlns:a16="http://schemas.microsoft.com/office/drawing/2014/main" id="{97E7A061-F3BF-8D40-C2BC-8165A76B57DA}"/>
                </a:ext>
              </a:extLst>
            </p:cNvPr>
            <p:cNvSpPr txBox="1"/>
            <p:nvPr/>
          </p:nvSpPr>
          <p:spPr bwMode="auto">
            <a:xfrm>
              <a:off x="912542" y="1671322"/>
              <a:ext cx="1911985" cy="506095"/>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sz="1600" dirty="0">
                  <a:solidFill>
                    <a:schemeClr val="bg1">
                      <a:lumMod val="65000"/>
                    </a:schemeClr>
                  </a:solidFill>
                  <a:ea typeface="思源黑体"/>
                  <a:cs typeface="Calibri"/>
                </a:rPr>
                <a:t>Miaochuan Hu</a:t>
              </a:r>
            </a:p>
            <a:p>
              <a:pPr algn="ctr">
                <a:spcBef>
                  <a:spcPct val="0"/>
                </a:spcBef>
              </a:pPr>
              <a:r>
                <a:rPr lang="en-US" sz="1600" dirty="0">
                  <a:solidFill>
                    <a:schemeClr val="bg1">
                      <a:lumMod val="65000"/>
                    </a:schemeClr>
                  </a:solidFill>
                  <a:ea typeface="思源黑体"/>
                  <a:cs typeface="Calibri"/>
                </a:rPr>
                <a:t>002922156</a:t>
              </a:r>
            </a:p>
          </p:txBody>
        </p:sp>
      </p:grpSp>
      <p:grpSp>
        <p:nvGrpSpPr>
          <p:cNvPr id="45" name="组合 15">
            <a:extLst>
              <a:ext uri="{FF2B5EF4-FFF2-40B4-BE49-F238E27FC236}">
                <a16:creationId xmlns:a16="http://schemas.microsoft.com/office/drawing/2014/main" id="{25D8E390-A254-5DE2-4D34-7C42B875F68F}"/>
              </a:ext>
            </a:extLst>
          </p:cNvPr>
          <p:cNvGrpSpPr/>
          <p:nvPr/>
        </p:nvGrpSpPr>
        <p:grpSpPr>
          <a:xfrm>
            <a:off x="7438747" y="3316602"/>
            <a:ext cx="1813036" cy="1861185"/>
            <a:chOff x="1011602" y="1671322"/>
            <a:chExt cx="1813036" cy="1861185"/>
          </a:xfrm>
        </p:grpSpPr>
        <p:sp>
          <p:nvSpPr>
            <p:cNvPr id="46" name="Synergistically utilize technically sound portals with frictionless chains. Dramatically customize…">
              <a:extLst>
                <a:ext uri="{FF2B5EF4-FFF2-40B4-BE49-F238E27FC236}">
                  <a16:creationId xmlns:a16="http://schemas.microsoft.com/office/drawing/2014/main" id="{EC030381-C986-6554-2094-1D4F27463F38}"/>
                </a:ext>
              </a:extLst>
            </p:cNvPr>
            <p:cNvSpPr txBox="1"/>
            <p:nvPr/>
          </p:nvSpPr>
          <p:spPr>
            <a:xfrm>
              <a:off x="1011602" y="2177417"/>
              <a:ext cx="1676400" cy="1355090"/>
            </a:xfrm>
            <a:prstGeom prst="rect">
              <a:avLst/>
            </a:prstGeom>
            <a:ln w="12700">
              <a:miter lim="400000"/>
            </a:ln>
          </p:spPr>
          <p:txBody>
            <a:bodyPr wrap="square" lIns="0" tIns="0" rIns="0" bIns="0" anchor="t">
              <a:spAutoFit/>
            </a:bodyPr>
            <a:lstStyle/>
            <a:p>
              <a:pPr algn="ctr">
                <a:lnSpc>
                  <a:spcPct val="120000"/>
                </a:lnSpc>
              </a:pPr>
              <a:r>
                <a:rPr lang="zh-CN" sz="1050" spc="300">
                  <a:sym typeface="思源黑体 Medium" panose="020B0600000000000000" pitchFamily="34" charset="-122"/>
                </a:rPr>
                <a:t>Unit test the system, debug. Improve the content of the job submission. Make project PPT</a:t>
              </a:r>
            </a:p>
          </p:txBody>
        </p:sp>
        <p:sp>
          <p:nvSpPr>
            <p:cNvPr id="47" name="iṩļïḓè">
              <a:extLst>
                <a:ext uri="{FF2B5EF4-FFF2-40B4-BE49-F238E27FC236}">
                  <a16:creationId xmlns:a16="http://schemas.microsoft.com/office/drawing/2014/main" id="{00C0C673-3078-0943-E908-0EB95B7FFC25}"/>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sz="1600" dirty="0">
                  <a:solidFill>
                    <a:schemeClr val="bg1">
                      <a:lumMod val="65000"/>
                    </a:schemeClr>
                  </a:solidFill>
                  <a:latin typeface="思源黑体" panose="020B0500000000000000" pitchFamily="34" charset="-122"/>
                  <a:ea typeface="思源黑体"/>
                </a:rPr>
                <a:t>Chen Ye</a:t>
              </a:r>
            </a:p>
            <a:p>
              <a:pPr algn="ctr">
                <a:spcBef>
                  <a:spcPct val="0"/>
                </a:spcBef>
              </a:pPr>
              <a:r>
                <a:rPr lang="en-US" altLang="zh-CN" sz="1600" dirty="0">
                  <a:solidFill>
                    <a:schemeClr val="bg1">
                      <a:lumMod val="65000"/>
                    </a:schemeClr>
                  </a:solidFill>
                  <a:latin typeface="思源黑体" panose="020B0500000000000000" pitchFamily="34" charset="-122"/>
                  <a:ea typeface="思源黑体" panose="020B0500000000000000" pitchFamily="34" charset="-122"/>
                </a:rPr>
                <a:t>002951477</a:t>
              </a:r>
            </a:p>
          </p:txBody>
        </p:sp>
      </p:grpSp>
      <p:sp>
        <p:nvSpPr>
          <p:cNvPr id="48" name="iṩľîḍê">
            <a:extLst>
              <a:ext uri="{FF2B5EF4-FFF2-40B4-BE49-F238E27FC236}">
                <a16:creationId xmlns:a16="http://schemas.microsoft.com/office/drawing/2014/main" id="{0CEF0981-9A29-1244-67DD-7E8CD02EE460}"/>
              </a:ext>
            </a:extLst>
          </p:cNvPr>
          <p:cNvSpPr/>
          <p:nvPr/>
        </p:nvSpPr>
        <p:spPr>
          <a:xfrm>
            <a:off x="7939861" y="2380983"/>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a:sym typeface="思源黑体" panose="020B0500000000000000" pitchFamily="34" charset="-122"/>
            </a:endParaRPr>
          </a:p>
        </p:txBody>
      </p:sp>
      <p:grpSp>
        <p:nvGrpSpPr>
          <p:cNvPr id="49" name="组合 12">
            <a:extLst>
              <a:ext uri="{FF2B5EF4-FFF2-40B4-BE49-F238E27FC236}">
                <a16:creationId xmlns:a16="http://schemas.microsoft.com/office/drawing/2014/main" id="{0CB18F7B-8BF0-125F-718A-A6CD1D249617}"/>
              </a:ext>
            </a:extLst>
          </p:cNvPr>
          <p:cNvGrpSpPr/>
          <p:nvPr/>
        </p:nvGrpSpPr>
        <p:grpSpPr>
          <a:xfrm>
            <a:off x="5517231" y="3304747"/>
            <a:ext cx="1813037" cy="1613264"/>
            <a:chOff x="1011602" y="1671322"/>
            <a:chExt cx="1813037" cy="1613264"/>
          </a:xfrm>
        </p:grpSpPr>
        <p:sp>
          <p:nvSpPr>
            <p:cNvPr id="50" name="Synergistically utilize technically sound portals with frictionless chains. Dramatically customize…">
              <a:extLst>
                <a:ext uri="{FF2B5EF4-FFF2-40B4-BE49-F238E27FC236}">
                  <a16:creationId xmlns:a16="http://schemas.microsoft.com/office/drawing/2014/main" id="{3515D9BB-6DDA-5387-BCB9-6C51B3021A8D}"/>
                </a:ext>
              </a:extLst>
            </p:cNvPr>
            <p:cNvSpPr txBox="1"/>
            <p:nvPr/>
          </p:nvSpPr>
          <p:spPr>
            <a:xfrm>
              <a:off x="1011602" y="2177146"/>
              <a:ext cx="1813037" cy="1107440"/>
            </a:xfrm>
            <a:prstGeom prst="rect">
              <a:avLst/>
            </a:prstGeom>
            <a:ln w="12700">
              <a:miter lim="400000"/>
            </a:ln>
          </p:spPr>
          <p:txBody>
            <a:bodyPr wrap="square" lIns="0" tIns="0" rIns="0" bIns="0" anchor="t">
              <a:spAutoFit/>
            </a:bodyPr>
            <a:lstStyle/>
            <a:p>
              <a:pPr algn="ctr">
                <a:lnSpc>
                  <a:spcPct val="120000"/>
                </a:lnSpc>
              </a:pPr>
              <a:r>
                <a:rPr lang="en-US" sz="1000" spc="300" dirty="0">
                  <a:ea typeface="+mn-lt"/>
                  <a:cs typeface="+mn-lt"/>
                  <a:sym typeface="思源黑体 Medium" panose="020B0600000000000000" pitchFamily="34" charset="-122"/>
                </a:rPr>
                <a:t>Create and imply the UI to read/update student's detail information(name, address, phone)</a:t>
              </a:r>
            </a:p>
          </p:txBody>
        </p:sp>
        <p:sp>
          <p:nvSpPr>
            <p:cNvPr id="51" name="iṩļïḓè">
              <a:extLst>
                <a:ext uri="{FF2B5EF4-FFF2-40B4-BE49-F238E27FC236}">
                  <a16:creationId xmlns:a16="http://schemas.microsoft.com/office/drawing/2014/main" id="{4500F5D8-E1AC-4979-A43B-1A04D0580C15}"/>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sz="1600" dirty="0">
                  <a:solidFill>
                    <a:schemeClr val="bg1">
                      <a:lumMod val="65000"/>
                    </a:schemeClr>
                  </a:solidFill>
                  <a:ea typeface="思源黑体"/>
                  <a:cs typeface="Calibri"/>
                </a:rPr>
                <a:t>Mingxia LI</a:t>
              </a:r>
            </a:p>
            <a:p>
              <a:pPr algn="ctr">
                <a:spcBef>
                  <a:spcPct val="0"/>
                </a:spcBef>
              </a:pPr>
              <a:r>
                <a:rPr lang="en-US" sz="1600" dirty="0">
                  <a:solidFill>
                    <a:schemeClr val="bg1">
                      <a:lumMod val="65000"/>
                    </a:schemeClr>
                  </a:solidFill>
                  <a:ea typeface="思源黑体"/>
                  <a:cs typeface="Calibri"/>
                </a:rPr>
                <a:t>002765530</a:t>
              </a:r>
            </a:p>
          </p:txBody>
        </p:sp>
      </p:grpSp>
      <p:sp>
        <p:nvSpPr>
          <p:cNvPr id="52" name="íṣļîḓè">
            <a:extLst>
              <a:ext uri="{FF2B5EF4-FFF2-40B4-BE49-F238E27FC236}">
                <a16:creationId xmlns:a16="http://schemas.microsoft.com/office/drawing/2014/main" id="{CA8C287D-B727-5769-A797-1BDE0654F2A7}"/>
              </a:ext>
            </a:extLst>
          </p:cNvPr>
          <p:cNvSpPr/>
          <p:nvPr/>
        </p:nvSpPr>
        <p:spPr>
          <a:xfrm>
            <a:off x="6106763" y="2360663"/>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a:sym typeface="思源黑体" panose="020B0500000000000000" pitchFamily="34" charset="-122"/>
            </a:endParaRPr>
          </a:p>
        </p:txBody>
      </p:sp>
      <p:grpSp>
        <p:nvGrpSpPr>
          <p:cNvPr id="53" name="组合 7">
            <a:extLst>
              <a:ext uri="{FF2B5EF4-FFF2-40B4-BE49-F238E27FC236}">
                <a16:creationId xmlns:a16="http://schemas.microsoft.com/office/drawing/2014/main" id="{47056763-289B-B2D4-0ACF-B803580AD7F9}"/>
              </a:ext>
            </a:extLst>
          </p:cNvPr>
          <p:cNvGrpSpPr/>
          <p:nvPr/>
        </p:nvGrpSpPr>
        <p:grpSpPr>
          <a:xfrm>
            <a:off x="54566" y="3304116"/>
            <a:ext cx="2044065" cy="3285490"/>
            <a:chOff x="1011602" y="1671322"/>
            <a:chExt cx="2044065" cy="3285490"/>
          </a:xfrm>
        </p:grpSpPr>
        <p:sp>
          <p:nvSpPr>
            <p:cNvPr id="54" name="Synergistically utilize technically sound portals with frictionless chains. Dramatically customize…">
              <a:extLst>
                <a:ext uri="{FF2B5EF4-FFF2-40B4-BE49-F238E27FC236}">
                  <a16:creationId xmlns:a16="http://schemas.microsoft.com/office/drawing/2014/main" id="{884234B2-FF90-D969-47EF-A2477D64A052}"/>
                </a:ext>
              </a:extLst>
            </p:cNvPr>
            <p:cNvSpPr txBox="1"/>
            <p:nvPr/>
          </p:nvSpPr>
          <p:spPr>
            <a:xfrm>
              <a:off x="1047162" y="2186942"/>
              <a:ext cx="1777365" cy="2769870"/>
            </a:xfrm>
            <a:prstGeom prst="rect">
              <a:avLst/>
            </a:prstGeom>
            <a:ln w="12700">
              <a:miter lim="400000"/>
            </a:ln>
          </p:spPr>
          <p:txBody>
            <a:bodyPr wrap="square" lIns="0" tIns="0" rIns="0" bIns="0" anchor="t">
              <a:spAutoFit/>
            </a:bodyPr>
            <a:lstStyle/>
            <a:p>
              <a:pPr algn="ctr">
                <a:lnSpc>
                  <a:spcPct val="120000"/>
                </a:lnSpc>
              </a:pPr>
              <a:r>
                <a:rPr lang="en-US" sz="1000" spc="300" dirty="0">
                  <a:ea typeface="+mn-lt"/>
                  <a:cs typeface="+mn-lt"/>
                  <a:sym typeface="思源黑体 Medium" panose="020B0600000000000000" pitchFamily="34" charset="-122"/>
                </a:rPr>
                <a:t>add ClassRoom,Person,Student,Teacher model; add assign teacher to student &amp; detail assign feature; add logic of Student to Teacher Ratio Rule &amp; fix bugs; extract Student to Teacher Ratio Rule from DayCareRatio.csv in Detail Assign JFrame</a:t>
              </a:r>
            </a:p>
          </p:txBody>
        </p:sp>
        <p:sp>
          <p:nvSpPr>
            <p:cNvPr id="55" name="iṩļïḓè">
              <a:extLst>
                <a:ext uri="{FF2B5EF4-FFF2-40B4-BE49-F238E27FC236}">
                  <a16:creationId xmlns:a16="http://schemas.microsoft.com/office/drawing/2014/main" id="{336D69F6-3EF6-55DE-8753-8C3D7918AB36}"/>
                </a:ext>
              </a:extLst>
            </p:cNvPr>
            <p:cNvSpPr txBox="1"/>
            <p:nvPr/>
          </p:nvSpPr>
          <p:spPr bwMode="auto">
            <a:xfrm>
              <a:off x="1011602" y="1671322"/>
              <a:ext cx="2044065" cy="506095"/>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ja-JP" sz="1600">
                  <a:solidFill>
                    <a:schemeClr val="bg1">
                      <a:lumMod val="65000"/>
                    </a:schemeClr>
                  </a:solidFill>
                  <a:ea typeface="游ゴシック"/>
                  <a:cs typeface="Calibri"/>
                </a:rPr>
                <a:t>Yanyan Chen</a:t>
              </a:r>
            </a:p>
            <a:p>
              <a:pPr algn="ctr">
                <a:spcBef>
                  <a:spcPct val="0"/>
                </a:spcBef>
              </a:pPr>
              <a:r>
                <a:rPr lang="en-US" altLang="ja-JP" sz="1600">
                  <a:solidFill>
                    <a:schemeClr val="bg1">
                      <a:lumMod val="65000"/>
                    </a:schemeClr>
                  </a:solidFill>
                  <a:ea typeface="游ゴシック"/>
                  <a:cs typeface="Calibri"/>
                </a:rPr>
                <a:t>0027999697</a:t>
              </a:r>
            </a:p>
          </p:txBody>
        </p:sp>
      </p:grpSp>
      <p:sp>
        <p:nvSpPr>
          <p:cNvPr id="56" name="í$ļïďê">
            <a:extLst>
              <a:ext uri="{FF2B5EF4-FFF2-40B4-BE49-F238E27FC236}">
                <a16:creationId xmlns:a16="http://schemas.microsoft.com/office/drawing/2014/main" id="{94AF23AC-515E-DEC5-8867-6EC31B883C57}"/>
              </a:ext>
            </a:extLst>
          </p:cNvPr>
          <p:cNvSpPr/>
          <p:nvPr/>
        </p:nvSpPr>
        <p:spPr>
          <a:xfrm>
            <a:off x="9600442" y="2373229"/>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7" name="组合 12">
            <a:extLst>
              <a:ext uri="{FF2B5EF4-FFF2-40B4-BE49-F238E27FC236}">
                <a16:creationId xmlns:a16="http://schemas.microsoft.com/office/drawing/2014/main" id="{4BBD4535-D836-A70F-15EA-F7459DB8E4E7}"/>
              </a:ext>
            </a:extLst>
          </p:cNvPr>
          <p:cNvGrpSpPr/>
          <p:nvPr/>
        </p:nvGrpSpPr>
        <p:grpSpPr>
          <a:xfrm>
            <a:off x="8994630" y="3244048"/>
            <a:ext cx="1813037" cy="859575"/>
            <a:chOff x="1011602" y="1671322"/>
            <a:chExt cx="1813037" cy="859575"/>
          </a:xfrm>
        </p:grpSpPr>
        <p:sp>
          <p:nvSpPr>
            <p:cNvPr id="58" name="Synergistically utilize technically sound portals with frictionless chains. Dramatically customize…">
              <a:extLst>
                <a:ext uri="{FF2B5EF4-FFF2-40B4-BE49-F238E27FC236}">
                  <a16:creationId xmlns:a16="http://schemas.microsoft.com/office/drawing/2014/main" id="{5881C44C-84F9-7364-419E-90704AB24032}"/>
                </a:ext>
              </a:extLst>
            </p:cNvPr>
            <p:cNvSpPr txBox="1"/>
            <p:nvPr/>
          </p:nvSpPr>
          <p:spPr>
            <a:xfrm>
              <a:off x="1011602" y="2177146"/>
              <a:ext cx="1813037" cy="353751"/>
            </a:xfrm>
            <a:prstGeom prst="rect">
              <a:avLst/>
            </a:prstGeom>
            <a:ln w="12700">
              <a:miter lim="400000"/>
            </a:ln>
          </p:spPr>
          <p:txBody>
            <a:bodyPr wrap="square" lIns="0" tIns="0" rIns="0" bIns="0" anchor="t">
              <a:spAutoFit/>
            </a:bodyPr>
            <a:lstStyle/>
            <a:p>
              <a:pPr algn="ctr">
                <a:lnSpc>
                  <a:spcPct val="120000"/>
                </a:lnSpc>
              </a:pPr>
              <a:r>
                <a:rPr lang="en-US" altLang="zh-CN" sz="1000" spc="300" dirty="0">
                  <a:ea typeface="思源黑体"/>
                  <a:cs typeface="+mn-lt"/>
                  <a:sym typeface="思源黑体 Medium" panose="020B0600000000000000" pitchFamily="34" charset="-122"/>
                </a:rPr>
                <a:t>draw </a:t>
              </a:r>
            </a:p>
            <a:p>
              <a:pPr algn="ctr">
                <a:lnSpc>
                  <a:spcPct val="120000"/>
                </a:lnSpc>
              </a:pPr>
              <a:r>
                <a:rPr lang="en-US" altLang="zh-CN" sz="1000" spc="300" dirty="0">
                  <a:ea typeface="思源黑体"/>
                  <a:cs typeface="+mn-lt"/>
                  <a:sym typeface="思源黑体 Medium" panose="020B0600000000000000" pitchFamily="34" charset="-122"/>
                </a:rPr>
                <a:t>Daycare </a:t>
              </a:r>
              <a:r>
                <a:rPr lang="en-US" altLang="zh-CN" sz="1000" spc="300" dirty="0" err="1">
                  <a:ea typeface="思源黑体"/>
                  <a:cs typeface="+mn-lt"/>
                  <a:sym typeface="思源黑体 Medium" panose="020B0600000000000000" pitchFamily="34" charset="-122"/>
                </a:rPr>
                <a:t>uml</a:t>
              </a:r>
              <a:r>
                <a:rPr lang="en-US" altLang="zh-CN" sz="1000" spc="300" dirty="0">
                  <a:ea typeface="思源黑体"/>
                  <a:cs typeface="+mn-lt"/>
                  <a:sym typeface="思源黑体 Medium" panose="020B0600000000000000" pitchFamily="34" charset="-122"/>
                </a:rPr>
                <a:t> </a:t>
              </a:r>
            </a:p>
          </p:txBody>
        </p:sp>
        <p:sp>
          <p:nvSpPr>
            <p:cNvPr id="59" name="iṩļïḓè">
              <a:extLst>
                <a:ext uri="{FF2B5EF4-FFF2-40B4-BE49-F238E27FC236}">
                  <a16:creationId xmlns:a16="http://schemas.microsoft.com/office/drawing/2014/main" id="{2289ED26-DB80-4858-BD29-164167F07B9E}"/>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sz="1600" dirty="0">
                  <a:solidFill>
                    <a:schemeClr val="bg1">
                      <a:lumMod val="65000"/>
                    </a:schemeClr>
                  </a:solidFill>
                  <a:ea typeface="思源黑体"/>
                  <a:cs typeface="Calibri"/>
                </a:rPr>
                <a:t>Angie Liu</a:t>
              </a:r>
            </a:p>
            <a:p>
              <a:pPr algn="ctr">
                <a:spcBef>
                  <a:spcPct val="0"/>
                </a:spcBef>
              </a:pPr>
              <a:r>
                <a:rPr lang="en-US" sz="1600" dirty="0">
                  <a:solidFill>
                    <a:schemeClr val="bg1">
                      <a:lumMod val="65000"/>
                    </a:schemeClr>
                  </a:solidFill>
                  <a:ea typeface="思源黑体"/>
                  <a:cs typeface="Calibri"/>
                </a:rPr>
                <a:t>002706821</a:t>
              </a:r>
            </a:p>
          </p:txBody>
        </p:sp>
      </p:grpSp>
      <p:sp>
        <p:nvSpPr>
          <p:cNvPr id="60" name="íṣļîḓè">
            <a:extLst>
              <a:ext uri="{FF2B5EF4-FFF2-40B4-BE49-F238E27FC236}">
                <a16:creationId xmlns:a16="http://schemas.microsoft.com/office/drawing/2014/main" id="{6BC395C5-0B45-CB1A-E501-A72EC1B49826}"/>
              </a:ext>
            </a:extLst>
          </p:cNvPr>
          <p:cNvSpPr/>
          <p:nvPr/>
        </p:nvSpPr>
        <p:spPr>
          <a:xfrm>
            <a:off x="11106914" y="2381118"/>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61" name="组合 12">
            <a:extLst>
              <a:ext uri="{FF2B5EF4-FFF2-40B4-BE49-F238E27FC236}">
                <a16:creationId xmlns:a16="http://schemas.microsoft.com/office/drawing/2014/main" id="{6C5454F6-A7B8-DEDE-4D30-74571F10B18C}"/>
              </a:ext>
            </a:extLst>
          </p:cNvPr>
          <p:cNvGrpSpPr/>
          <p:nvPr/>
        </p:nvGrpSpPr>
        <p:grpSpPr>
          <a:xfrm>
            <a:off x="10637375" y="3250398"/>
            <a:ext cx="1813036" cy="2352675"/>
            <a:chOff x="1011602" y="1671322"/>
            <a:chExt cx="1813036" cy="2352675"/>
          </a:xfrm>
        </p:grpSpPr>
        <p:sp>
          <p:nvSpPr>
            <p:cNvPr id="62" name="Synergistically utilize technically sound portals with frictionless chains. Dramatically customize…">
              <a:extLst>
                <a:ext uri="{FF2B5EF4-FFF2-40B4-BE49-F238E27FC236}">
                  <a16:creationId xmlns:a16="http://schemas.microsoft.com/office/drawing/2014/main" id="{A82B9299-00D1-CCBC-7859-544FCD03993F}"/>
                </a:ext>
              </a:extLst>
            </p:cNvPr>
            <p:cNvSpPr txBox="1"/>
            <p:nvPr/>
          </p:nvSpPr>
          <p:spPr>
            <a:xfrm>
              <a:off x="1011602" y="2177417"/>
              <a:ext cx="1532890" cy="1846580"/>
            </a:xfrm>
            <a:prstGeom prst="rect">
              <a:avLst/>
            </a:prstGeom>
            <a:ln w="12700">
              <a:miter lim="400000"/>
            </a:ln>
          </p:spPr>
          <p:txBody>
            <a:bodyPr wrap="square" lIns="0" tIns="0" rIns="0" bIns="0" anchor="t">
              <a:spAutoFit/>
            </a:bodyPr>
            <a:lstStyle/>
            <a:p>
              <a:pPr algn="ctr">
                <a:lnSpc>
                  <a:spcPct val="120000"/>
                </a:lnSpc>
              </a:pPr>
              <a:r>
                <a:rPr lang="en-US" altLang="zh-CN" sz="1000" spc="300" dirty="0">
                  <a:ea typeface="思源黑体"/>
                  <a:cs typeface="+mn-lt"/>
                  <a:sym typeface="思源黑体 Medium" panose="020B0600000000000000" pitchFamily="34" charset="-122"/>
                </a:rPr>
                <a:t>Create and imply the UI to read/update teacher's detail; write model.student, model.teacher, factory classes; draw daycare-uml</a:t>
              </a:r>
            </a:p>
          </p:txBody>
        </p:sp>
        <p:sp>
          <p:nvSpPr>
            <p:cNvPr id="63" name="iṩļïḓè">
              <a:extLst>
                <a:ext uri="{FF2B5EF4-FFF2-40B4-BE49-F238E27FC236}">
                  <a16:creationId xmlns:a16="http://schemas.microsoft.com/office/drawing/2014/main" id="{96F2D685-842D-4CB5-4A0A-4732FF0AB484}"/>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sz="1600" dirty="0">
                  <a:solidFill>
                    <a:schemeClr val="bg1">
                      <a:lumMod val="65000"/>
                    </a:schemeClr>
                  </a:solidFill>
                  <a:ea typeface="思源黑体"/>
                  <a:cs typeface="Calibri"/>
                </a:rPr>
                <a:t>Ge Cheng</a:t>
              </a:r>
            </a:p>
            <a:p>
              <a:pPr algn="ctr">
                <a:spcBef>
                  <a:spcPct val="0"/>
                </a:spcBef>
              </a:pPr>
              <a:r>
                <a:rPr lang="en-US" sz="1600" dirty="0">
                  <a:solidFill>
                    <a:schemeClr val="bg1">
                      <a:lumMod val="65000"/>
                    </a:schemeClr>
                  </a:solidFill>
                  <a:ea typeface="思源黑体"/>
                  <a:cs typeface="Calibri"/>
                </a:rPr>
                <a:t>002749766</a:t>
              </a:r>
            </a:p>
          </p:txBody>
        </p:sp>
      </p:grpSp>
    </p:spTree>
    <p:extLst>
      <p:ext uri="{BB962C8B-B14F-4D97-AF65-F5344CB8AC3E}">
        <p14:creationId xmlns:p14="http://schemas.microsoft.com/office/powerpoint/2010/main" val="4976075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3749EB52514E49AB26EAE99B67BC20" ma:contentTypeVersion="2" ma:contentTypeDescription="Create a new document." ma:contentTypeScope="" ma:versionID="3f656ba412fda54bd2e04900a8e8414c">
  <xsd:schema xmlns:xsd="http://www.w3.org/2001/XMLSchema" xmlns:xs="http://www.w3.org/2001/XMLSchema" xmlns:p="http://schemas.microsoft.com/office/2006/metadata/properties" xmlns:ns3="76a8b39d-68c9-444c-bbe9-e626a06f4d15" targetNamespace="http://schemas.microsoft.com/office/2006/metadata/properties" ma:root="true" ma:fieldsID="16b72333f6251377d22d48740dceb436" ns3:_="">
    <xsd:import namespace="76a8b39d-68c9-444c-bbe9-e626a06f4d1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8b39d-68c9-444c-bbe9-e626a06f4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2FDED3-FBFB-4187-9214-13105934477C}">
  <ds:schemaRefs>
    <ds:schemaRef ds:uri="http://schemas.microsoft.com/sharepoint/v3/contenttype/forms"/>
  </ds:schemaRefs>
</ds:datastoreItem>
</file>

<file path=customXml/itemProps2.xml><?xml version="1.0" encoding="utf-8"?>
<ds:datastoreItem xmlns:ds="http://schemas.openxmlformats.org/officeDocument/2006/customXml" ds:itemID="{7E465D89-4D9A-40CA-9FC2-FFDB40888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a8b39d-68c9-444c-bbe9-e626a06f4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1CBA5A-FF79-45A1-A6A8-88CF4C02DD00}">
  <ds:schemaRefs>
    <ds:schemaRef ds:uri="http://purl.org/dc/terms/"/>
    <ds:schemaRef ds:uri="76a8b39d-68c9-444c-bbe9-e626a06f4d15"/>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design</Template>
  <TotalTime>41</TotalTime>
  <Words>866</Words>
  <Application>Microsoft Office PowerPoint</Application>
  <PresentationFormat>Widescreen</PresentationFormat>
  <Paragraphs>108</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思源黑体</vt:lpstr>
      <vt:lpstr>思源黑体 Light</vt:lpstr>
      <vt:lpstr>思源黑体 Medium</vt:lpstr>
      <vt:lpstr>Calibri</vt:lpstr>
      <vt:lpstr>Cambria</vt:lpstr>
      <vt:lpstr>Gill Sans MT</vt:lpstr>
      <vt:lpstr>Wingdings 2</vt:lpstr>
      <vt:lpstr>Dividend</vt:lpstr>
      <vt:lpstr>CSYE 6200 Daycare project</vt:lpstr>
      <vt:lpstr>Introduction</vt:lpstr>
      <vt:lpstr>System UML diagram</vt:lpstr>
      <vt:lpstr>Tech stack</vt:lpstr>
      <vt:lpstr>Two role in system</vt:lpstr>
      <vt:lpstr>System overview</vt:lpstr>
      <vt:lpstr>3-rd party package</vt:lpstr>
      <vt:lpstr>Project Future enhance</vt:lpstr>
      <vt:lpstr>Contribution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CSYE 6200 Daycare project</dc:title>
  <dc:creator>Hubert Hu</dc:creator>
  <cp:lastModifiedBy>Hubert Hu</cp:lastModifiedBy>
  <cp:revision>3</cp:revision>
  <dcterms:created xsi:type="dcterms:W3CDTF">2022-12-10T15:34:15Z</dcterms:created>
  <dcterms:modified xsi:type="dcterms:W3CDTF">2022-12-10T16:16:42Z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0x010100033749EB52514E49AB26EAE99B67BC20</vt:lpwstr>
  </property>
</Properties>
</file>