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0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00459-CFD0-4382-BACF-C8331EB06CBD}" type="datetimeFigureOut">
              <a:rPr lang="en-IN" smtClean="0"/>
              <a:t>14-10-2016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EFD95-9778-4E3A-A1DF-862F4E89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076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EFD95-9778-4E3A-A1DF-862F4E89400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638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A224-DC1D-4E02-85CE-EF767AF1BA47}" type="datetimeFigureOut">
              <a:rPr lang="en-IN" smtClean="0"/>
              <a:t>14-10-2016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9079-0AC9-4DA2-BADB-60252BEA9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17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A224-DC1D-4E02-85CE-EF767AF1BA47}" type="datetimeFigureOut">
              <a:rPr lang="en-IN" smtClean="0"/>
              <a:t>14-10-2016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9079-0AC9-4DA2-BADB-60252BEA9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79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A224-DC1D-4E02-85CE-EF767AF1BA47}" type="datetimeFigureOut">
              <a:rPr lang="en-IN" smtClean="0"/>
              <a:t>14-10-2016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9079-0AC9-4DA2-BADB-60252BEA9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01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A224-DC1D-4E02-85CE-EF767AF1BA47}" type="datetimeFigureOut">
              <a:rPr lang="en-IN" smtClean="0"/>
              <a:t>14-10-2016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9079-0AC9-4DA2-BADB-60252BEA9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27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A224-DC1D-4E02-85CE-EF767AF1BA47}" type="datetimeFigureOut">
              <a:rPr lang="en-IN" smtClean="0"/>
              <a:t>14-10-2016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9079-0AC9-4DA2-BADB-60252BEA9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87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A224-DC1D-4E02-85CE-EF767AF1BA47}" type="datetimeFigureOut">
              <a:rPr lang="en-IN" smtClean="0"/>
              <a:t>14-10-2016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9079-0AC9-4DA2-BADB-60252BEA9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98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A224-DC1D-4E02-85CE-EF767AF1BA47}" type="datetimeFigureOut">
              <a:rPr lang="en-IN" smtClean="0"/>
              <a:t>14-10-2016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9079-0AC9-4DA2-BADB-60252BEA9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34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A224-DC1D-4E02-85CE-EF767AF1BA47}" type="datetimeFigureOut">
              <a:rPr lang="en-IN" smtClean="0"/>
              <a:t>14-10-2016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9079-0AC9-4DA2-BADB-60252BEA9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82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A224-DC1D-4E02-85CE-EF767AF1BA47}" type="datetimeFigureOut">
              <a:rPr lang="en-IN" smtClean="0"/>
              <a:t>14-10-2016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9079-0AC9-4DA2-BADB-60252BEA9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13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A224-DC1D-4E02-85CE-EF767AF1BA47}" type="datetimeFigureOut">
              <a:rPr lang="en-IN" smtClean="0"/>
              <a:t>14-10-2016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9079-0AC9-4DA2-BADB-60252BEA9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61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A224-DC1D-4E02-85CE-EF767AF1BA47}" type="datetimeFigureOut">
              <a:rPr lang="en-IN" smtClean="0"/>
              <a:t>14-10-2016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9079-0AC9-4DA2-BADB-60252BEA9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31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CA224-DC1D-4E02-85CE-EF767AF1BA47}" type="datetimeFigureOut">
              <a:rPr lang="en-IN" smtClean="0"/>
              <a:t>14-10-2016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D9079-0AC9-4DA2-BADB-60252BEA9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35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61" Type="http://schemas.openxmlformats.org/officeDocument/2006/relationships/tags" Target="../tags/tag6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slideLayout" Target="../slideLayouts/slideLayout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6" name="OTLSHAPE_T_e71a5185a0034c01bcea7af843dde2ad_HorizontalConnector1"/>
          <p:cNvCxnSpPr/>
          <p:nvPr>
            <p:custDataLst>
              <p:tags r:id="rId2"/>
            </p:custDataLst>
          </p:nvPr>
        </p:nvCxnSpPr>
        <p:spPr>
          <a:xfrm>
            <a:off x="531579" y="5433780"/>
            <a:ext cx="5889564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5" name="OTLSHAPE_T_8a8c2b8843ed426cbb5786d74d13b130_HorizontalConnector1"/>
          <p:cNvCxnSpPr/>
          <p:nvPr>
            <p:custDataLst>
              <p:tags r:id="rId3"/>
            </p:custDataLst>
          </p:nvPr>
        </p:nvCxnSpPr>
        <p:spPr>
          <a:xfrm>
            <a:off x="526542" y="5113655"/>
            <a:ext cx="4463007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4" name="OTLSHAPE_T_239f1836bd5f4de3b4ae62abab21e589_HorizontalConnector1"/>
          <p:cNvCxnSpPr/>
          <p:nvPr>
            <p:custDataLst>
              <p:tags r:id="rId4"/>
            </p:custDataLst>
          </p:nvPr>
        </p:nvCxnSpPr>
        <p:spPr>
          <a:xfrm>
            <a:off x="739817" y="4846955"/>
            <a:ext cx="2937437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3" name="OTLSHAPE_T_8876439f51b24caa8b5f33f05a3aa90b_HorizontalConnector1"/>
          <p:cNvCxnSpPr/>
          <p:nvPr>
            <p:custDataLst>
              <p:tags r:id="rId5"/>
            </p:custDataLst>
          </p:nvPr>
        </p:nvCxnSpPr>
        <p:spPr>
          <a:xfrm>
            <a:off x="1293326" y="4580255"/>
            <a:ext cx="1190933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2" name="OTLSHAPE_T_1a9c8e8627be43aea1cce8336986612b_HorizontalConnector1"/>
          <p:cNvCxnSpPr/>
          <p:nvPr>
            <p:custDataLst>
              <p:tags r:id="rId6"/>
            </p:custDataLst>
          </p:nvPr>
        </p:nvCxnSpPr>
        <p:spPr>
          <a:xfrm>
            <a:off x="1122722" y="4313555"/>
            <a:ext cx="1122938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1" name="OTLSHAPE_T_ab2f6d65292a40bfa14e86fe3059753d_HorizontalConnector1"/>
          <p:cNvCxnSpPr/>
          <p:nvPr>
            <p:custDataLst>
              <p:tags r:id="rId7"/>
            </p:custDataLst>
          </p:nvPr>
        </p:nvCxnSpPr>
        <p:spPr>
          <a:xfrm>
            <a:off x="1479973" y="4046855"/>
            <a:ext cx="884986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0" name="OTLSHAPE_M_482c62acdfb840f5ab601125ddaa2c6d_Connector1"/>
          <p:cNvCxnSpPr/>
          <p:nvPr>
            <p:custDataLst>
              <p:tags r:id="rId8"/>
            </p:custDataLst>
          </p:nvPr>
        </p:nvCxnSpPr>
        <p:spPr>
          <a:xfrm>
            <a:off x="1655513" y="2605828"/>
            <a:ext cx="0" cy="442172"/>
          </a:xfrm>
          <a:prstGeom prst="line">
            <a:avLst/>
          </a:prstGeom>
          <a:ln w="7620" cap="flat" cmpd="sng" algn="ctr">
            <a:solidFill>
              <a:srgbClr val="0072BC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1" name="OTLSHAPE_TB_00000000000000000000000000000000_LeftEndCaps"/>
          <p:cNvSpPr txBox="1"/>
          <p:nvPr>
            <p:custDataLst>
              <p:tags r:id="rId9"/>
            </p:custDataLst>
          </p:nvPr>
        </p:nvSpPr>
        <p:spPr>
          <a:xfrm>
            <a:off x="317500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IN" b="1" spc="-38" smtClean="0">
                <a:solidFill>
                  <a:schemeClr val="accent2"/>
                </a:solidFill>
                <a:latin typeface="Calibri"/>
              </a:rPr>
              <a:t>2016</a:t>
            </a:r>
            <a:endParaRPr lang="en-IN" b="1" spc="-38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1182" name="OTLSHAPE_TB_00000000000000000000000000000000_RightEndCaps"/>
          <p:cNvSpPr txBox="1"/>
          <p:nvPr>
            <p:custDataLst>
              <p:tags r:id="rId10"/>
            </p:custDataLst>
          </p:nvPr>
        </p:nvSpPr>
        <p:spPr>
          <a:xfrm>
            <a:off x="8363034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IN" b="1" spc="-38" smtClean="0">
                <a:solidFill>
                  <a:schemeClr val="accent2"/>
                </a:solidFill>
                <a:latin typeface="Calibri"/>
              </a:rPr>
              <a:t>2016</a:t>
            </a:r>
            <a:endParaRPr lang="en-IN" b="1" spc="-38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1183" name="OTLSHAPE_TB_00000000000000000000000000000000_ScaleContainer"/>
          <p:cNvSpPr/>
          <p:nvPr>
            <p:custDataLst>
              <p:tags r:id="rId11"/>
            </p:custDataLst>
          </p:nvPr>
        </p:nvSpPr>
        <p:spPr>
          <a:xfrm>
            <a:off x="933365" y="3048000"/>
            <a:ext cx="72898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0">
                <a:srgbClr val="B2B2B2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4" name="OTLSHAPE_TB_00000000000000000000000000000000_ElapsedTime"/>
          <p:cNvSpPr/>
          <p:nvPr>
            <p:custDataLst>
              <p:tags r:id="rId12"/>
            </p:custDataLst>
          </p:nvPr>
        </p:nvSpPr>
        <p:spPr>
          <a:xfrm>
            <a:off x="933365" y="3352800"/>
            <a:ext cx="1587500" cy="76200"/>
          </a:xfrm>
          <a:prstGeom prst="rect">
            <a:avLst/>
          </a:prstGeom>
          <a:solidFill>
            <a:srgbClr val="FFC000">
              <a:alpha val="74902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5" name="OTLSHAPE_TB_00000000000000000000000000000000_TodayMarkerShape"/>
          <p:cNvSpPr/>
          <p:nvPr>
            <p:custDataLst>
              <p:tags r:id="rId13"/>
            </p:custDataLst>
          </p:nvPr>
        </p:nvSpPr>
        <p:spPr>
          <a:xfrm>
            <a:off x="2456369" y="3429000"/>
            <a:ext cx="114300" cy="127000"/>
          </a:xfrm>
          <a:prstGeom prst="triangl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6" name="OTLSHAPE_TB_00000000000000000000000000000000_TodayMarkerText"/>
          <p:cNvSpPr txBox="1"/>
          <p:nvPr>
            <p:custDataLst>
              <p:tags r:id="rId14"/>
            </p:custDataLst>
          </p:nvPr>
        </p:nvSpPr>
        <p:spPr>
          <a:xfrm>
            <a:off x="2330670" y="35560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IN" sz="1200" spc="-12" smtClean="0">
                <a:solidFill>
                  <a:schemeClr val="dk1"/>
                </a:solidFill>
                <a:latin typeface="Calibri"/>
              </a:rPr>
              <a:t>Today</a:t>
            </a:r>
            <a:endParaRPr lang="en-IN" sz="1200" spc="-12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87" name="OTLSHAPE_TB_00000000000000000000000000000000_TimescaleInterval1"/>
          <p:cNvSpPr txBox="1"/>
          <p:nvPr>
            <p:custDataLst>
              <p:tags r:id="rId15"/>
            </p:custDataLst>
          </p:nvPr>
        </p:nvSpPr>
        <p:spPr>
          <a:xfrm>
            <a:off x="996865" y="3145473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1200" spc="-22" smtClean="0">
                <a:solidFill>
                  <a:schemeClr val="dk1"/>
                </a:solidFill>
                <a:latin typeface="Calibri"/>
              </a:rPr>
              <a:t>Oct</a:t>
            </a:r>
            <a:endParaRPr lang="en-IN" sz="1200" spc="-22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1188" name="OTLSHAPE_TB_00000000000000000000000000000000_Separator1"/>
          <p:cNvCxnSpPr/>
          <p:nvPr>
            <p:custDataLst>
              <p:tags r:id="rId16"/>
            </p:custDataLst>
          </p:nvPr>
        </p:nvCxnSpPr>
        <p:spPr>
          <a:xfrm>
            <a:off x="4631649" y="3136900"/>
            <a:ext cx="0" cy="2032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9" name="OTLSHAPE_TB_00000000000000000000000000000000_TimescaleInterval2"/>
          <p:cNvSpPr txBox="1"/>
          <p:nvPr>
            <p:custDataLst>
              <p:tags r:id="rId17"/>
            </p:custDataLst>
          </p:nvPr>
        </p:nvSpPr>
        <p:spPr>
          <a:xfrm>
            <a:off x="4695151" y="3145473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1200" spc="-20" smtClean="0">
                <a:solidFill>
                  <a:schemeClr val="dk1"/>
                </a:solidFill>
                <a:latin typeface="Calibri"/>
              </a:rPr>
              <a:t>Nov</a:t>
            </a:r>
            <a:endParaRPr lang="en-IN" sz="1200" spc="-2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97" name="OTLSHAPE_M_482c62acdfb840f5ab601125ddaa2c6d_Title"/>
          <p:cNvSpPr txBox="1"/>
          <p:nvPr>
            <p:custDataLst>
              <p:tags r:id="rId18"/>
            </p:custDataLst>
          </p:nvPr>
        </p:nvSpPr>
        <p:spPr>
          <a:xfrm>
            <a:off x="1877763" y="2493857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spc="-8" smtClean="0">
                <a:solidFill>
                  <a:schemeClr val="dk1"/>
                </a:solidFill>
                <a:latin typeface="Calibri"/>
              </a:rPr>
              <a:t>Project Kickoff</a:t>
            </a:r>
            <a:endParaRPr lang="en-IN" sz="1100" b="1" spc="-8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98" name="OTLSHAPE_M_482c62acdfb840f5ab601125ddaa2c6d_Date"/>
          <p:cNvSpPr txBox="1"/>
          <p:nvPr>
            <p:custDataLst>
              <p:tags r:id="rId19"/>
            </p:custDataLst>
          </p:nvPr>
        </p:nvSpPr>
        <p:spPr>
          <a:xfrm>
            <a:off x="1877763" y="26770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8" smtClean="0">
                <a:solidFill>
                  <a:srgbClr val="1F497E"/>
                </a:solidFill>
                <a:latin typeface="Calibri"/>
              </a:rPr>
              <a:t>10/7/2016</a:t>
            </a:r>
            <a:endParaRPr lang="en-IN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199" name="OTLSHAPE_M_482c62acdfb840f5ab601125ddaa2c6d_Shape"/>
          <p:cNvSpPr/>
          <p:nvPr>
            <p:custDataLst>
              <p:tags r:id="rId20"/>
            </p:custDataLst>
          </p:nvPr>
        </p:nvSpPr>
        <p:spPr>
          <a:xfrm rot="16200000">
            <a:off x="1680913" y="2605828"/>
            <a:ext cx="165100" cy="1651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0" name="OTLSHAPE_T_ab2f6d65292a40bfa14e86fe3059753d_Shape"/>
          <p:cNvSpPr/>
          <p:nvPr>
            <p:custDataLst>
              <p:tags r:id="rId21"/>
            </p:custDataLst>
          </p:nvPr>
        </p:nvSpPr>
        <p:spPr>
          <a:xfrm>
            <a:off x="2364960" y="3945255"/>
            <a:ext cx="596900" cy="203200"/>
          </a:xfrm>
          <a:prstGeom prst="roundRect">
            <a:avLst>
              <a:gd name="adj" fmla="val 100000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1" name="OTLSHAPE_T_ab2f6d65292a40bfa14e86fe3059753d_ShapePercentage" hidden="1"/>
          <p:cNvSpPr/>
          <p:nvPr>
            <p:custDataLst>
              <p:tags r:id="rId22"/>
            </p:custDataLst>
          </p:nvPr>
        </p:nvSpPr>
        <p:spPr>
          <a:xfrm>
            <a:off x="2364960" y="3945255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2" name="OTLSHAPE_T_ab2f6d65292a40bfa14e86fe3059753d_Duration" hidden="1"/>
          <p:cNvSpPr txBox="1"/>
          <p:nvPr>
            <p:custDataLst>
              <p:tags r:id="rId23"/>
            </p:custDataLst>
          </p:nvPr>
        </p:nvSpPr>
        <p:spPr>
          <a:xfrm>
            <a:off x="0" y="394525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mtClean="0">
                <a:solidFill>
                  <a:schemeClr val="accent2"/>
                </a:solidFill>
                <a:latin typeface="Calibri"/>
              </a:rPr>
              <a:t>4 days</a:t>
            </a:r>
            <a:endParaRPr lang="en-IN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1203" name="OTLSHAPE_T_ab2f6d65292a40bfa14e86fe3059753d_TextPercentage" hidden="1"/>
          <p:cNvSpPr txBox="1"/>
          <p:nvPr>
            <p:custDataLst>
              <p:tags r:id="rId24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1204" name="OTLSHAPE_T_ab2f6d65292a40bfa14e86fe3059753d_StartDate" hidden="1"/>
          <p:cNvSpPr txBox="1"/>
          <p:nvPr>
            <p:custDataLst>
              <p:tags r:id="rId25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205" name="OTLSHAPE_T_ab2f6d65292a40bfa14e86fe3059753d_EndDate" hidden="1"/>
          <p:cNvSpPr txBox="1"/>
          <p:nvPr>
            <p:custDataLst>
              <p:tags r:id="rId26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206" name="OTLSHAPE_T_ab2f6d65292a40bfa14e86fe3059753d_JoinedDate"/>
          <p:cNvSpPr txBox="1"/>
          <p:nvPr>
            <p:custDataLst>
              <p:tags r:id="rId27"/>
            </p:custDataLst>
          </p:nvPr>
        </p:nvSpPr>
        <p:spPr>
          <a:xfrm>
            <a:off x="3012257" y="3969343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6" smtClean="0">
                <a:solidFill>
                  <a:srgbClr val="1F497E"/>
                </a:solidFill>
                <a:latin typeface="Calibri"/>
              </a:rPr>
              <a:t>10/13/2016 - 10/18/2016</a:t>
            </a:r>
            <a:endParaRPr lang="en-IN" sz="1000" spc="-6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207" name="OTLSHAPE_T_ab2f6d65292a40bfa14e86fe3059753d_Title"/>
          <p:cNvSpPr txBox="1"/>
          <p:nvPr>
            <p:custDataLst>
              <p:tags r:id="rId28"/>
            </p:custDataLst>
          </p:nvPr>
        </p:nvSpPr>
        <p:spPr>
          <a:xfrm>
            <a:off x="127000" y="3961596"/>
            <a:ext cx="1358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spc="-4" smtClean="0">
                <a:solidFill>
                  <a:schemeClr val="dk1"/>
                </a:solidFill>
                <a:latin typeface="Calibri"/>
              </a:rPr>
              <a:t>HW Design &amp; Assembly</a:t>
            </a:r>
            <a:endParaRPr lang="en-IN" sz="1100" b="1" spc="-4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08" name="OTLSHAPE_T_1a9c8e8627be43aea1cce8336986612b_Shape"/>
          <p:cNvSpPr/>
          <p:nvPr>
            <p:custDataLst>
              <p:tags r:id="rId29"/>
            </p:custDataLst>
          </p:nvPr>
        </p:nvSpPr>
        <p:spPr>
          <a:xfrm>
            <a:off x="2245660" y="4211955"/>
            <a:ext cx="5969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9" name="OTLSHAPE_T_1a9c8e8627be43aea1cce8336986612b_ShapePercentage" hidden="1"/>
          <p:cNvSpPr/>
          <p:nvPr>
            <p:custDataLst>
              <p:tags r:id="rId30"/>
            </p:custDataLst>
          </p:nvPr>
        </p:nvSpPr>
        <p:spPr>
          <a:xfrm>
            <a:off x="2245660" y="4211955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0" name="OTLSHAPE_T_1a9c8e8627be43aea1cce8336986612b_Duration" hidden="1"/>
          <p:cNvSpPr txBox="1"/>
          <p:nvPr>
            <p:custDataLst>
              <p:tags r:id="rId31"/>
            </p:custDataLst>
          </p:nvPr>
        </p:nvSpPr>
        <p:spPr>
          <a:xfrm>
            <a:off x="0" y="421195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mtClean="0">
                <a:solidFill>
                  <a:schemeClr val="accent2"/>
                </a:solidFill>
                <a:latin typeface="Calibri"/>
              </a:rPr>
              <a:t>4 days</a:t>
            </a:r>
            <a:endParaRPr lang="en-IN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1211" name="OTLSHAPE_T_1a9c8e8627be43aea1cce8336986612b_TextPercentage" hidden="1"/>
          <p:cNvSpPr txBox="1"/>
          <p:nvPr>
            <p:custDataLst>
              <p:tags r:id="rId32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1212" name="OTLSHAPE_T_1a9c8e8627be43aea1cce8336986612b_StartDate" hidden="1"/>
          <p:cNvSpPr txBox="1"/>
          <p:nvPr>
            <p:custDataLst>
              <p:tags r:id="rId33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213" name="OTLSHAPE_T_1a9c8e8627be43aea1cce8336986612b_EndDate" hidden="1"/>
          <p:cNvSpPr txBox="1"/>
          <p:nvPr>
            <p:custDataLst>
              <p:tags r:id="rId34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214" name="OTLSHAPE_T_1a9c8e8627be43aea1cce8336986612b_JoinedDate"/>
          <p:cNvSpPr txBox="1"/>
          <p:nvPr>
            <p:custDataLst>
              <p:tags r:id="rId35"/>
            </p:custDataLst>
          </p:nvPr>
        </p:nvSpPr>
        <p:spPr>
          <a:xfrm>
            <a:off x="2892958" y="4236043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6" smtClean="0">
                <a:solidFill>
                  <a:srgbClr val="1F497E"/>
                </a:solidFill>
                <a:latin typeface="Calibri"/>
              </a:rPr>
              <a:t>10/12/2016 - 10/17/2016</a:t>
            </a:r>
            <a:endParaRPr lang="en-IN" sz="1000" spc="-6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215" name="OTLSHAPE_T_1a9c8e8627be43aea1cce8336986612b_Title"/>
          <p:cNvSpPr txBox="1"/>
          <p:nvPr>
            <p:custDataLst>
              <p:tags r:id="rId36"/>
            </p:custDataLst>
          </p:nvPr>
        </p:nvSpPr>
        <p:spPr>
          <a:xfrm>
            <a:off x="127000" y="4228296"/>
            <a:ext cx="1003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spc="-6" smtClean="0">
                <a:solidFill>
                  <a:schemeClr val="dk1"/>
                </a:solidFill>
                <a:latin typeface="Calibri"/>
              </a:rPr>
              <a:t>Requirement doc</a:t>
            </a:r>
            <a:endParaRPr lang="en-IN" sz="1100" b="1" spc="-6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16" name="OTLSHAPE_T_8876439f51b24caa8b5f33f05a3aa90b_Shape"/>
          <p:cNvSpPr/>
          <p:nvPr>
            <p:custDataLst>
              <p:tags r:id="rId37"/>
            </p:custDataLst>
          </p:nvPr>
        </p:nvSpPr>
        <p:spPr>
          <a:xfrm>
            <a:off x="2484259" y="4478655"/>
            <a:ext cx="596900" cy="203200"/>
          </a:xfrm>
          <a:prstGeom prst="roundRect">
            <a:avLst>
              <a:gd name="adj" fmla="val 100000"/>
            </a:avLst>
          </a:prstGeom>
          <a:solidFill>
            <a:schemeClr val="dk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7" name="OTLSHAPE_T_8876439f51b24caa8b5f33f05a3aa90b_ShapePercentage" hidden="1"/>
          <p:cNvSpPr/>
          <p:nvPr>
            <p:custDataLst>
              <p:tags r:id="rId38"/>
            </p:custDataLst>
          </p:nvPr>
        </p:nvSpPr>
        <p:spPr>
          <a:xfrm>
            <a:off x="2484259" y="4478655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8" name="OTLSHAPE_T_8876439f51b24caa8b5f33f05a3aa90b_Duration" hidden="1"/>
          <p:cNvSpPr txBox="1"/>
          <p:nvPr>
            <p:custDataLst>
              <p:tags r:id="rId39"/>
            </p:custDataLst>
          </p:nvPr>
        </p:nvSpPr>
        <p:spPr>
          <a:xfrm>
            <a:off x="0" y="447865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mtClean="0">
                <a:solidFill>
                  <a:schemeClr val="accent2"/>
                </a:solidFill>
                <a:latin typeface="Calibri"/>
              </a:rPr>
              <a:t>4 days</a:t>
            </a:r>
            <a:endParaRPr lang="en-IN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1219" name="OTLSHAPE_T_8876439f51b24caa8b5f33f05a3aa90b_TextPercentage" hidden="1"/>
          <p:cNvSpPr txBox="1"/>
          <p:nvPr>
            <p:custDataLst>
              <p:tags r:id="rId40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1220" name="OTLSHAPE_T_8876439f51b24caa8b5f33f05a3aa90b_StartDate" hidden="1"/>
          <p:cNvSpPr txBox="1"/>
          <p:nvPr>
            <p:custDataLst>
              <p:tags r:id="rId41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221" name="OTLSHAPE_T_8876439f51b24caa8b5f33f05a3aa90b_EndDate" hidden="1"/>
          <p:cNvSpPr txBox="1"/>
          <p:nvPr>
            <p:custDataLst>
              <p:tags r:id="rId42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222" name="OTLSHAPE_T_8876439f51b24caa8b5f33f05a3aa90b_JoinedDate"/>
          <p:cNvSpPr txBox="1"/>
          <p:nvPr>
            <p:custDataLst>
              <p:tags r:id="rId43"/>
            </p:custDataLst>
          </p:nvPr>
        </p:nvSpPr>
        <p:spPr>
          <a:xfrm>
            <a:off x="3131557" y="4502743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6" smtClean="0">
                <a:solidFill>
                  <a:srgbClr val="1F497E"/>
                </a:solidFill>
                <a:latin typeface="Calibri"/>
              </a:rPr>
              <a:t>10/14/2016 - 10/19/2016</a:t>
            </a:r>
            <a:endParaRPr lang="en-IN" sz="1000" spc="-6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223" name="OTLSHAPE_T_8876439f51b24caa8b5f33f05a3aa90b_Title"/>
          <p:cNvSpPr txBox="1"/>
          <p:nvPr>
            <p:custDataLst>
              <p:tags r:id="rId44"/>
            </p:custDataLst>
          </p:nvPr>
        </p:nvSpPr>
        <p:spPr>
          <a:xfrm>
            <a:off x="127000" y="4494996"/>
            <a:ext cx="1168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spc="-4" smtClean="0">
                <a:solidFill>
                  <a:schemeClr val="dk1"/>
                </a:solidFill>
                <a:latin typeface="Calibri"/>
              </a:rPr>
              <a:t>Sensor Qualification</a:t>
            </a:r>
            <a:endParaRPr lang="en-IN" sz="1100" b="1" spc="-4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24" name="OTLSHAPE_T_239f1836bd5f4de3b4ae62abab21e589_Shape"/>
          <p:cNvSpPr/>
          <p:nvPr>
            <p:custDataLst>
              <p:tags r:id="rId45"/>
            </p:custDataLst>
          </p:nvPr>
        </p:nvSpPr>
        <p:spPr>
          <a:xfrm>
            <a:off x="3677254" y="4745355"/>
            <a:ext cx="1676400" cy="203200"/>
          </a:xfrm>
          <a:prstGeom prst="roundRect">
            <a:avLst>
              <a:gd name="adj" fmla="val 100000"/>
            </a:avLst>
          </a:prstGeom>
          <a:solidFill>
            <a:srgbClr val="B20E1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5" name="OTLSHAPE_T_239f1836bd5f4de3b4ae62abab21e589_ShapePercentage" hidden="1"/>
          <p:cNvSpPr/>
          <p:nvPr>
            <p:custDataLst>
              <p:tags r:id="rId46"/>
            </p:custDataLst>
          </p:nvPr>
        </p:nvSpPr>
        <p:spPr>
          <a:xfrm>
            <a:off x="3677254" y="4745355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6" name="OTLSHAPE_T_239f1836bd5f4de3b4ae62abab21e589_Duration" hidden="1"/>
          <p:cNvSpPr txBox="1"/>
          <p:nvPr>
            <p:custDataLst>
              <p:tags r:id="rId47"/>
            </p:custDataLst>
          </p:nvPr>
        </p:nvSpPr>
        <p:spPr>
          <a:xfrm>
            <a:off x="0" y="474535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mtClean="0">
                <a:solidFill>
                  <a:schemeClr val="accent2"/>
                </a:solidFill>
                <a:latin typeface="Calibri"/>
              </a:rPr>
              <a:t>11 days</a:t>
            </a:r>
            <a:endParaRPr lang="en-IN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1227" name="OTLSHAPE_T_239f1836bd5f4de3b4ae62abab21e589_TextPercentage" hidden="1"/>
          <p:cNvSpPr txBox="1"/>
          <p:nvPr>
            <p:custDataLst>
              <p:tags r:id="rId48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1228" name="OTLSHAPE_T_239f1836bd5f4de3b4ae62abab21e589_StartDate" hidden="1"/>
          <p:cNvSpPr txBox="1"/>
          <p:nvPr>
            <p:custDataLst>
              <p:tags r:id="rId49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229" name="OTLSHAPE_T_239f1836bd5f4de3b4ae62abab21e589_EndDate" hidden="1"/>
          <p:cNvSpPr txBox="1"/>
          <p:nvPr>
            <p:custDataLst>
              <p:tags r:id="rId50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230" name="OTLSHAPE_T_239f1836bd5f4de3b4ae62abab21e589_JoinedDate"/>
          <p:cNvSpPr txBox="1"/>
          <p:nvPr>
            <p:custDataLst>
              <p:tags r:id="rId51"/>
            </p:custDataLst>
          </p:nvPr>
        </p:nvSpPr>
        <p:spPr>
          <a:xfrm>
            <a:off x="5398248" y="4769443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6" smtClean="0">
                <a:solidFill>
                  <a:srgbClr val="1F497E"/>
                </a:solidFill>
                <a:latin typeface="Calibri"/>
              </a:rPr>
              <a:t>10/24/2016 - 11/7/2016</a:t>
            </a:r>
            <a:endParaRPr lang="en-IN" sz="1000" spc="-6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231" name="OTLSHAPE_T_239f1836bd5f4de3b4ae62abab21e589_Title"/>
          <p:cNvSpPr txBox="1"/>
          <p:nvPr>
            <p:custDataLst>
              <p:tags r:id="rId52"/>
            </p:custDataLst>
          </p:nvPr>
        </p:nvSpPr>
        <p:spPr>
          <a:xfrm>
            <a:off x="127000" y="4761696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spc="-8" smtClean="0">
                <a:solidFill>
                  <a:schemeClr val="dk1"/>
                </a:solidFill>
                <a:latin typeface="Calibri"/>
              </a:rPr>
              <a:t>SW Design</a:t>
            </a:r>
            <a:endParaRPr lang="en-IN" sz="1100" b="1" spc="-8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32" name="OTLSHAPE_T_8a8c2b8843ed426cbb5786d74d13b130_Shape"/>
          <p:cNvSpPr/>
          <p:nvPr>
            <p:custDataLst>
              <p:tags r:id="rId53"/>
            </p:custDataLst>
          </p:nvPr>
        </p:nvSpPr>
        <p:spPr>
          <a:xfrm>
            <a:off x="4989549" y="5012055"/>
            <a:ext cx="1320800" cy="203200"/>
          </a:xfrm>
          <a:prstGeom prst="roundRect">
            <a:avLst>
              <a:gd name="adj" fmla="val 100000"/>
            </a:avLst>
          </a:prstGeom>
          <a:solidFill>
            <a:srgbClr val="6F3198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3" name="OTLSHAPE_T_8a8c2b8843ed426cbb5786d74d13b130_ShapePercentage" hidden="1"/>
          <p:cNvSpPr/>
          <p:nvPr>
            <p:custDataLst>
              <p:tags r:id="rId54"/>
            </p:custDataLst>
          </p:nvPr>
        </p:nvSpPr>
        <p:spPr>
          <a:xfrm>
            <a:off x="4989549" y="5012055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4" name="OTLSHAPE_T_8a8c2b8843ed426cbb5786d74d13b130_Duration" hidden="1"/>
          <p:cNvSpPr txBox="1"/>
          <p:nvPr>
            <p:custDataLst>
              <p:tags r:id="rId55"/>
            </p:custDataLst>
          </p:nvPr>
        </p:nvSpPr>
        <p:spPr>
          <a:xfrm>
            <a:off x="0" y="501205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mtClean="0">
                <a:solidFill>
                  <a:schemeClr val="accent2"/>
                </a:solidFill>
                <a:latin typeface="Calibri"/>
              </a:rPr>
              <a:t>8 days</a:t>
            </a:r>
            <a:endParaRPr lang="en-IN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1235" name="OTLSHAPE_T_8a8c2b8843ed426cbb5786d74d13b130_TextPercentage" hidden="1"/>
          <p:cNvSpPr txBox="1"/>
          <p:nvPr>
            <p:custDataLst>
              <p:tags r:id="rId56"/>
            </p:custDataLst>
          </p:nvPr>
        </p:nvSpPr>
        <p:spPr>
          <a:xfrm>
            <a:off x="0" y="5167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1236" name="OTLSHAPE_T_8a8c2b8843ed426cbb5786d74d13b130_StartDate" hidden="1"/>
          <p:cNvSpPr txBox="1"/>
          <p:nvPr>
            <p:custDataLst>
              <p:tags r:id="rId57"/>
            </p:custDataLst>
          </p:nvPr>
        </p:nvSpPr>
        <p:spPr>
          <a:xfrm>
            <a:off x="0" y="5167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237" name="OTLSHAPE_T_8a8c2b8843ed426cbb5786d74d13b130_EndDate" hidden="1"/>
          <p:cNvSpPr txBox="1"/>
          <p:nvPr>
            <p:custDataLst>
              <p:tags r:id="rId58"/>
            </p:custDataLst>
          </p:nvPr>
        </p:nvSpPr>
        <p:spPr>
          <a:xfrm>
            <a:off x="0" y="5167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238" name="OTLSHAPE_T_8a8c2b8843ed426cbb5786d74d13b130_JoinedDate"/>
          <p:cNvSpPr txBox="1"/>
          <p:nvPr>
            <p:custDataLst>
              <p:tags r:id="rId59"/>
            </p:custDataLst>
          </p:nvPr>
        </p:nvSpPr>
        <p:spPr>
          <a:xfrm>
            <a:off x="6352644" y="5036143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6" smtClean="0">
                <a:solidFill>
                  <a:srgbClr val="1F497E"/>
                </a:solidFill>
                <a:latin typeface="Calibri"/>
              </a:rPr>
              <a:t>11/4/2016 - 11/15/2016</a:t>
            </a:r>
            <a:endParaRPr lang="en-IN" sz="1000" spc="-6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239" name="OTLSHAPE_T_8a8c2b8843ed426cbb5786d74d13b130_Title"/>
          <p:cNvSpPr txBox="1"/>
          <p:nvPr>
            <p:custDataLst>
              <p:tags r:id="rId60"/>
            </p:custDataLst>
          </p:nvPr>
        </p:nvSpPr>
        <p:spPr>
          <a:xfrm>
            <a:off x="127000" y="5028396"/>
            <a:ext cx="406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spc="-8" smtClean="0">
                <a:solidFill>
                  <a:schemeClr val="dk1"/>
                </a:solidFill>
                <a:latin typeface="Calibri"/>
              </a:rPr>
              <a:t>Coding</a:t>
            </a:r>
            <a:endParaRPr lang="en-IN" sz="1100" b="1" spc="-8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40" name="OTLSHAPE_T_e71a5185a0034c01bcea7af843dde2ad_Shape"/>
          <p:cNvSpPr/>
          <p:nvPr>
            <p:custDataLst>
              <p:tags r:id="rId61"/>
            </p:custDataLst>
          </p:nvPr>
        </p:nvSpPr>
        <p:spPr>
          <a:xfrm>
            <a:off x="6421143" y="5332180"/>
            <a:ext cx="1435100" cy="203200"/>
          </a:xfrm>
          <a:prstGeom prst="roundRect">
            <a:avLst>
              <a:gd name="adj" fmla="val 100000"/>
            </a:avLst>
          </a:prstGeom>
          <a:solidFill>
            <a:srgbClr val="1AAA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1" name="OTLSHAPE_T_e71a5185a0034c01bcea7af843dde2ad_ShapePercentage" hidden="1"/>
          <p:cNvSpPr/>
          <p:nvPr>
            <p:custDataLst>
              <p:tags r:id="rId62"/>
            </p:custDataLst>
          </p:nvPr>
        </p:nvSpPr>
        <p:spPr>
          <a:xfrm>
            <a:off x="6421143" y="533218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2" name="OTLSHAPE_T_e71a5185a0034c01bcea7af843dde2ad_Duration" hidden="1"/>
          <p:cNvSpPr txBox="1"/>
          <p:nvPr>
            <p:custDataLst>
              <p:tags r:id="rId63"/>
            </p:custDataLst>
          </p:nvPr>
        </p:nvSpPr>
        <p:spPr>
          <a:xfrm>
            <a:off x="0" y="527875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mtClean="0">
                <a:solidFill>
                  <a:schemeClr val="accent2"/>
                </a:solidFill>
                <a:latin typeface="Calibri"/>
              </a:rPr>
              <a:t>9 days</a:t>
            </a:r>
            <a:endParaRPr lang="en-IN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1243" name="OTLSHAPE_T_e71a5185a0034c01bcea7af843dde2ad_TextPercentage" hidden="1"/>
          <p:cNvSpPr txBox="1"/>
          <p:nvPr>
            <p:custDataLst>
              <p:tags r:id="rId64"/>
            </p:custDataLst>
          </p:nvPr>
        </p:nvSpPr>
        <p:spPr>
          <a:xfrm>
            <a:off x="0" y="54337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1244" name="OTLSHAPE_T_e71a5185a0034c01bcea7af843dde2ad_StartDate" hidden="1"/>
          <p:cNvSpPr txBox="1"/>
          <p:nvPr>
            <p:custDataLst>
              <p:tags r:id="rId65"/>
            </p:custDataLst>
          </p:nvPr>
        </p:nvSpPr>
        <p:spPr>
          <a:xfrm>
            <a:off x="0" y="54337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245" name="OTLSHAPE_T_e71a5185a0034c01bcea7af843dde2ad_EndDate" hidden="1"/>
          <p:cNvSpPr txBox="1"/>
          <p:nvPr>
            <p:custDataLst>
              <p:tags r:id="rId66"/>
            </p:custDataLst>
          </p:nvPr>
        </p:nvSpPr>
        <p:spPr>
          <a:xfrm>
            <a:off x="0" y="54337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246" name="OTLSHAPE_T_e71a5185a0034c01bcea7af843dde2ad_JoinedDate"/>
          <p:cNvSpPr txBox="1"/>
          <p:nvPr>
            <p:custDataLst>
              <p:tags r:id="rId67"/>
            </p:custDataLst>
          </p:nvPr>
        </p:nvSpPr>
        <p:spPr>
          <a:xfrm>
            <a:off x="7903538" y="5278755"/>
            <a:ext cx="7112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mtClean="0">
                <a:solidFill>
                  <a:srgbClr val="1F497E"/>
                </a:solidFill>
                <a:latin typeface="Calibri"/>
              </a:rPr>
              <a:t>11/16/2016 - 11/28/2016</a:t>
            </a:r>
            <a:endParaRPr lang="en-IN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247" name="OTLSHAPE_T_e71a5185a0034c01bcea7af843dde2ad_Title"/>
          <p:cNvSpPr txBox="1"/>
          <p:nvPr>
            <p:custDataLst>
              <p:tags r:id="rId68"/>
            </p:custDataLst>
          </p:nvPr>
        </p:nvSpPr>
        <p:spPr>
          <a:xfrm>
            <a:off x="127000" y="5348520"/>
            <a:ext cx="406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spc="-24" smtClean="0">
                <a:solidFill>
                  <a:schemeClr val="dk1"/>
                </a:solidFill>
                <a:latin typeface="Calibri"/>
              </a:rPr>
              <a:t>Testing</a:t>
            </a:r>
            <a:endParaRPr lang="en-IN" sz="1100" b="1" spc="-24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317500" y="260648"/>
            <a:ext cx="804553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Project roadmap</a:t>
            </a:r>
            <a:endParaRPr lang="en-IN" sz="2400" b="1" dirty="0"/>
          </a:p>
        </p:txBody>
      </p:sp>
      <p:sp>
        <p:nvSpPr>
          <p:cNvPr id="366" name="TextBox 365"/>
          <p:cNvSpPr txBox="1"/>
          <p:nvPr/>
        </p:nvSpPr>
        <p:spPr>
          <a:xfrm>
            <a:off x="470016" y="740538"/>
            <a:ext cx="520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Semi-Autonomous Parking System for </a:t>
            </a:r>
            <a:r>
              <a:rPr lang="en-IN" b="1" dirty="0" smtClean="0"/>
              <a:t>Vehicles</a:t>
            </a:r>
            <a:endParaRPr lang="en-IN" b="1" dirty="0"/>
          </a:p>
        </p:txBody>
      </p:sp>
      <p:sp>
        <p:nvSpPr>
          <p:cNvPr id="901" name="TextBox 900"/>
          <p:cNvSpPr txBox="1"/>
          <p:nvPr/>
        </p:nvSpPr>
        <p:spPr>
          <a:xfrm>
            <a:off x="251520" y="6453336"/>
            <a:ext cx="8563176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1200" b="1" dirty="0"/>
              <a:t>Group ES-PRO - 2: Semi-Autonomous Parking System for </a:t>
            </a:r>
            <a:r>
              <a:rPr lang="en-IN" sz="1200" b="1" dirty="0" smtClean="0"/>
              <a:t>Vehicles                                          University </a:t>
            </a:r>
            <a:r>
              <a:rPr lang="en-IN" sz="1200" b="1" dirty="0"/>
              <a:t>of Applied Sciences Bremerhaven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19627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SU4iLCJTdHlsZU5hbWUiOiJTdGFuZGFyZCIsIklzVGVtcGxhdGUiOmZhbHNlLCJWZXJzaW9uIjp7IiRpZCI6IjIiLCJWZXJzaW9uIjoiMy4wLjEiLCJPcmlnaW5hbEFzc2VtYmx5VmVyc2lvbiI6IjMuMDkuMDUuMDAiLCJFZGl0aW9uIjoiQmFzaWMiLCJJc1BsdXNFZGl0aW9uIjpmYWxzZX0sIkVmZmVjdCI6MSwiU3R5bGUiOnsiJGlkIjoiMyIsIlRpbWViYW5kU3R5bGUiOnsiJGlkIjoiNCIsIlNjYWxlTWFya2luZyI6MCwiU2hhcGUiOjAsIlNoYXBlU3R5bGUiOnsiJGlkIjoiNSIsIk1hcmdpbiI6eyIkaWQiOiI2IiwiVG9wIjowLCJMZWZ0IjoxMiwiUmlnaHQiOjEyLCJCb3R0b20iOjB9LCJQYWRkaW5nIjp7IiRpZCI6IjciLCJUb3AiOjUsIkxlZnQiOjAsIlJpZ2h0IjowLCJCb3R0b20iOjV9LCJCYWNrZ3JvdW5kIjp7IiRpZCI6IjgiLCJDb2xvciI6eyIkaWQiOiI5IiwiQSI6MjU1LCJSIjoxNzgsIkciOjE3OCwiQiI6MTc4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xOTIsIkciOjgwLCJCIjo3N319LCJNYXhXaWR0aCI6IkluZmluaXR5IiwiTWF4SGVpZ2h0IjoiSW5maW5pdHkiLCJTbWFydEZvcmVncm91bmRJc0FjdGl2ZSI6ZmFsc2UsIkhvcml6b250YWxBbGlnbm1lbnQiOjAsIlZlcnRpY2FsQWxpZ25tZW50IjowLCJTbWFydEZvcmVncm91bmQiOm51bGwsIk1hcmdpbiI6eyIkaWQiOiIxNyIsIlRvcCI6MCwiTGVmdCI6MCwiUmlnaHQiOjI1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TkyLCJHIjo4MCwiQiI6Nzd9fSwiTWF4V2lkdGgiOiJJbmZpbml0eSIsIk1heEhlaWdodCI6IkluZmluaXR5IiwiU21hcnRGb3JlZ3JvdW5kSXNBY3RpdmUiOmZhbHNlLCJIb3Jpem9udGFsQWxpZ25tZW50IjowLCJWZXJ0aWNhbEFsaWdubWVudCI6MCwiU21hcnRGb3JlZ3JvdW5kIjpudWxsLCJNYXJnaW4iOnsiJGlkIjoiMjUiLCJUb3AiOjAsIkxlZnQiOjI1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E5MiwiQiI6MH19LCJBcHBlbmRZZWFyT25ZZWFyQ2hhbmdlIjp0cnVlLCJFbGFwc2VkVGltZUZvcm1hdCI6MiwiVG9kYXlNYXJrZXJQb3NpdGlvbiI6MywiUXVpY2tQb3NpdGlvbiI6MSwiQWJzb2x1dGVQb3NpdGlvbiI6MjQwLjAsIk1hcmdpbiI6eyIkaWQiOiI0OSIsIlRvcCI6MCwiTGVmdCI6MTAsIlJpZ2h0IjoxMCwiQm90dG9tIjowfSwiUGFkZGluZyI6eyIkaWQiOiI1MCIsIlRvcCI6MCwiTGVmdCI6MCwiUmlnaHQiOjAsIkJvdHRvbSI6MH0sIkJhY2tncm91bmQiOnsiJGlkIjoiNTEiLCJDb2xvciI6eyIkaWQiOiI1MiIsIkEiOjI1NSwiUiI6MTc4LCJHIjoxNzgsIkIiOjE3OH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A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zMSwiRyI6NzMsIkIiOjEy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0vZC95eXl5IiwiU2VwYXJhdG9yIjoiLyIsIlVzZUludGVybmF0aW9uYWxEYXRlRm9ybWF0IjpmYWxzZX0sIklzVmlzaWJsZSI6dHJ1ZSwiUGFyZW50U3R5bGUiOm51bGx9LCJEZWZhdWx0VGFza1N0eWxlIjp7IiRpZCI6IjgwIiwiU2hhcGUiOjAsIlNoYXBlVGhpY2tuZXNzIjoxLCJEdXJhdGlvbkZvcm1hdCI6MCwiSW5jbHVkZU5vbldvcmtpbmdEYXlzSW5EdXJhdGlvbiI6ZmFsc2UsIlBlcmNlbnRhZ2VDb21wbGV0ZVN0eWxlIjp7IiRpZCI6IjgxIiwiRm9udFNldHRpbmdzIjp7IiRpZCI6IjgyIiwiRm9udFNpemUiOjEwLCJGb250TmFtZSI6IkNhbGlicmkiLCJJc0JvbGQiOmZhbHNlLCJJc0l0YWxpYyI6ZmFsc2UsIklzVW5kZXJsaW5lZCI6ZmFsc2UsIlBhcmVudFN0eWxlIjpudWxsfSwiQXV0b1NpemUiOjAsIkZvcmVncm91bmQiOnsiJGlkIjoiODMiLCJDb2xvciI6eyIkaWQiOiI4NCIsIkEiOjI1NSwiUiI6MTkyLCJHIjo4MCwiQiI6Nzd9fSwiTWF4V2lkdGgiOjIwMC4wLCJNYXhIZWlnaHQiOiJJbmZpbml0eSIsIlNtYXJ0Rm9yZWdyb3VuZElzQWN0aXZlIjpmYWxzZSwiSG9yaXpvbnRhbEFsaWdubWVudCI6MCwiVmVydGljYWxBbGlnbm1lbnQiOjAsIlNtYXJ0Rm9yZWdyb3VuZCI6bnVsbCwiTWFyZ2luIjp7IiRpZCI6Ijg1IiwiVG9wIjowLCJMZWZ0IjowLCJSaWdodCI6MCwiQm90dG9tIjowfSwiUGFkZGluZyI6eyIkaWQiOiI4NiIsIlRvcCI6MCwiTGVmdCI6MCwiUmlnaHQiOjAsIkJvdHRvbSI6MH0sIkJhY2tncm91bmQiOnsiJGlkIjoiODciLCJDb2xvciI6eyIkcmVmIjoiMjAifX0sIklzVmlzaWJsZSI6dHJ1ZSwiV2lkdGgiOjAuMCwiSGVpZ2h0IjowLjAsIkJvcmRlclN0eWxlIjpudWxsLCJQYXJlbnRTdHlsZSI6bnVsbH0sIkR1cmF0aW9uU3R5bGUiOnsiJGlkIjoiODgiLCJGb250U2V0dGluZ3MiOnsiJGlkIjoiODkiLCJGb250U2l6ZSI6MTAsIkZvbnROYW1lIjoiQ2FsaWJyaSIsIklzQm9sZCI6ZmFsc2UsIklzSXRhbGljIjpmYWxzZSwiSXNVbmRlcmxpbmVkIjpmYWxzZSwiUGFyZW50U3R5bGUiOm51bGx9LCJBdXRvU2l6ZSI6MCwiRm9yZWdyb3VuZCI6eyIkaWQiOiI5MCIsIkNvbG9yIjp7IiRpZCI6IjkxIiwiQSI6MjU1LCJSIjoxOTIsIkciOjgwLCJCIjo3N319LCJNYXhXaWR0aCI6MjAwLjAsIk1heEhlaWdodCI6IkluZmluaXR5IiwiU21hcnRGb3JlZ3JvdW5kSXNBY3RpdmUiOmZhbHNlLCJIb3Jpem9udGFsQWxpZ25tZW50IjowLCJWZXJ0aWNhbEFsaWdubWVudCI6MCwiU21hcnRGb3JlZ3JvdW5kIjpudWxsLCJNYXJnaW4iOnsiJGlkIjoiOTIiLCJUb3AiOjAsIkxlZnQiOjAsIlJpZ2h0IjowLCJCb3R0b20iOjB9LCJQYWRkaW5nIjp7IiRpZCI6IjkzIiwiVG9wIjowLCJMZWZ0IjowLCJSaWdodCI6MCwiQm90dG9tIjowfSwiQmFja2dyb3VuZCI6eyIkaWQiOiI5NCIsIkNvbG9yIjp7IiRyZWYiOiIyMCJ9fSwiSXNWaXNpYmxlIjp0cnV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E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C4wLCJMaW5lVHlwZSI6MCwiUGFyZW50U3R5bGUiOm51bGx9LCJNYXJnaW4iOm51bGwsIlN0YXJ0RGF0ZVBvc2l0aW9uIjo0LCJFbmREYXRlUG9zaXRpb24iOjQsIlRpdGxlUG9zaXRpb24iOjUsIkR1cmF0aW9uUG9zaXRpb24iOjYsIlBlcmNlbnRhZ2VDb21wbGV0ZWRQb3NpdGlvbiI6NiwiU3BhY2luZyI6NSwiSXNCZWxvd1RpbWViYW5kIjp0cnV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CwiRyI6MCwiQiI6MH19LCJNYXhXaWR0aCI6NzIwLjAsIk1heEhlaWdodCI6IkluZmluaXR5IiwiU21hcnRGb3JlZ3JvdW5kSXNBY3RpdmUiOmZhbHNlLCJIb3Jpem9udGFsQWxpZ25tZW50Ijow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AsIkZvbnROYW1lIjoiQ2FsaWJyaSIsIklzQm9sZCI6ZmFsc2UsIklzSXRhbGljIjpmYWxzZSwiSXNVbmRlcmxpbmVkIjpmYWxzZSwiUGFyZW50U3R5bGUiOm51bGx9LCJBdXRvU2l6ZSI6MCwiRm9yZWdyb3VuZCI6eyIkaWQiOiIxMTYiLCJDb2xvciI6eyIkaWQiOiIxMTciLCJBIjoyNTUsIlIiOjMxLCJHIjo3MywiQiI6MTI2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95eXl5IiwiU2VwYXJhdG9yIjoiLyIsIlVzZUludGVybmF0aW9uYWxEYXRlRm9ybWF0IjpmYWxzZX0sIklzVmlzaWJsZSI6dHJ1ZSwiUGFyZW50U3R5bGUiOm51bGx9LCJTaG93RWxhcHNlZFRpbWVHcmFkaWVudFN0eWxlIjpmYWxzZX0sIlNjYWxlIjp7IiRpZCI6IjEyMiIsIlN0YXJ0RGF0ZSI6IjIwMTYtMTAtMDdUMDA6MDA6MDBaIiwiRW5kRGF0ZSI6IjIwMTYtMTEtMjhUMDA6MDA6MDBaIiwiRm9ybWF0IjoiTU1NIiwiVHlwZSI6MiwiQXV0b0RhdGVSYW5nZSI6dHJ1ZSwiV29ya2luZ0RheXMiOjMxLCJUb2RheU1hcmtlclRleHQiOiJUb2RheSIsIkF1dG9TY2FsZVR5cGUiOmZhbHNlfSwiTWlsZXN0b25lcyI6W3siJGlkIjoiMTIzIiwiRGF0ZSI6IjIwMTYtMTAtMDdUMDA6MDA6MDBaIiwiU3R5bGUiOnsiJGlkIjoiMTI0IiwiU2hhcGUiOjIsIkNvbm5lY3Rvck1hcmdpbiI6eyIkcmVmIjoiNTQifSwiQ29ubmVjdG9yU3R5bGUiOnsiJGlkIjoiMTI1IiwiTGluZUNvbG9yIjp7IiRpZCI6IjEyNiIsIiR0eXBlIjoiTkxSRS5Db21tb24uRG9tLlNvbGlkQ29sb3JCcnVzaCwgTkxSRS5Db21tb24iLCJDb2xvciI6eyIkaWQiOiIxMjciLCJBIjoxMjcsIlIiOjAsIkciOjExNCwiQiI6MTg4fX0sIkxpbmVXZWlnaHQiOjEuMCwiTGluZVR5cGUiOjAsIlBhcmVudFN0eWxlIjp7IiRyZWYiOiI1NSJ9fSwiSXNCZWxvd1RpbWViYW5kIjpmYWxzZSwiSGlkZURhdGUiOmZhbHNlLCJTaGFwZVNpemUiOjEsIlNwYWNpbmciOjEuMCwiUGFkZGluZyI6eyIkcmVmIjoiNTgifSwiU2hhcGVTdHlsZSI6eyIkaWQiOiIxMjgiLCJNYXJnaW4iOnsiJHJlZiI6IjYwIn0sIlBhZGRpbmciOnsiJHJlZiI6IjYxIn0sIkJhY2tncm91bmQiOnsiJGlkIjoiMTI5IiwiQ29sb3IiOnsiJGlkIjoiMTMwIiwiQSI6MjU1LCJSIjowLCJHIjoxMTQsIkIiOjE4OH19LCJJc1Zpc2libGUiOnRydWUsIldpZHRoIjoxOC4wLCJIZWlnaHQiOjIwLjAsIkJvcmRlclN0eWxlIjp7IiRpZCI6IjEzMSIsIkxpbmVDb2xvciI6eyIkcmVmIjoiNjMifSwiTGluZVdlaWdodCI6MC4wLCJMaW5lVHlwZSI6MCwiUGFyZW50U3R5bGUiOnsiJHJlZiI6IjYyIn19LCJQYXJlbnRTdHlsZSI6eyIkcmVmIjoiNTkifX0sIlRpdGxlU3R5bGUiOnsiJGlkIjoiMTMyIiwiRm9udFNldHRpbmdzIjp7IiRpZCI6IjEzMy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M0IiwiTGluZUNvbG9yIjpudWxsLCJMaW5lV2VpZ2h0IjowLjAsIkxpbmVUeXBlIjowLCJQYXJlbnRTdHlsZSI6bnVsbH0sIlBhcmVudFN0eWxlIjp7IiRyZWYiOiI2NSJ9fSwiRGF0ZVN0eWxlIjp7IiRpZCI6IjEzNSIsIkZvbnRTZXR0aW5ncyI6eyIkaWQiOiIxMz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Mzc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SWQiOiI0ODJjNjJhYy1kZmI4LTQwZjUtYWI2MC0xMTI1ZGRhYTJjNmQiLCJJbXBvcnRJZCI6bnVsbCwiVGl0bGUiOiJQcm9qZWN0IEtpY2tvZmYiLCJOb3RlIjpudWxsLCJIeXBlcmxpbmsiOm51bGwsIklzQ2hhbmdlZCI6ZmFsc2UsIklzTmV3IjpmYWxzZX1dLCJUYXNrcyI6W3siJGlkIjoiMTM4IiwiR3JvdXBOYW1lIjpudWxsLCJTdGFydERhdGUiOiIyMDE2LTEwLTEzVDAwOjAwOjAwWiIsIkVuZERhdGUiOiIyMDE2LTEwLTE4VDAwOjAwOjAwWiIsIlBlcmNlbnRhZ2VDb21wbGV0ZSI6bnVsbCwiU3R5bGUiOnsiJGlkIjoiMTM5IiwiU2hhcGUiOjIsIlNoYXBlVGhpY2tuZXNzIjoxLCJEdXJhdGlvbkZvcm1hdCI6MCwiSW5jbHVkZU5vbldvcmtpbmdEYXlzSW5EdXJhdGlvbiI6ZmFsc2UsIlBlcmNlbnRhZ2VDb21wbGV0ZVN0eWxlIjp7IiRpZCI6IjE0MCIsIkZvbnRTZXR0aW5ncyI6eyIkaWQiOiIxNDE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NDIiLCJMaW5lQ29sb3IiOm51bGwsIkxpbmVXZWlnaHQiOjAuMCwiTGluZVR5cGUiOjAsIlBhcmVudFN0eWxlIjpudWxsfSwiUGFyZW50U3R5bGUiOnsiJHJlZiI6IjgxIn19LCJEdXJhdGlvblN0eWxlIjp7IiRpZCI6IjE0MyIsIkZvbnRTZXR0aW5ncyI6eyIkaWQiOiIxNDQ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NDUiLCJMaW5lQ29sb3IiOm51bGwsIkxpbmVXZWlnaHQiOjAuMCwiTGluZVR5cGUiOjAsIlBhcmVudFN0eWxlIjpudWxsfSwiUGFyZW50U3R5bGUiOnsiJHJlZiI6Ijg4In19LCJIb3Jpem9udGFsQ29ubmVjdG9yU3R5bGUiOnsiJGlkIjoiMTQ2IiwiTGluZUNvbG9yIjp7IiRyZWYiOiI5NiJ9LCJMaW5lV2VpZ2h0IjoxLjAsIkxpbmVUeXBlIjowLCJQYXJlbnRTdHlsZSI6eyIkcmVmIjoiOTUifX0sIlZlcnRpY2FsQ29ubmVjdG9yU3R5bGUiOnsiJGlkIjoiMTQ3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TQ4IiwiTWFyZ2luIjp7IiRyZWYiOiIxMDIifSwiUGFkZGluZyI6eyIkcmVmIjoiMTAzIn0sIkJhY2tncm91bmQiOnsiJGlkIjoiMTQ5IiwiQ29sb3IiOnsiJGlkIjoiMTUwIiwiQSI6MjU1LCJSIjoxOTIsIkciOjgwLCJCIjo3N319LCJJc1Zpc2libGUiOnRydWUsIldpZHRoIjowLjAsIkhlaWdodCI6MTYuMCwiQm9yZGVyU3R5bGUiOnsiJGlkIjoiMTUxIiwiTGluZUNvbG9yIjp7IiRyZWYiOiIxMDUifSwiTGluZVdlaWdodCI6MC4wLCJMaW5lVHlwZSI6MCwiUGFyZW50U3R5bGUiOnsiJHJlZiI6IjEwNCJ9fSwiUGFyZW50U3R5bGUiOnsiJHJlZiI6IjEwMSJ9fSwiVGl0bGVTdHlsZSI6eyIkaWQiOiIxNTIiLCJGb250U2V0dGluZ3MiOnsiJGlkIjoiMTUz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E1NCIsIkxpbmVDb2xvciI6bnVsbCwiTGluZVdlaWdodCI6MC4wLCJMaW5lVHlwZSI6MCwiUGFyZW50U3R5bGUiOm51bGx9LCJQYXJlbnRTdHlsZSI6eyIkcmVmIjoiMTA3In19LCJEYXRlU3R5bGUiOnsiJGlkIjoiMTU1IiwiRm9udFNldHRpbmdzIjp7IiRpZCI6IjE1Ni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TU3IiwiTGluZUNvbG9yIjpudWxsLCJMaW5lV2VpZ2h0IjowLjAsIkxpbmVUeXBlIjowLCJQYXJlbnRTdHlsZSI6bnVsbH0sIlBhcmVudFN0eWxlIjp7IiRyZWYiOiIxMTQifX0sIkRhdGVGb3JtYXQiOnsiJHJlZiI6IjEyMSJ9LCJJc1Zpc2libGUiOnRydWUsIlBhcmVudFN0eWxlIjp7IiRyZWYiOiI4MCJ9fSwiSW5kZXgiOjEsIklkIjoiYWIyZjZkNjUtMjkyYS00MGJmLWExNGUtODZmZTMwNTk3NTNkIiwiSW1wb3J0SWQiOm51bGwsIlRpdGxlIjoiSFcgRGVzaWduICYgQXNzZW1ibHkiLCJOb3RlIjpudWxsLCJIeXBlcmxpbmsiOm51bGwsIklzQ2hhbmdlZCI6ZmFsc2UsIklzTmV3IjpmYWxzZX0seyIkaWQiOiIxNTgiLCJHcm91cE5hbWUiOm51bGwsIlN0YXJ0RGF0ZSI6IjIwMTYtMTAtMTJUMDA6MDA6MDBaIiwiRW5kRGF0ZSI6IjIwMTYtMTAtMTdUMDA6MDA6MDBaIiwiUGVyY2VudGFnZUNvbXBsZXRlIjpudWxsLCJTdHlsZSI6eyIkaWQiOiIxNTkiLCJTaGFwZSI6MiwiU2hhcGVUaGlja25lc3MiOjEsIkR1cmF0aW9uRm9ybWF0IjowLCJJbmNsdWRlTm9uV29ya2luZ0RheXNJbkR1cmF0aW9uIjpmYWxzZSwiUGVyY2VudGFnZUNvbXBsZXRlU3R5bGUiOnsiJGlkIjoiMTYwIiwiRm9udFNldHRpbmdzIjp7IiRpZCI6IjE2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E2MiIsIkxpbmVDb2xvciI6bnVsbCwiTGluZVdlaWdodCI6MC4wLCJMaW5lVHlwZSI6MCwiUGFyZW50U3R5bGUiOm51bGx9LCJQYXJlbnRTdHlsZSI6eyIkcmVmIjoiODEifX0sIkR1cmF0aW9uU3R5bGUiOnsiJGlkIjoiMTYzIiwiRm9udFNldHRpbmdzIjp7IiRpZCI6IjE2NC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E2NSIsIkxpbmVDb2xvciI6bnVsbCwiTGluZVdlaWdodCI6MC4wLCJMaW5lVHlwZSI6MCwiUGFyZW50U3R5bGUiOm51bGx9LCJQYXJlbnRTdHlsZSI6eyIkcmVmIjoiODgifX0sIkhvcml6b250YWxDb25uZWN0b3JTdHlsZSI6eyIkaWQiOiIxNjYiLCJMaW5lQ29sb3IiOnsiJHJlZiI6Ijk2In0sIkxpbmVXZWlnaHQiOjEuMCwiTGluZVR5cGUiOjAsIlBhcmVudFN0eWxlIjp7IiRyZWYiOiI5NSJ9fSwiVmVydGljYWxDb25uZWN0b3JTdHlsZSI6eyIkaWQiOiIxNjc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UsIklzQmVsb3dUaW1lYmFuZCI6dHJ1ZSwiUGVyY2VudGFnZUNvbXBsZXRlU2hhcGVPcGFjaXR5IjozNSwiU2hhcGVTdHlsZSI6eyIkaWQiOiIxNjgiLCJNYXJnaW4iOnsiJHJlZiI6IjEwMiJ9LCJQYWRkaW5nIjp7IiRyZWYiOiIxMDMifSwiQmFja2dyb3VuZCI6eyIkaWQiOiIxNjkiLCJDb2xvciI6eyIkaWQiOiIxNzAiLCJBIjoyNTUsIlIiOjc5LCJHIjoxMjksIkIiOjE4OX19LCJJc1Zpc2libGUiOnRydWUsIldpZHRoIjowLjAsIkhlaWdodCI6MTYuMCwiQm9yZGVyU3R5bGUiOnsiJGlkIjoiMTcxIiwiTGluZUNvbG9yIjp7IiRyZWYiOiIxMDUifSwiTGluZVdlaWdodCI6MC4wLCJMaW5lVHlwZSI6MCwiUGFyZW50U3R5bGUiOnsiJHJlZiI6IjEwNCJ9fSwiUGFyZW50U3R5bGUiOnsiJHJlZiI6IjEwMSJ9fSwiVGl0bGVTdHlsZSI6eyIkaWQiOiIxNzIiLCJGb250U2V0dGluZ3MiOnsiJGlkIjoiMTcz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E3NCIsIkxpbmVDb2xvciI6bnVsbCwiTGluZVdlaWdodCI6MC4wLCJMaW5lVHlwZSI6MCwiUGFyZW50U3R5bGUiOm51bGx9LCJQYXJlbnRTdHlsZSI6eyIkcmVmIjoiMTA3In19LCJEYXRlU3R5bGUiOnsiJGlkIjoiMTc1IiwiRm9udFNldHRpbmdzIjp7IiRpZCI6IjE3Ni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Tc3IiwiTGluZUNvbG9yIjpudWxsLCJMaW5lV2VpZ2h0IjowLjAsIkxpbmVUeXBlIjowLCJQYXJlbnRTdHlsZSI6bnVsbH0sIlBhcmVudFN0eWxlIjp7IiRyZWYiOiIxMTQifX0sIkRhdGVGb3JtYXQiOnsiJHJlZiI6IjEyMSJ9LCJJc1Zpc2libGUiOnRydWUsIlBhcmVudFN0eWxlIjp7IiRyZWYiOiI4MCJ9fSwiSW5kZXgiOjIsIklkIjoiMWE5YzhlODYtMjdiZS00M2FlLWExY2MtZTgzMzY5ODY2MTJiIiwiSW1wb3J0SWQiOm51bGwsIlRpdGxlIjoiUmVxdWlyZW1lbnQgZG9jIiwiTm90ZSI6bnVsbCwiSHlwZXJsaW5rIjpudWxsLCJJc0NoYW5nZWQiOmZhbHNlLCJJc05ldyI6ZmFsc2V9LHsiJGlkIjoiMTc4IiwiR3JvdXBOYW1lIjpudWxsLCJTdGFydERhdGUiOiIyMDE2LTEwLTE0VDAwOjAwOjAwWiIsIkVuZERhdGUiOiIyMDE2LTEwLTE5VDAwOjAwOjAwWiIsIlBlcmNlbnRhZ2VDb21wbGV0ZSI6bnVsbCwiU3R5bGUiOnsiJGlkIjoiMTc5IiwiU2hhcGUiOjIsIlNoYXBlVGhpY2tuZXNzIjoxLCJEdXJhdGlvbkZvcm1hdCI6MCwiSW5jbHVkZU5vbldvcmtpbmdEYXlzSW5EdXJhdGlvbiI6ZmFsc2UsIlBlcmNlbnRhZ2VDb21wbGV0ZVN0eWxlIjp7IiRpZCI6IjE4MCIsIkZvbnRTZXR0aW5ncyI6eyIkaWQiOiIxODE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ODIiLCJMaW5lQ29sb3IiOm51bGwsIkxpbmVXZWlnaHQiOjAuMCwiTGluZVR5cGUiOjAsIlBhcmVudFN0eWxlIjpudWxsfSwiUGFyZW50U3R5bGUiOnsiJHJlZiI6IjgxIn19LCJEdXJhdGlvblN0eWxlIjp7IiRpZCI6IjE4MyIsIkZvbnRTZXR0aW5ncyI6eyIkaWQiOiIxODQ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ODUiLCJMaW5lQ29sb3IiOm51bGwsIkxpbmVXZWlnaHQiOjAuMCwiTGluZVR5cGUiOjAsIlBhcmVudFN0eWxlIjpudWxsfSwiUGFyZW50U3R5bGUiOnsiJHJlZiI6Ijg4In19LCJIb3Jpem9udGFsQ29ubmVjdG9yU3R5bGUiOnsiJGlkIjoiMTg2IiwiTGluZUNvbG9yIjp7IiRyZWYiOiI5NiJ9LCJMaW5lV2VpZ2h0IjoxLjAsIkxpbmVUeXBlIjowLCJQYXJlbnRTdHlsZSI6eyIkcmVmIjoiOTUifX0sIlZlcnRpY2FsQ29ubmVjdG9yU3R5bGUiOnsiJGlkIjoiMTg3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Tg4IiwiTWFyZ2luIjp7IiRyZWYiOiIxMDIifSwiUGFkZGluZyI6eyIkcmVmIjoiMTAzIn0sIkJhY2tncm91bmQiOnsiJGlkIjoiMTg5IiwiQ29sb3IiOnsiJGlkIjoiMTkwIiwiQSI6MjU1LCJSIjozMSwiRyI6NzMsIkIiOjEyNX19LCJJc1Zpc2libGUiOnRydWUsIldpZHRoIjowLjAsIkhlaWdodCI6MTYuMCwiQm9yZGVyU3R5bGUiOnsiJGlkIjoiMTkxIiwiTGluZUNvbG9yIjp7IiRyZWYiOiIxMDUifSwiTGluZVdlaWdodCI6MC4wLCJMaW5lVHlwZSI6MCwiUGFyZW50U3R5bGUiOnsiJHJlZiI6IjEwNCJ9fSwiUGFyZW50U3R5bGUiOnsiJHJlZiI6IjEwMSJ9fSwiVGl0bGVTdHlsZSI6eyIkaWQiOiIxOTIiLCJGb250U2V0dGluZ3MiOnsiJGlkIjoiMTkz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E5NCIsIkxpbmVDb2xvciI6bnVsbCwiTGluZVdlaWdodCI6MC4wLCJMaW5lVHlwZSI6MCwiUGFyZW50U3R5bGUiOm51bGx9LCJQYXJlbnRTdHlsZSI6eyIkcmVmIjoiMTA3In19LCJEYXRlU3R5bGUiOnsiJGlkIjoiMTk1IiwiRm9udFNldHRpbmdzIjp7IiRpZCI6IjE5Ni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Tk3IiwiTGluZUNvbG9yIjpudWxsLCJMaW5lV2VpZ2h0IjowLjAsIkxpbmVUeXBlIjowLCJQYXJlbnRTdHlsZSI6bnVsbH0sIlBhcmVudFN0eWxlIjp7IiRyZWYiOiIxMTQifX0sIkRhdGVGb3JtYXQiOnsiJHJlZiI6IjEyMSJ9LCJJc1Zpc2libGUiOnRydWUsIlBhcmVudFN0eWxlIjp7IiRyZWYiOiI4MCJ9fSwiSW5kZXgiOjMsIklkIjoiODg3NjQzOWYtNTFiMi00Y2FhLThiNWYtMzNmMDVhM2FhOTBiIiwiSW1wb3J0SWQiOm51bGwsIlRpdGxlIjoiU2Vuc29yIFF1YWxpZmljYXRpb24iLCJOb3RlIjpudWxsLCJIeXBlcmxpbmsiOm51bGwsIklzQ2hhbmdlZCI6ZmFsc2UsIklzTmV3IjpmYWxzZX0seyIkaWQiOiIxOTgiLCJHcm91cE5hbWUiOm51bGwsIlN0YXJ0RGF0ZSI6IjIwMTYtMTAtMjRUMDA6MDA6MDBaIiwiRW5kRGF0ZSI6IjIwMTYtMTEtMDdUMDA6MDA6MDBaIiwiUGVyY2VudGFnZUNvbXBsZXRlIjpudWxsLCJTdHlsZSI6eyIkaWQiOiIxOTkiLCJTaGFwZSI6MiwiU2hhcGVUaGlja25lc3MiOjEsIkR1cmF0aW9uRm9ybWF0IjowLCJJbmNsdWRlTm9uV29ya2luZ0RheXNJbkR1cmF0aW9uIjpmYWxzZSwiUGVyY2VudGFnZUNvbXBsZXRlU3R5bGUiOnsiJGlkIjoiMjAwIiwiRm9udFNldHRpbmdzIjp7IiRpZCI6IjIw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wMiIsIkxpbmVDb2xvciI6bnVsbCwiTGluZVdlaWdodCI6MC4wLCJMaW5lVHlwZSI6MCwiUGFyZW50U3R5bGUiOm51bGx9LCJQYXJlbnRTdHlsZSI6eyIkcmVmIjoiODEifX0sIkR1cmF0aW9uU3R5bGUiOnsiJGlkIjoiMjAzIiwiRm9udFNldHRpbmdzIjp7IiRpZCI6IjIwNC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wNSIsIkxpbmVDb2xvciI6bnVsbCwiTGluZVdlaWdodCI6MC4wLCJMaW5lVHlwZSI6MCwiUGFyZW50U3R5bGUiOm51bGx9LCJQYXJlbnRTdHlsZSI6eyIkcmVmIjoiODgifX0sIkhvcml6b250YWxDb25uZWN0b3JTdHlsZSI6eyIkaWQiOiIyMDYiLCJMaW5lQ29sb3IiOnsiJHJlZiI6Ijk2In0sIkxpbmVXZWlnaHQiOjEuMCwiTGluZVR5cGUiOjAsIlBhcmVudFN0eWxlIjp7IiRyZWYiOiI5NSJ9fSwiVmVydGljYWxDb25uZWN0b3JTdHlsZSI6eyIkaWQiOiIyMDc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UsIklzQmVsb3dUaW1lYmFuZCI6dHJ1ZSwiUGVyY2VudGFnZUNvbXBsZXRlU2hhcGVPcGFjaXR5IjozNSwiU2hhcGVTdHlsZSI6eyIkaWQiOiIyMDgiLCJNYXJnaW4iOnsiJHJlZiI6IjEwMiJ9LCJQYWRkaW5nIjp7IiRyZWYiOiIxMDMifSwiQmFja2dyb3VuZCI6eyIkaWQiOiIyMDkiLCJDb2xvciI6eyIkaWQiOiIyMTAiLCJBIjoyNTUsIlIiOjE3OCwiRyI6MTQsIkIiOjE4fX0sIklzVmlzaWJsZSI6dHJ1ZSwiV2lkdGgiOjAuMCwiSGVpZ2h0IjoxNi4wLCJCb3JkZXJTdHlsZSI6eyIkaWQiOiIyMTEiLCJMaW5lQ29sb3IiOnsiJHJlZiI6IjEwNSJ9LCJMaW5lV2VpZ2h0IjowLjAsIkxpbmVUeXBlIjowLCJQYXJlbnRTdHlsZSI6eyIkcmVmIjoiMTA0In19LCJQYXJlbnRTdHlsZSI6eyIkcmVmIjoiMTAxIn19LCJUaXRsZVN0eWxlIjp7IiRpZCI6IjIxMiIsIkZvbnRTZXR0aW5ncyI6eyIkaWQiOiIyMTM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E0IiwiTGluZUNvbG9yIjpudWxsLCJMaW5lV2VpZ2h0IjowLjAsIkxpbmVUeXBlIjowLCJQYXJlbnRTdHlsZSI6bnVsbH0sIlBhcmVudFN0eWxlIjp7IiRyZWYiOiIxMDcifX0sIkRhdGVTdHlsZSI6eyIkaWQiOiIyMTUiLCJGb250U2V0dGluZ3MiOnsiJGlkIjoiMjE2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MTciLCJMaW5lQ29sb3IiOm51bGwsIkxpbmVXZWlnaHQiOjAuMCwiTGluZVR5cGUiOjAsIlBhcmVudFN0eWxlIjpudWxsfSwiUGFyZW50U3R5bGUiOnsiJHJlZiI6IjExNCJ9fSwiRGF0ZUZvcm1hdCI6eyIkcmVmIjoiMTIxIn0sIklzVmlzaWJsZSI6dHJ1ZSwiUGFyZW50U3R5bGUiOnsiJHJlZiI6IjgwIn19LCJJbmRleCI6NCwiSWQiOiIyMzlmMTgzNi1iZDVmLTRkZTMtYjRhZS02MmFiYWIyMWU1ODkiLCJJbXBvcnRJZCI6bnVsbCwiVGl0bGUiOiJTVyBEZXNpZ24iLCJOb3RlIjpudWxsLCJIeXBlcmxpbmsiOm51bGwsIklzQ2hhbmdlZCI6ZmFsc2UsIklzTmV3IjpmYWxzZX0seyIkaWQiOiIyMTgiLCJHcm91cE5hbWUiOm51bGwsIlN0YXJ0RGF0ZSI6IjIwMTYtMTEtMDRUMDA6MDA6MDBaIiwiRW5kRGF0ZSI6IjIwMTYtMTEtMTVUMDA6MDA6MDBaIiwiUGVyY2VudGFnZUNvbXBsZXRlIjpudWxsLCJTdHlsZSI6eyIkaWQiOiIyMTkiLCJTaGFwZSI6MiwiU2hhcGVUaGlja25lc3MiOjEsIkR1cmF0aW9uRm9ybWF0IjowLCJJbmNsdWRlTm9uV29ya2luZ0RheXNJbkR1cmF0aW9uIjpmYWxzZSwiUGVyY2VudGFnZUNvbXBsZXRlU3R5bGUiOnsiJGlkIjoiMjIwIiwiRm9udFNldHRpbmdzIjp7IiRpZCI6IjIy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yMiIsIkxpbmVDb2xvciI6bnVsbCwiTGluZVdlaWdodCI6MC4wLCJMaW5lVHlwZSI6MCwiUGFyZW50U3R5bGUiOm51bGx9LCJQYXJlbnRTdHlsZSI6eyIkcmVmIjoiODEifX0sIkR1cmF0aW9uU3R5bGUiOnsiJGlkIjoiMjIzIiwiRm9udFNldHRpbmdzIjp7IiRpZCI6IjIyNC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yNSIsIkxpbmVDb2xvciI6bnVsbCwiTGluZVdlaWdodCI6MC4wLCJMaW5lVHlwZSI6MCwiUGFyZW50U3R5bGUiOm51bGx9LCJQYXJlbnRTdHlsZSI6eyIkcmVmIjoiODgifX0sIkhvcml6b250YWxDb25uZWN0b3JTdHlsZSI6eyIkaWQiOiIyMjYiLCJMaW5lQ29sb3IiOnsiJHJlZiI6Ijk2In0sIkxpbmVXZWlnaHQiOjEuMCwiTGluZVR5cGUiOjAsIlBhcmVudFN0eWxlIjp7IiRyZWYiOiI5NSJ9fSwiVmVydGljYWxDb25uZWN0b3JTdHlsZSI6eyIkaWQiOiIyMjc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UsIklzQmVsb3dUaW1lYmFuZCI6dHJ1ZSwiUGVyY2VudGFnZUNvbXBsZXRlU2hhcGVPcGFjaXR5IjozNSwiU2hhcGVTdHlsZSI6eyIkaWQiOiIyMjgiLCJNYXJnaW4iOnsiJHJlZiI6IjEwMiJ9LCJQYWRkaW5nIjp7IiRyZWYiOiIxMDMifSwiQmFja2dyb3VuZCI6eyIkaWQiOiIyMjkiLCJDb2xvciI6eyIkaWQiOiIyMzAiLCJBIjoyNTUsIlIiOjExMSwiRyI6NDksIkIiOjE1Mn19LCJJc1Zpc2libGUiOnRydWUsIldpZHRoIjowLjAsIkhlaWdodCI6MTYuMCwiQm9yZGVyU3R5bGUiOnsiJGlkIjoiMjMxIiwiTGluZUNvbG9yIjp7IiRyZWYiOiIxMDUifSwiTGluZVdlaWdodCI6MC4wLCJMaW5lVHlwZSI6MCwiUGFyZW50U3R5bGUiOnsiJHJlZiI6IjEwNCJ9fSwiUGFyZW50U3R5bGUiOnsiJHJlZiI6IjEwMSJ9fSwiVGl0bGVTdHlsZSI6eyIkaWQiOiIyMzIiLCJGb250U2V0dGluZ3MiOnsiJGlkIjoiMjMz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zNCIsIkxpbmVDb2xvciI6bnVsbCwiTGluZVdlaWdodCI6MC4wLCJMaW5lVHlwZSI6MCwiUGFyZW50U3R5bGUiOm51bGx9LCJQYXJlbnRTdHlsZSI6eyIkcmVmIjoiMTA3In19LCJEYXRlU3R5bGUiOnsiJGlkIjoiMjM1IiwiRm9udFNldHRpbmdzIjp7IiRpZCI6IjIzNi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M3IiwiTGluZUNvbG9yIjpudWxsLCJMaW5lV2VpZ2h0IjowLjAsIkxpbmVUeXBlIjowLCJQYXJlbnRTdHlsZSI6bnVsbH0sIlBhcmVudFN0eWxlIjp7IiRyZWYiOiIxMTQifX0sIkRhdGVGb3JtYXQiOnsiJHJlZiI6IjEyMSJ9LCJJc1Zpc2libGUiOnRydWUsIlBhcmVudFN0eWxlIjp7IiRyZWYiOiI4MCJ9fSwiSW5kZXgiOjUsIklkIjoiOGE4YzJiODgtNDNlZC00MjZjLWJiNTctODZkNzRkMTNiMTMwIiwiSW1wb3J0SWQiOm51bGwsIlRpdGxlIjoiQ29kaW5nIiwiTm90ZSI6bnVsbCwiSHlwZXJsaW5rIjpudWxsLCJJc0NoYW5nZWQiOmZhbHNlLCJJc05ldyI6ZmFsc2V9LHsiJGlkIjoiMjM4IiwiR3JvdXBOYW1lIjpudWxsLCJTdGFydERhdGUiOiIyMDE2LTExLTE2VDAwOjAwOjAwWiIsIkVuZERhdGUiOiIyMDE2LTExLTI4VDAwOjAwOjAwWiIsIlBlcmNlbnRhZ2VDb21wbGV0ZSI6bnVsbCwiU3R5bGUiOnsiJGlkIjoiMjM5IiwiU2hhcGUiOjIsIlNoYXBlVGhpY2tuZXNzIjoxLCJEdXJhdGlvbkZvcm1hdCI6MCwiSW5jbHVkZU5vbldvcmtpbmdEYXlzSW5EdXJhdGlvbiI6ZmFsc2UsIlBlcmNlbnRhZ2VDb21wbGV0ZVN0eWxlIjp7IiRpZCI6IjI0MCIsIkZvbnRTZXR0aW5ncyI6eyIkaWQiOiIyNDE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DIiLCJMaW5lQ29sb3IiOm51bGwsIkxpbmVXZWlnaHQiOjAuMCwiTGluZVR5cGUiOjAsIlBhcmVudFN0eWxlIjpudWxsfSwiUGFyZW50U3R5bGUiOnsiJHJlZiI6IjgxIn19LCJEdXJhdGlvblN0eWxlIjp7IiRpZCI6IjI0MyIsIkZvbnRTZXR0aW5ncyI6eyIkaWQiOiIyNDQ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DUiLCJMaW5lQ29sb3IiOm51bGwsIkxpbmVXZWlnaHQiOjAuMCwiTGluZVR5cGUiOjAsIlBhcmVudFN0eWxlIjpudWxsfSwiUGFyZW50U3R5bGUiOnsiJHJlZiI6Ijg4In19LCJIb3Jpem9udGFsQ29ubmVjdG9yU3R5bGUiOnsiJGlkIjoiMjQ2IiwiTGluZUNvbG9yIjp7IiRyZWYiOiI5NiJ9LCJMaW5lV2VpZ2h0IjoxLjAsIkxpbmVUeXBlIjowLCJQYXJlbnRTdHlsZSI6eyIkcmVmIjoiOTUifX0sIlZlcnRpY2FsQ29ubmVjdG9yU3R5bGUiOnsiJGlkIjoiMjQ3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jQ4IiwiTWFyZ2luIjp7IiRyZWYiOiIxMDIifSwiUGFkZGluZyI6eyIkcmVmIjoiMTAzIn0sIkJhY2tncm91bmQiOnsiJGlkIjoiMjQ5IiwiQ29sb3IiOnsiJGlkIjoiMjUwIiwiQSI6MjU1LCJSIjoyNiwiRyI6MTcwLCJCIjo2Nn19LCJJc1Zpc2libGUiOnRydWUsIldpZHRoIjowLjAsIkhlaWdodCI6MTYuMCwiQm9yZGVyU3R5bGUiOnsiJGlkIjoiMjUxIiwiTGluZUNvbG9yIjp7IiRyZWYiOiIxMDUifSwiTGluZVdlaWdodCI6MC4wLCJMaW5lVHlwZSI6MCwiUGFyZW50U3R5bGUiOnsiJHJlZiI6IjEwNCJ9fSwiUGFyZW50U3R5bGUiOnsiJHJlZiI6IjEwMSJ9fSwiVGl0bGVTdHlsZSI6eyIkaWQiOiIyNTIiLCJGb250U2V0dGluZ3MiOnsiJGlkIjoiMjUz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1NCIsIkxpbmVDb2xvciI6bnVsbCwiTGluZVdlaWdodCI6MC4wLCJMaW5lVHlwZSI6MCwiUGFyZW50U3R5bGUiOm51bGx9LCJQYXJlbnRTdHlsZSI6eyIkcmVmIjoiMTA3In19LCJEYXRlU3R5bGUiOnsiJGlkIjoiMjU1IiwiRm9udFNldHRpbmdzIjp7IiRpZCI6IjI1Ni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U3IiwiTGluZUNvbG9yIjpudWxsLCJMaW5lV2VpZ2h0IjowLjAsIkxpbmVUeXBlIjowLCJQYXJlbnRTdHlsZSI6bnVsbH0sIlBhcmVudFN0eWxlIjp7IiRyZWYiOiIxMTQifX0sIkRhdGVGb3JtYXQiOnsiJHJlZiI6IjEyMSJ9LCJJc1Zpc2libGUiOnRydWUsIlBhcmVudFN0eWxlIjp7IiRyZWYiOiI4MCJ9fSwiSW5kZXgiOjYsIklkIjoiZTcxYTUxODUtYTAwMy00YzAxLWJjZWEtN2FmODQzZGRlMmFkIiwiSW1wb3J0SWQiOm51bGwsIlRpdGxlIjoiVGVzdGluZyIsIk5vdGUiOm51bGwsIkh5cGVybGluayI6bnVsbCwiSXNDaGFuZ2VkIjpmYWxzZSwiSXNOZXciOmZhbHNlfV0sIk1zUHJvamVjdEl0ZW1zVHJlZSI6eyIkaWQiOiIyNTgiLCJSb290Ijp7IkltcG9ydElkIjpudWxsLCJJc0ltcG9ydGVkIjpmYWxzZSwiQ2hpbGRyZW4iOltdfX0sIk1ldGFkYXRhIjp7IiRpZCI6IjI1OSJ9LCJTZXR0aW5ncyI6eyIkaWQiOiIyNjAiLCJJbXBhT3B0aW9ucyI6eyIkaWQiOiIyNjEiLCJMZWZ0VG9SaWdodCI6ZmFsc2UsIlBheWxvYWRPcHRpb25zIjoyfSwiVXNlQ29tcHJlc3Npb24iOmZhbHNlLCJDb21wcmVzaW9uUGVyY2VudGFnZSI6MC4wLCJJbmFjdGl2ZUludGVydmFsV2lkdGhUaHJlc2hvbGQiOjAuMCwiSW5hY3RpdmVJbnRlcnZhbFdpZHRoIjowLjAsIlNwbGl0VGFza3MiOmZhbHNlLCJVc2VDbHVzdGVyIjpmYWxzZSwiRXBzaWxvbiI6MC4wLCJNaW5Qb2ludHNUb0Zvcm1BQ2x1c3RlciI6MCwiR2VuZXJhdGVJbnZpc2libGVTaGFwZXMiOmZhbHNlLCJTbWFydFRpbWVsaW5lVGFza1BlcmNlbnRhZ2VGaXQiOmZhbHNlfSwiSXNOZXciOnRydWUsIkltcG9ydFR5cGUiOjAsIkZpbGVQYXRoIjpudWxsLCJUaW1lbGluZUltcG9ydGVkIjpmYWxzZSwiVGltZWxpbmVJbXBvcnRlZEZyb21FeGNlbCI6ZmFsc2V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73</Words>
  <Application>Microsoft Office PowerPoint</Application>
  <PresentationFormat>On-screen Show (4:3)</PresentationFormat>
  <Paragraphs>29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Keshav Kumar</dc:creator>
  <cp:lastModifiedBy>Keshav Kumar</cp:lastModifiedBy>
  <cp:revision>6</cp:revision>
  <dcterms:created xsi:type="dcterms:W3CDTF">2016-10-14T02:31:47Z</dcterms:created>
  <dcterms:modified xsi:type="dcterms:W3CDTF">2016-10-14T03:20:31Z</dcterms:modified>
</cp:coreProperties>
</file>