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9" r:id="rId5"/>
    <p:sldId id="261" r:id="rId6"/>
    <p:sldId id="263" r:id="rId7"/>
    <p:sldId id="264" r:id="rId8"/>
    <p:sldId id="262" r:id="rId9"/>
    <p:sldId id="266" r:id="rId10"/>
    <p:sldId id="267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ADB6"/>
    <a:srgbClr val="6AE6EE"/>
    <a:srgbClr val="1B73D5"/>
    <a:srgbClr val="50BAEF"/>
    <a:srgbClr val="503114"/>
    <a:srgbClr val="BEA782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19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e l'image des diapositives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ce réservé du texte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7.xml"/><Relationship Id="rId2" Type="http://schemas.openxmlformats.org/officeDocument/2006/relationships/image" Target="../media/image1.png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image" Target="../media/image1.png"/><Relationship Id="rId3" Type="http://schemas.openxmlformats.org/officeDocument/2006/relationships/tags" Target="../tags/tag19.xml"/><Relationship Id="rId2" Type="http://schemas.openxmlformats.org/officeDocument/2006/relationships/image" Target="../media/image3.png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7" name="Rectangle à coins arrondi 16"/>
          <p:cNvSpPr/>
          <p:nvPr/>
        </p:nvSpPr>
        <p:spPr>
          <a:xfrm>
            <a:off x="3221355" y="4667250"/>
            <a:ext cx="5749290" cy="9525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6000" b="1"/>
              <a:t>LOGO STATIQUE</a:t>
            </a:r>
            <a:endParaRPr lang="fr-FR" altLang="en-US" sz="6000" b="1"/>
          </a:p>
        </p:txBody>
      </p:sp>
      <p:pic>
        <p:nvPicPr>
          <p:cNvPr id="2" name="Image 1" descr="cloud-compu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2575" y="-1163955"/>
            <a:ext cx="3625215" cy="3625215"/>
          </a:xfrm>
          <a:prstGeom prst="rect">
            <a:avLst/>
          </a:prstGeom>
        </p:spPr>
      </p:pic>
      <p:grpSp>
        <p:nvGrpSpPr>
          <p:cNvPr id="4" name="Grouper 3"/>
          <p:cNvGrpSpPr/>
          <p:nvPr/>
        </p:nvGrpSpPr>
        <p:grpSpPr>
          <a:xfrm>
            <a:off x="2336800" y="1183640"/>
            <a:ext cx="7334885" cy="3060700"/>
            <a:chOff x="3680" y="1864"/>
            <a:chExt cx="11551" cy="4820"/>
          </a:xfrm>
        </p:grpSpPr>
        <p:grpSp>
          <p:nvGrpSpPr>
            <p:cNvPr id="26" name="Grouper 25"/>
            <p:cNvGrpSpPr/>
            <p:nvPr/>
          </p:nvGrpSpPr>
          <p:grpSpPr>
            <a:xfrm rot="0">
              <a:off x="3680" y="1864"/>
              <a:ext cx="11551" cy="4820"/>
              <a:chOff x="3680" y="1864"/>
              <a:chExt cx="11551" cy="4820"/>
            </a:xfrm>
          </p:grpSpPr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2">
                <a:lum bright="6000"/>
              </a:blip>
              <a:srcRect b="17441"/>
            </p:blipFill>
            <p:spPr>
              <a:xfrm>
                <a:off x="3680" y="1864"/>
                <a:ext cx="5533" cy="4568"/>
              </a:xfrm>
              <a:prstGeom prst="rect">
                <a:avLst/>
              </a:prstGeom>
              <a:effectLst/>
            </p:spPr>
          </p:pic>
          <p:sp>
            <p:nvSpPr>
              <p:cNvPr id="20" name="Arc 19"/>
              <p:cNvSpPr/>
              <p:nvPr/>
            </p:nvSpPr>
            <p:spPr>
              <a:xfrm>
                <a:off x="5785" y="2794"/>
                <a:ext cx="2609" cy="2705"/>
              </a:xfrm>
              <a:prstGeom prst="arc">
                <a:avLst>
                  <a:gd name="adj1" fmla="val 12523867"/>
                  <a:gd name="adj2" fmla="val 189629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21" name="Arc 20"/>
              <p:cNvSpPr/>
              <p:nvPr>
                <p:custDataLst>
                  <p:tags r:id="rId3"/>
                </p:custDataLst>
              </p:nvPr>
            </p:nvSpPr>
            <p:spPr>
              <a:xfrm rot="19080000">
                <a:off x="4385" y="3312"/>
                <a:ext cx="1737" cy="1441"/>
              </a:xfrm>
              <a:prstGeom prst="arc">
                <a:avLst>
                  <a:gd name="adj1" fmla="val 12495122"/>
                  <a:gd name="adj2" fmla="val 3356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22" name="Arc 21"/>
              <p:cNvSpPr/>
              <p:nvPr>
                <p:custDataLst>
                  <p:tags r:id="rId4"/>
                </p:custDataLst>
              </p:nvPr>
            </p:nvSpPr>
            <p:spPr>
              <a:xfrm rot="16200000">
                <a:off x="3511" y="4380"/>
                <a:ext cx="2223" cy="1882"/>
              </a:xfrm>
              <a:prstGeom prst="arc">
                <a:avLst>
                  <a:gd name="adj1" fmla="val 13004110"/>
                  <a:gd name="adj2" fmla="val 21108624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23" name="Arc 22"/>
              <p:cNvSpPr/>
              <p:nvPr>
                <p:custDataLst>
                  <p:tags r:id="rId5"/>
                </p:custDataLst>
              </p:nvPr>
            </p:nvSpPr>
            <p:spPr>
              <a:xfrm rot="5400000" flipH="1">
                <a:off x="7174" y="4322"/>
                <a:ext cx="2152" cy="1925"/>
              </a:xfrm>
              <a:prstGeom prst="arc">
                <a:avLst>
                  <a:gd name="adj1" fmla="val 13913835"/>
                  <a:gd name="adj2" fmla="val 21218674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9" name="Rectangle à coins arrondi 8"/>
              <p:cNvSpPr/>
              <p:nvPr/>
            </p:nvSpPr>
            <p:spPr>
              <a:xfrm>
                <a:off x="3969" y="5828"/>
                <a:ext cx="10869" cy="604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8" name="Zone de texte 7"/>
              <p:cNvSpPr txBox="1"/>
              <p:nvPr/>
            </p:nvSpPr>
            <p:spPr>
              <a:xfrm>
                <a:off x="4211" y="4117"/>
                <a:ext cx="11020" cy="2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fr-FR" altLang="en-US" sz="10000" b="1">
                    <a:ln w="28575">
                      <a:solidFill>
                        <a:srgbClr val="503114"/>
                      </a:solidFill>
                    </a:ln>
                    <a:solidFill>
                      <a:srgbClr val="0070C0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A</a:t>
                </a:r>
                <a:r>
                  <a:rPr lang="fr-FR" altLang="en-US" sz="6600" b="1">
                    <a:ln w="28575">
                      <a:solidFill>
                        <a:srgbClr val="503114"/>
                      </a:solidFill>
                    </a:ln>
                    <a:solidFill>
                      <a:srgbClr val="BEA782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verro</a:t>
                </a:r>
                <a:r>
                  <a:rPr lang="fr-FR" altLang="en-US" sz="10000" b="1">
                    <a:ln w="28575">
                      <a:solidFill>
                        <a:srgbClr val="503114"/>
                      </a:solidFill>
                    </a:ln>
                    <a:solidFill>
                      <a:srgbClr val="0070C0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S</a:t>
                </a:r>
                <a:r>
                  <a:rPr lang="fr-FR" altLang="en-US" sz="6600" b="1">
                    <a:ln w="28575">
                      <a:solidFill>
                        <a:srgbClr val="503114"/>
                      </a:solidFill>
                    </a:ln>
                    <a:solidFill>
                      <a:srgbClr val="BEA782"/>
                    </a:solidFill>
                    <a:latin typeface="Comic Sans MS" panose="030F0702030302020204" charset="0"/>
                    <a:cs typeface="Comic Sans MS" panose="030F0702030302020204" charset="0"/>
                  </a:rPr>
                  <a:t>torage</a:t>
                </a:r>
                <a:endParaRPr lang="fr-FR" altLang="en-US" sz="6600" b="1">
                  <a:ln w="28575">
                    <a:solidFill>
                      <a:srgbClr val="503114"/>
                    </a:solidFill>
                  </a:ln>
                  <a:solidFill>
                    <a:srgbClr val="BEA782"/>
                  </a:solidFill>
                  <a:latin typeface="Comic Sans MS" panose="030F0702030302020204" charset="0"/>
                  <a:cs typeface="Comic Sans MS" panose="030F0702030302020204" charset="0"/>
                </a:endParaRPr>
              </a:p>
            </p:txBody>
          </p:sp>
        </p:grpSp>
        <p:sp>
          <p:nvSpPr>
            <p:cNvPr id="3" name="Zone de texte 2"/>
            <p:cNvSpPr txBox="1"/>
            <p:nvPr>
              <p:custDataLst>
                <p:tags r:id="rId6"/>
              </p:custDataLst>
            </p:nvPr>
          </p:nvSpPr>
          <p:spPr>
            <a:xfrm>
              <a:off x="11624" y="2227"/>
              <a:ext cx="360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fr-FR" altLang="en-US" sz="3600" b="1">
                  <a:ln w="28575">
                    <a:noFill/>
                  </a:ln>
                  <a:solidFill>
                    <a:srgbClr val="FF0000"/>
                  </a:solidFill>
                  <a:latin typeface="Comic Sans MS" panose="030F0702030302020204" charset="0"/>
                  <a:cs typeface="Comic Sans MS" panose="030F0702030302020204" charset="0"/>
                </a:rPr>
                <a:t>EN BETA</a:t>
              </a:r>
              <a:endParaRPr lang="fr-FR" altLang="en-US" sz="3600" b="1">
                <a:ln w="28575">
                  <a:noFill/>
                </a:ln>
                <a:solidFill>
                  <a:srgbClr val="FF0000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7" name="Rectangle à coins arrondi 16"/>
          <p:cNvSpPr/>
          <p:nvPr/>
        </p:nvSpPr>
        <p:spPr>
          <a:xfrm>
            <a:off x="3221355" y="4667250"/>
            <a:ext cx="5749290" cy="9525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6000" b="1"/>
              <a:t>PETIT LOGO</a:t>
            </a:r>
            <a:endParaRPr lang="fr-FR" altLang="en-US" sz="6000" b="1"/>
          </a:p>
        </p:txBody>
      </p:sp>
      <p:grpSp>
        <p:nvGrpSpPr>
          <p:cNvPr id="3" name="Grouper 2"/>
          <p:cNvGrpSpPr/>
          <p:nvPr/>
        </p:nvGrpSpPr>
        <p:grpSpPr>
          <a:xfrm>
            <a:off x="4339590" y="1394460"/>
            <a:ext cx="3512820" cy="3134360"/>
            <a:chOff x="3680" y="1864"/>
            <a:chExt cx="5532" cy="4936"/>
          </a:xfrm>
        </p:grpSpPr>
        <p:pic>
          <p:nvPicPr>
            <p:cNvPr id="2" name="Imag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>
              <a:lum bright="6000"/>
            </a:blip>
            <a:srcRect b="17441"/>
          </p:blipFill>
          <p:spPr>
            <a:xfrm>
              <a:off x="3680" y="1864"/>
              <a:ext cx="5533" cy="4568"/>
            </a:xfrm>
            <a:prstGeom prst="rect">
              <a:avLst/>
            </a:prstGeom>
            <a:effectLst/>
          </p:spPr>
        </p:pic>
        <p:sp>
          <p:nvSpPr>
            <p:cNvPr id="20" name="Arc 19"/>
            <p:cNvSpPr/>
            <p:nvPr/>
          </p:nvSpPr>
          <p:spPr>
            <a:xfrm>
              <a:off x="5785" y="2794"/>
              <a:ext cx="2609" cy="2705"/>
            </a:xfrm>
            <a:prstGeom prst="arc">
              <a:avLst>
                <a:gd name="adj1" fmla="val 12523867"/>
                <a:gd name="adj2" fmla="val 189629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1" name="Arc 20"/>
            <p:cNvSpPr/>
            <p:nvPr>
              <p:custDataLst>
                <p:tags r:id="rId3"/>
              </p:custDataLst>
            </p:nvPr>
          </p:nvSpPr>
          <p:spPr>
            <a:xfrm rot="19080000">
              <a:off x="4385" y="3312"/>
              <a:ext cx="1737" cy="1441"/>
            </a:xfrm>
            <a:prstGeom prst="arc">
              <a:avLst>
                <a:gd name="adj1" fmla="val 12495122"/>
                <a:gd name="adj2" fmla="val 33569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2" name="Arc 21"/>
            <p:cNvSpPr/>
            <p:nvPr>
              <p:custDataLst>
                <p:tags r:id="rId4"/>
              </p:custDataLst>
            </p:nvPr>
          </p:nvSpPr>
          <p:spPr>
            <a:xfrm rot="16200000">
              <a:off x="3511" y="4380"/>
              <a:ext cx="2223" cy="1882"/>
            </a:xfrm>
            <a:prstGeom prst="arc">
              <a:avLst>
                <a:gd name="adj1" fmla="val 13004110"/>
                <a:gd name="adj2" fmla="val 21108624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3" name="Arc 22"/>
            <p:cNvSpPr/>
            <p:nvPr>
              <p:custDataLst>
                <p:tags r:id="rId5"/>
              </p:custDataLst>
            </p:nvPr>
          </p:nvSpPr>
          <p:spPr>
            <a:xfrm rot="5400000" flipH="1">
              <a:off x="7174" y="4322"/>
              <a:ext cx="2152" cy="1925"/>
            </a:xfrm>
            <a:prstGeom prst="arc">
              <a:avLst>
                <a:gd name="adj1" fmla="val 12741545"/>
                <a:gd name="adj2" fmla="val 21218674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9" name="Rectangle à coins arrondi 8"/>
            <p:cNvSpPr/>
            <p:nvPr/>
          </p:nvSpPr>
          <p:spPr>
            <a:xfrm>
              <a:off x="3969" y="5828"/>
              <a:ext cx="4971" cy="60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" name="Zone de texte 7"/>
            <p:cNvSpPr txBox="1"/>
            <p:nvPr/>
          </p:nvSpPr>
          <p:spPr>
            <a:xfrm>
              <a:off x="4101" y="3168"/>
              <a:ext cx="4502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fr-FR" altLang="en-US" sz="14400" b="1">
                  <a:ln w="28575">
                    <a:solidFill>
                      <a:srgbClr val="503114"/>
                    </a:solidFill>
                  </a:ln>
                  <a:solidFill>
                    <a:srgbClr val="0070C0"/>
                  </a:solidFill>
                  <a:latin typeface="Comic Sans MS" panose="030F0702030302020204" charset="0"/>
                  <a:cs typeface="Comic Sans MS" panose="030F0702030302020204" charset="0"/>
                  <a:sym typeface="+mn-ea"/>
                </a:rPr>
                <a:t>AS</a:t>
              </a:r>
              <a:endParaRPr lang="fr-FR" altLang="en-US" sz="14400" b="1">
                <a:ln w="1270">
                  <a:solidFill>
                    <a:srgbClr val="0070C0"/>
                  </a:solidFill>
                </a:ln>
                <a:solidFill>
                  <a:schemeClr val="accent1"/>
                </a:solidFill>
                <a:latin typeface="Comic Sans MS" panose="030F0702030302020204" charset="0"/>
                <a:cs typeface="Comic Sans MS" panose="030F070203030202020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7" name="Rectangle à coins arrondi 16"/>
          <p:cNvSpPr/>
          <p:nvPr/>
        </p:nvSpPr>
        <p:spPr>
          <a:xfrm>
            <a:off x="3221355" y="4667250"/>
            <a:ext cx="5749290" cy="9525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6000" b="1"/>
              <a:t>LOGO STATIQUE</a:t>
            </a:r>
            <a:endParaRPr lang="fr-FR" altLang="en-US" sz="6000" b="1"/>
          </a:p>
        </p:txBody>
      </p:sp>
      <p:pic>
        <p:nvPicPr>
          <p:cNvPr id="2" name="Image 1" descr="cloud-compu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965" y="746760"/>
            <a:ext cx="3625215" cy="3625215"/>
          </a:xfrm>
          <a:prstGeom prst="rect">
            <a:avLst/>
          </a:prstGeom>
        </p:spPr>
      </p:pic>
      <p:grpSp>
        <p:nvGrpSpPr>
          <p:cNvPr id="43" name="Grouper 42"/>
          <p:cNvGrpSpPr/>
          <p:nvPr/>
        </p:nvGrpSpPr>
        <p:grpSpPr>
          <a:xfrm>
            <a:off x="3623945" y="1971675"/>
            <a:ext cx="1340485" cy="1581150"/>
            <a:chOff x="5707" y="3105"/>
            <a:chExt cx="2111" cy="2490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" name="Parallélogramme 3"/>
            <p:cNvSpPr/>
            <p:nvPr/>
          </p:nvSpPr>
          <p:spPr>
            <a:xfrm>
              <a:off x="5707" y="3105"/>
              <a:ext cx="1305" cy="2490"/>
            </a:xfrm>
            <a:prstGeom prst="parallelogram">
              <a:avLst>
                <a:gd name="adj" fmla="val 61915"/>
              </a:avLst>
            </a:prstGeom>
            <a:solidFill>
              <a:srgbClr val="50BAEF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0" name="Trapèze 9"/>
            <p:cNvSpPr/>
            <p:nvPr/>
          </p:nvSpPr>
          <p:spPr>
            <a:xfrm>
              <a:off x="6004" y="4347"/>
              <a:ext cx="1494" cy="329"/>
            </a:xfrm>
            <a:prstGeom prst="trapezoid">
              <a:avLst>
                <a:gd name="adj" fmla="val 31610"/>
              </a:avLst>
            </a:prstGeom>
            <a:solidFill>
              <a:srgbClr val="1B73D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3" name="Parallélogramme 12"/>
            <p:cNvSpPr/>
            <p:nvPr>
              <p:custDataLst>
                <p:tags r:id="rId2"/>
              </p:custDataLst>
            </p:nvPr>
          </p:nvSpPr>
          <p:spPr>
            <a:xfrm flipH="1">
              <a:off x="6514" y="3105"/>
              <a:ext cx="1305" cy="2490"/>
            </a:xfrm>
            <a:prstGeom prst="parallelogram">
              <a:avLst>
                <a:gd name="adj" fmla="val 619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</p:grpSp>
      <p:grpSp>
        <p:nvGrpSpPr>
          <p:cNvPr id="42" name="Grouper 41"/>
          <p:cNvGrpSpPr/>
          <p:nvPr/>
        </p:nvGrpSpPr>
        <p:grpSpPr>
          <a:xfrm rot="20760000">
            <a:off x="4886948" y="1823164"/>
            <a:ext cx="1176762" cy="1642164"/>
            <a:chOff x="7985" y="3075"/>
            <a:chExt cx="1587" cy="238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grpSpPr>
        <p:grpSp>
          <p:nvGrpSpPr>
            <p:cNvPr id="36" name="Grouper 35"/>
            <p:cNvGrpSpPr/>
            <p:nvPr/>
          </p:nvGrpSpPr>
          <p:grpSpPr>
            <a:xfrm>
              <a:off x="8108" y="3075"/>
              <a:ext cx="1464" cy="1641"/>
              <a:chOff x="7820" y="3153"/>
              <a:chExt cx="1464" cy="1641"/>
            </a:xfrm>
          </p:grpSpPr>
          <p:grpSp>
            <p:nvGrpSpPr>
              <p:cNvPr id="30" name="Grouper 29"/>
              <p:cNvGrpSpPr/>
              <p:nvPr/>
            </p:nvGrpSpPr>
            <p:grpSpPr>
              <a:xfrm>
                <a:off x="7820" y="3153"/>
                <a:ext cx="1464" cy="1116"/>
                <a:chOff x="7535" y="3292"/>
                <a:chExt cx="1464" cy="1116"/>
              </a:xfrm>
            </p:grpSpPr>
            <p:sp>
              <p:nvSpPr>
                <p:cNvPr id="25" name="Parallélogramme 24"/>
                <p:cNvSpPr/>
                <p:nvPr>
                  <p:custDataLst>
                    <p:tags r:id="rId3"/>
                  </p:custDataLst>
                </p:nvPr>
              </p:nvSpPr>
              <p:spPr>
                <a:xfrm rot="16920000" flipH="1">
                  <a:off x="7987" y="3176"/>
                  <a:ext cx="897" cy="1128"/>
                </a:xfrm>
                <a:prstGeom prst="parallelogram">
                  <a:avLst>
                    <a:gd name="adj" fmla="val 61915"/>
                  </a:avLst>
                </a:prstGeom>
                <a:solidFill>
                  <a:srgbClr val="50BAEF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fr-FR" altLang="en-US"/>
                </a:p>
              </p:txBody>
            </p:sp>
            <p:sp>
              <p:nvSpPr>
                <p:cNvPr id="27" name="Parallélogramme 26"/>
                <p:cNvSpPr/>
                <p:nvPr>
                  <p:custDataLst>
                    <p:tags r:id="rId4"/>
                  </p:custDataLst>
                </p:nvPr>
              </p:nvSpPr>
              <p:spPr>
                <a:xfrm rot="9900000" flipH="1" flipV="1">
                  <a:off x="7535" y="3738"/>
                  <a:ext cx="694" cy="670"/>
                </a:xfrm>
                <a:prstGeom prst="parallelogram">
                  <a:avLst>
                    <a:gd name="adj" fmla="val 61915"/>
                  </a:avLst>
                </a:prstGeom>
                <a:solidFill>
                  <a:srgbClr val="1B73D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fr-FR" altLang="en-US"/>
                </a:p>
              </p:txBody>
            </p:sp>
          </p:grpSp>
          <p:sp>
            <p:nvSpPr>
              <p:cNvPr id="35" name="Parallélogramme 34"/>
              <p:cNvSpPr/>
              <p:nvPr>
                <p:custDataLst>
                  <p:tags r:id="rId5"/>
                </p:custDataLst>
              </p:nvPr>
            </p:nvSpPr>
            <p:spPr>
              <a:xfrm rot="16920000" flipV="1">
                <a:off x="8043" y="3782"/>
                <a:ext cx="897" cy="1128"/>
              </a:xfrm>
              <a:prstGeom prst="parallelogram">
                <a:avLst>
                  <a:gd name="adj" fmla="val 6191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</p:grpSp>
        <p:grpSp>
          <p:nvGrpSpPr>
            <p:cNvPr id="37" name="Grouper 36"/>
            <p:cNvGrpSpPr/>
            <p:nvPr/>
          </p:nvGrpSpPr>
          <p:grpSpPr>
            <a:xfrm flipH="1" flipV="1">
              <a:off x="7985" y="3815"/>
              <a:ext cx="1563" cy="1642"/>
              <a:chOff x="7722" y="3153"/>
              <a:chExt cx="1563" cy="1642"/>
            </a:xfrm>
          </p:grpSpPr>
          <p:grpSp>
            <p:nvGrpSpPr>
              <p:cNvPr id="38" name="Grouper 37"/>
              <p:cNvGrpSpPr/>
              <p:nvPr/>
            </p:nvGrpSpPr>
            <p:grpSpPr>
              <a:xfrm>
                <a:off x="7722" y="3153"/>
                <a:ext cx="1563" cy="1406"/>
                <a:chOff x="7437" y="3292"/>
                <a:chExt cx="1563" cy="1406"/>
              </a:xfrm>
            </p:grpSpPr>
            <p:sp>
              <p:nvSpPr>
                <p:cNvPr id="39" name="Parallélogramme 38"/>
                <p:cNvSpPr/>
                <p:nvPr>
                  <p:custDataLst>
                    <p:tags r:id="rId6"/>
                  </p:custDataLst>
                </p:nvPr>
              </p:nvSpPr>
              <p:spPr>
                <a:xfrm rot="16920000" flipH="1">
                  <a:off x="7987" y="3176"/>
                  <a:ext cx="897" cy="1128"/>
                </a:xfrm>
                <a:prstGeom prst="parallelogram">
                  <a:avLst>
                    <a:gd name="adj" fmla="val 61915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fr-FR" altLang="en-US"/>
                </a:p>
              </p:txBody>
            </p:sp>
            <p:sp>
              <p:nvSpPr>
                <p:cNvPr id="40" name="Parallélogramme 39"/>
                <p:cNvSpPr/>
                <p:nvPr>
                  <p:custDataLst>
                    <p:tags r:id="rId7"/>
                  </p:custDataLst>
                </p:nvPr>
              </p:nvSpPr>
              <p:spPr>
                <a:xfrm rot="9900000" flipH="1" flipV="1">
                  <a:off x="7437" y="3752"/>
                  <a:ext cx="826" cy="946"/>
                </a:xfrm>
                <a:prstGeom prst="parallelogram">
                  <a:avLst>
                    <a:gd name="adj" fmla="val 61915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fr-FR" altLang="en-US"/>
                </a:p>
              </p:txBody>
            </p:sp>
          </p:grpSp>
          <p:sp>
            <p:nvSpPr>
              <p:cNvPr id="41" name="Parallélogramme 40"/>
              <p:cNvSpPr/>
              <p:nvPr>
                <p:custDataLst>
                  <p:tags r:id="rId8"/>
                </p:custDataLst>
              </p:nvPr>
            </p:nvSpPr>
            <p:spPr>
              <a:xfrm rot="16920000" flipV="1">
                <a:off x="8043" y="3782"/>
                <a:ext cx="897" cy="1128"/>
              </a:xfrm>
              <a:prstGeom prst="parallelogram">
                <a:avLst>
                  <a:gd name="adj" fmla="val 6191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Espace réservé du contenu 4" descr="cloud-computing"/>
          <p:cNvPicPr>
            <a:picLocks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6965" y="892175"/>
            <a:ext cx="4876800" cy="4876800"/>
          </a:xfrm>
          <a:prstGeom prst="rect">
            <a:avLst/>
          </a:prstGeom>
        </p:spPr>
      </p:pic>
      <p:sp>
        <p:nvSpPr>
          <p:cNvPr id="6" name="Zone de texte 5"/>
          <p:cNvSpPr txBox="1"/>
          <p:nvPr>
            <p:custDataLst>
              <p:tags r:id="rId3"/>
            </p:custDataLst>
          </p:nvPr>
        </p:nvSpPr>
        <p:spPr>
          <a:xfrm>
            <a:off x="4446905" y="2178685"/>
            <a:ext cx="3449955" cy="2500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9900" b="1">
                <a:gradFill>
                  <a:gsLst>
                    <a:gs pos="0">
                      <a:srgbClr val="50BAEF"/>
                    </a:gs>
                    <a:gs pos="3500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Franklin Gothic Medium" panose="020B0603020102020204" charset="0"/>
                <a:cs typeface="Franklin Gothic Medium" panose="020B0603020102020204" charset="0"/>
              </a:rPr>
              <a:t>AS</a:t>
            </a:r>
            <a:endParaRPr lang="fr-FR" altLang="en-US" sz="19900" b="1">
              <a:gradFill>
                <a:gsLst>
                  <a:gs pos="0">
                    <a:srgbClr val="50BAEF"/>
                  </a:gs>
                  <a:gs pos="3500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Espace réservé du contenu 2"/>
          <p:cNvPicPr>
            <a:picLocks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8100000">
            <a:off x="2352040" y="340995"/>
            <a:ext cx="6887210" cy="688721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61285" y="2816860"/>
            <a:ext cx="2106295" cy="1735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pic>
        <p:nvPicPr>
          <p:cNvPr id="13" name="Espace réservé du contenu 4" descr="cloud-computi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59760" y="2237740"/>
            <a:ext cx="3183255" cy="3183255"/>
          </a:xfrm>
          <a:prstGeom prst="rect">
            <a:avLst/>
          </a:prstGeom>
          <a:effectLst/>
        </p:spPr>
      </p:pic>
      <p:sp>
        <p:nvSpPr>
          <p:cNvPr id="4" name="Zone de texte 3"/>
          <p:cNvSpPr txBox="1"/>
          <p:nvPr>
            <p:custDataLst>
              <p:tags r:id="rId5"/>
            </p:custDataLst>
          </p:nvPr>
        </p:nvSpPr>
        <p:spPr>
          <a:xfrm>
            <a:off x="3696335" y="2239645"/>
            <a:ext cx="3449955" cy="2500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fr-FR" altLang="en-US" sz="19900" b="1">
                <a:gradFill>
                  <a:gsLst>
                    <a:gs pos="0">
                      <a:srgbClr val="50BAEF"/>
                    </a:gs>
                    <a:gs pos="3500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Franklin Gothic Medium" panose="020B0603020102020204" charset="0"/>
                <a:cs typeface="Franklin Gothic Medium" panose="020B0603020102020204" charset="0"/>
              </a:rPr>
              <a:t>AS</a:t>
            </a:r>
            <a:endParaRPr lang="fr-FR" altLang="en-US" sz="19900" b="1">
              <a:gradFill>
                <a:gsLst>
                  <a:gs pos="0">
                    <a:srgbClr val="50BAEF"/>
                  </a:gs>
                  <a:gs pos="3500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grpSp>
        <p:nvGrpSpPr>
          <p:cNvPr id="16" name="Grouper 15"/>
          <p:cNvGrpSpPr/>
          <p:nvPr/>
        </p:nvGrpSpPr>
        <p:grpSpPr>
          <a:xfrm>
            <a:off x="8130540" y="1268730"/>
            <a:ext cx="1226820" cy="5062855"/>
            <a:chOff x="12804" y="1998"/>
            <a:chExt cx="1932" cy="7973"/>
          </a:xfrm>
          <a:gradFill>
            <a:gsLst>
              <a:gs pos="0">
                <a:srgbClr val="0070C0"/>
              </a:gs>
              <a:gs pos="100000">
                <a:srgbClr val="00B050"/>
              </a:gs>
            </a:gsLst>
            <a:lin scaled="0"/>
          </a:gradFill>
        </p:grpSpPr>
        <p:sp>
          <p:nvSpPr>
            <p:cNvPr id="8" name="Trapèze 7"/>
            <p:cNvSpPr/>
            <p:nvPr/>
          </p:nvSpPr>
          <p:spPr>
            <a:xfrm rot="7740000">
              <a:off x="13250" y="2552"/>
              <a:ext cx="503" cy="1394"/>
            </a:xfrm>
            <a:prstGeom prst="trapezoid">
              <a:avLst>
                <a:gd name="adj" fmla="val 23728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9" name="Trapèze 8"/>
            <p:cNvSpPr/>
            <p:nvPr>
              <p:custDataLst>
                <p:tags r:id="rId6"/>
              </p:custDataLst>
            </p:nvPr>
          </p:nvSpPr>
          <p:spPr>
            <a:xfrm rot="13860000" flipV="1">
              <a:off x="13450" y="8052"/>
              <a:ext cx="503" cy="1394"/>
            </a:xfrm>
            <a:prstGeom prst="trapezoid">
              <a:avLst>
                <a:gd name="adj" fmla="val 23728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0" name="Trapèze 9"/>
            <p:cNvSpPr/>
            <p:nvPr>
              <p:custDataLst>
                <p:tags r:id="rId7"/>
              </p:custDataLst>
            </p:nvPr>
          </p:nvSpPr>
          <p:spPr>
            <a:xfrm rot="9240000">
              <a:off x="14234" y="1998"/>
              <a:ext cx="503" cy="1394"/>
            </a:xfrm>
            <a:prstGeom prst="trapezoid">
              <a:avLst>
                <a:gd name="adj" fmla="val 23728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12" name="Trapèze 11"/>
            <p:cNvSpPr/>
            <p:nvPr>
              <p:custDataLst>
                <p:tags r:id="rId8"/>
              </p:custDataLst>
            </p:nvPr>
          </p:nvSpPr>
          <p:spPr>
            <a:xfrm rot="12360000" flipV="1">
              <a:off x="14234" y="8577"/>
              <a:ext cx="503" cy="1394"/>
            </a:xfrm>
            <a:prstGeom prst="trapezoid">
              <a:avLst>
                <a:gd name="adj" fmla="val 23728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7" name="Rectangle à coins arrondi 16"/>
          <p:cNvSpPr/>
          <p:nvPr/>
        </p:nvSpPr>
        <p:spPr>
          <a:xfrm>
            <a:off x="3221355" y="4667250"/>
            <a:ext cx="5749290" cy="9525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fr-FR" altLang="en-US" sz="6000" b="1"/>
              <a:t>LOGO STATIQUE</a:t>
            </a:r>
            <a:endParaRPr lang="fr-FR" altLang="en-US" sz="6000" b="1"/>
          </a:p>
        </p:txBody>
      </p:sp>
      <p:pic>
        <p:nvPicPr>
          <p:cNvPr id="2" name="Image 1" descr="cloud-compu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1965" y="746760"/>
            <a:ext cx="3625215" cy="3625215"/>
          </a:xfrm>
          <a:prstGeom prst="rect">
            <a:avLst/>
          </a:prstGeom>
        </p:spPr>
      </p:pic>
      <p:sp>
        <p:nvSpPr>
          <p:cNvPr id="4" name="Parallélogramme 3"/>
          <p:cNvSpPr/>
          <p:nvPr/>
        </p:nvSpPr>
        <p:spPr>
          <a:xfrm>
            <a:off x="3623945" y="1971675"/>
            <a:ext cx="828675" cy="1581150"/>
          </a:xfrm>
          <a:prstGeom prst="parallelogram">
            <a:avLst>
              <a:gd name="adj" fmla="val 61915"/>
            </a:avLst>
          </a:prstGeom>
          <a:solidFill>
            <a:srgbClr val="50BAE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0" name="Trapèze 9"/>
          <p:cNvSpPr/>
          <p:nvPr/>
        </p:nvSpPr>
        <p:spPr>
          <a:xfrm>
            <a:off x="3812540" y="2760345"/>
            <a:ext cx="948690" cy="208915"/>
          </a:xfrm>
          <a:prstGeom prst="trapezoid">
            <a:avLst>
              <a:gd name="adj" fmla="val 31610"/>
            </a:avLst>
          </a:prstGeom>
          <a:solidFill>
            <a:srgbClr val="1B73D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sp>
        <p:nvSpPr>
          <p:cNvPr id="13" name="Parallélogramme 12"/>
          <p:cNvSpPr/>
          <p:nvPr>
            <p:custDataLst>
              <p:tags r:id="rId2"/>
            </p:custDataLst>
          </p:nvPr>
        </p:nvSpPr>
        <p:spPr>
          <a:xfrm flipH="1">
            <a:off x="4136390" y="1971675"/>
            <a:ext cx="828675" cy="1581150"/>
          </a:xfrm>
          <a:prstGeom prst="parallelogram">
            <a:avLst>
              <a:gd name="adj" fmla="val 619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  <p:grpSp>
        <p:nvGrpSpPr>
          <p:cNvPr id="30" name="Grouper 29"/>
          <p:cNvGrpSpPr/>
          <p:nvPr/>
        </p:nvGrpSpPr>
        <p:grpSpPr>
          <a:xfrm>
            <a:off x="4965700" y="2002155"/>
            <a:ext cx="929640" cy="708660"/>
            <a:chOff x="7535" y="3292"/>
            <a:chExt cx="1464" cy="1116"/>
          </a:xfrm>
        </p:grpSpPr>
        <p:sp>
          <p:nvSpPr>
            <p:cNvPr id="25" name="Parallélogramme 24"/>
            <p:cNvSpPr/>
            <p:nvPr>
              <p:custDataLst>
                <p:tags r:id="rId3"/>
              </p:custDataLst>
            </p:nvPr>
          </p:nvSpPr>
          <p:spPr>
            <a:xfrm rot="16920000" flipH="1">
              <a:off x="7987" y="3176"/>
              <a:ext cx="897" cy="1128"/>
            </a:xfrm>
            <a:prstGeom prst="parallelogram">
              <a:avLst>
                <a:gd name="adj" fmla="val 619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27" name="Parallélogramme 26"/>
            <p:cNvSpPr/>
            <p:nvPr>
              <p:custDataLst>
                <p:tags r:id="rId4"/>
              </p:custDataLst>
            </p:nvPr>
          </p:nvSpPr>
          <p:spPr>
            <a:xfrm rot="9900000" flipH="1" flipV="1">
              <a:off x="7535" y="3738"/>
              <a:ext cx="694" cy="670"/>
            </a:xfrm>
            <a:prstGeom prst="parallelogram">
              <a:avLst>
                <a:gd name="adj" fmla="val 61915"/>
              </a:avLst>
            </a:prstGeom>
            <a:solidFill>
              <a:srgbClr val="1B73D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</p:grpSp>
      <p:grpSp>
        <p:nvGrpSpPr>
          <p:cNvPr id="31" name="Grouper 30"/>
          <p:cNvGrpSpPr/>
          <p:nvPr/>
        </p:nvGrpSpPr>
        <p:grpSpPr>
          <a:xfrm flipH="1" flipV="1">
            <a:off x="5070475" y="2719070"/>
            <a:ext cx="929640" cy="708660"/>
            <a:chOff x="7535" y="3292"/>
            <a:chExt cx="1464" cy="1116"/>
          </a:xfrm>
        </p:grpSpPr>
        <p:sp>
          <p:nvSpPr>
            <p:cNvPr id="32" name="Parallélogramme 31"/>
            <p:cNvSpPr/>
            <p:nvPr>
              <p:custDataLst>
                <p:tags r:id="rId5"/>
              </p:custDataLst>
            </p:nvPr>
          </p:nvSpPr>
          <p:spPr>
            <a:xfrm rot="16920000" flipH="1">
              <a:off x="7987" y="3176"/>
              <a:ext cx="897" cy="1128"/>
            </a:xfrm>
            <a:prstGeom prst="parallelogram">
              <a:avLst>
                <a:gd name="adj" fmla="val 619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33" name="Parallélogramme 32"/>
            <p:cNvSpPr/>
            <p:nvPr>
              <p:custDataLst>
                <p:tags r:id="rId6"/>
              </p:custDataLst>
            </p:nvPr>
          </p:nvSpPr>
          <p:spPr>
            <a:xfrm rot="9900000" flipH="1" flipV="1">
              <a:off x="7535" y="3738"/>
              <a:ext cx="694" cy="670"/>
            </a:xfrm>
            <a:prstGeom prst="parallelogram">
              <a:avLst>
                <a:gd name="adj" fmla="val 61915"/>
              </a:avLst>
            </a:prstGeom>
            <a:solidFill>
              <a:srgbClr val="1B73D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</p:grpSp>
      <p:sp>
        <p:nvSpPr>
          <p:cNvPr id="35" name="Parallélogramme 34"/>
          <p:cNvSpPr/>
          <p:nvPr>
            <p:custDataLst>
              <p:tags r:id="rId7"/>
            </p:custDataLst>
          </p:nvPr>
        </p:nvSpPr>
        <p:spPr>
          <a:xfrm rot="16920000" flipV="1">
            <a:off x="5107305" y="2401570"/>
            <a:ext cx="569595" cy="716280"/>
          </a:xfrm>
          <a:prstGeom prst="parallelogram">
            <a:avLst>
              <a:gd name="adj" fmla="val 619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fr-F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er 12"/>
          <p:cNvGrpSpPr/>
          <p:nvPr/>
        </p:nvGrpSpPr>
        <p:grpSpPr>
          <a:xfrm>
            <a:off x="2294890" y="2145665"/>
            <a:ext cx="4758690" cy="1966595"/>
            <a:chOff x="3614" y="3379"/>
            <a:chExt cx="7494" cy="3097"/>
          </a:xfrm>
        </p:grpSpPr>
        <p:grpSp>
          <p:nvGrpSpPr>
            <p:cNvPr id="10" name="Grouper 9"/>
            <p:cNvGrpSpPr/>
            <p:nvPr/>
          </p:nvGrpSpPr>
          <p:grpSpPr>
            <a:xfrm>
              <a:off x="3614" y="3379"/>
              <a:ext cx="4351" cy="2674"/>
              <a:chOff x="3838" y="1393"/>
              <a:chExt cx="4351" cy="2674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sp>
            <p:nvSpPr>
              <p:cNvPr id="4" name="Rectangle à coins arrondi 3"/>
              <p:cNvSpPr/>
              <p:nvPr/>
            </p:nvSpPr>
            <p:spPr>
              <a:xfrm>
                <a:off x="5401" y="1393"/>
                <a:ext cx="2788" cy="68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5" name="Rectangle à coins arrondi 4"/>
              <p:cNvSpPr/>
              <p:nvPr>
                <p:custDataLst>
                  <p:tags r:id="rId1"/>
                </p:custDataLst>
              </p:nvPr>
            </p:nvSpPr>
            <p:spPr>
              <a:xfrm>
                <a:off x="4752" y="2386"/>
                <a:ext cx="2788" cy="68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7" name="Rectangle à coins arrondi 6"/>
              <p:cNvSpPr/>
              <p:nvPr>
                <p:custDataLst>
                  <p:tags r:id="rId2"/>
                </p:custDataLst>
              </p:nvPr>
            </p:nvSpPr>
            <p:spPr>
              <a:xfrm>
                <a:off x="3838" y="3379"/>
                <a:ext cx="2788" cy="68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</p:grpSp>
        <p:sp>
          <p:nvSpPr>
            <p:cNvPr id="11" name="Zone de texte 10"/>
            <p:cNvSpPr txBox="1"/>
            <p:nvPr/>
          </p:nvSpPr>
          <p:spPr>
            <a:xfrm>
              <a:off x="6402" y="4733"/>
              <a:ext cx="4706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fr-FR" altLang="en-US" sz="6600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xpoflux</a:t>
              </a:r>
              <a:endParaRPr lang="fr-FR" altLang="en-US" sz="66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er 1"/>
          <p:cNvGrpSpPr/>
          <p:nvPr/>
        </p:nvGrpSpPr>
        <p:grpSpPr>
          <a:xfrm rot="0">
            <a:off x="7500620" y="2145665"/>
            <a:ext cx="2762885" cy="1697990"/>
            <a:chOff x="3838" y="1393"/>
            <a:chExt cx="4351" cy="2674"/>
          </a:xfr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scaled="0"/>
          </a:gradFill>
        </p:grpSpPr>
        <p:sp>
          <p:nvSpPr>
            <p:cNvPr id="3" name="Rectangle à coins arrondi 2"/>
            <p:cNvSpPr/>
            <p:nvPr/>
          </p:nvSpPr>
          <p:spPr>
            <a:xfrm>
              <a:off x="5401" y="1393"/>
              <a:ext cx="2788" cy="6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6" name="Rectangle à coins arrondi 5"/>
            <p:cNvSpPr/>
            <p:nvPr>
              <p:custDataLst>
                <p:tags r:id="rId3"/>
              </p:custDataLst>
            </p:nvPr>
          </p:nvSpPr>
          <p:spPr>
            <a:xfrm>
              <a:off x="4752" y="2386"/>
              <a:ext cx="2788" cy="6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  <p:sp>
          <p:nvSpPr>
            <p:cNvPr id="8" name="Rectangle à coins arrondi 7"/>
            <p:cNvSpPr/>
            <p:nvPr>
              <p:custDataLst>
                <p:tags r:id="rId4"/>
              </p:custDataLst>
            </p:nvPr>
          </p:nvSpPr>
          <p:spPr>
            <a:xfrm>
              <a:off x="3838" y="3379"/>
              <a:ext cx="2788" cy="6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fr-FR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Grouper 12"/>
          <p:cNvGrpSpPr/>
          <p:nvPr/>
        </p:nvGrpSpPr>
        <p:grpSpPr>
          <a:xfrm>
            <a:off x="2294890" y="2145665"/>
            <a:ext cx="8706485" cy="2172335"/>
            <a:chOff x="3614" y="3379"/>
            <a:chExt cx="13711" cy="3421"/>
          </a:xfrm>
        </p:grpSpPr>
        <p:grpSp>
          <p:nvGrpSpPr>
            <p:cNvPr id="10" name="Grouper 9"/>
            <p:cNvGrpSpPr/>
            <p:nvPr/>
          </p:nvGrpSpPr>
          <p:grpSpPr>
            <a:xfrm>
              <a:off x="3614" y="3379"/>
              <a:ext cx="4351" cy="2674"/>
              <a:chOff x="3838" y="1393"/>
              <a:chExt cx="4351" cy="2674"/>
            </a:xfr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scaled="0"/>
            </a:gradFill>
          </p:grpSpPr>
          <p:sp>
            <p:nvSpPr>
              <p:cNvPr id="4" name="Rectangle à coins arrondi 3"/>
              <p:cNvSpPr/>
              <p:nvPr/>
            </p:nvSpPr>
            <p:spPr>
              <a:xfrm>
                <a:off x="5401" y="1393"/>
                <a:ext cx="2788" cy="68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5" name="Rectangle à coins arrondi 4"/>
              <p:cNvSpPr/>
              <p:nvPr>
                <p:custDataLst>
                  <p:tags r:id="rId1"/>
                </p:custDataLst>
              </p:nvPr>
            </p:nvSpPr>
            <p:spPr>
              <a:xfrm>
                <a:off x="4752" y="2386"/>
                <a:ext cx="2788" cy="68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  <p:sp>
            <p:nvSpPr>
              <p:cNvPr id="7" name="Rectangle à coins arrondi 6"/>
              <p:cNvSpPr/>
              <p:nvPr>
                <p:custDataLst>
                  <p:tags r:id="rId2"/>
                </p:custDataLst>
              </p:nvPr>
            </p:nvSpPr>
            <p:spPr>
              <a:xfrm>
                <a:off x="3838" y="3379"/>
                <a:ext cx="2788" cy="68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fr-FR" altLang="en-US"/>
              </a:p>
            </p:txBody>
          </p:sp>
        </p:grpSp>
        <p:sp>
          <p:nvSpPr>
            <p:cNvPr id="11" name="Zone de texte 10"/>
            <p:cNvSpPr txBox="1"/>
            <p:nvPr/>
          </p:nvSpPr>
          <p:spPr>
            <a:xfrm>
              <a:off x="6451" y="4330"/>
              <a:ext cx="10874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fr-FR" altLang="en-US" sz="9600" b="1">
                  <a:gradFill>
                    <a:gsLst>
                      <a:gs pos="0">
                        <a:srgbClr val="007BD3"/>
                      </a:gs>
                      <a:gs pos="100000">
                        <a:srgbClr val="034373"/>
                      </a:gs>
                    </a:gsLst>
                    <a:lin scaled="0"/>
                  </a:gradFill>
                  <a:latin typeface="Arial Rounded MT Bold" panose="020F0704030504030204" charset="0"/>
                  <a:cs typeface="Arial Rounded MT Bold" panose="020F0704030504030204" charset="0"/>
                </a:rPr>
                <a:t>xpoflux</a:t>
              </a:r>
              <a:endParaRPr lang="fr-FR" altLang="en-US" sz="96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Arial Rounded MT Bold" panose="020F0704030504030204" charset="0"/>
                <a:cs typeface="Arial Rounded MT Bold" panose="020F07040305040302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WPS Presentation</Application>
  <PresentationFormat>宽屏</PresentationFormat>
  <Paragraphs>22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Comic Sans MS</vt:lpstr>
      <vt:lpstr>Franklin Gothic Medium</vt:lpstr>
      <vt:lpstr>Calibri</vt:lpstr>
      <vt:lpstr>Microsoft YaHei</vt:lpstr>
      <vt:lpstr>Arial Unicode MS</vt:lpstr>
      <vt:lpstr>Arial Narrow</vt:lpstr>
      <vt:lpstr>Arial Black</vt:lpstr>
      <vt:lpstr>Bahnschrift</vt:lpstr>
      <vt:lpstr>Arial Rounded MT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formation</dc:creator>
  <cp:lastModifiedBy>aouhb</cp:lastModifiedBy>
  <cp:revision>13</cp:revision>
  <dcterms:created xsi:type="dcterms:W3CDTF">2024-06-20T19:47:00Z</dcterms:created>
  <dcterms:modified xsi:type="dcterms:W3CDTF">2024-08-28T18:00:26Z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1036-12.2.0.18165</vt:lpwstr>
  </property>
  <property fmtid="{D5CDD505-2E9C-101B-9397-08002B2CF9AE}" pid="3" name="ICV">
    <vt:lpwstr>22EABDCDEBA544F4A457FE439F78AC84_11</vt:lpwstr>
  </property>
</Properties>
</file>