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9"/>
  </p:handoutMasterIdLst>
  <p:sldIdLst>
    <p:sldId id="256" r:id="rId3"/>
    <p:sldId id="258" r:id="rId4"/>
    <p:sldId id="259" r:id="rId5"/>
    <p:sldId id="261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ce réservé du texte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image" Target="../media/image5.png"/><Relationship Id="rId6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tags" Target="../tags/tag6.xml"/><Relationship Id="rId3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fr-FR" altLang="en-US"/>
              <a:t>AverroStorage</a:t>
            </a:r>
            <a:endParaRPr lang="fr-FR" alt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fr-FR" altLang="en-US"/>
              <a:t>Toutes les infos ici !</a:t>
            </a:r>
            <a:endParaRPr lang="fr-F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Sommaire</a:t>
            </a:r>
            <a:endParaRPr lang="fr-FR" alt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fr-FR" altLang="en-US"/>
              <a:t>Ce qui se passe concrètement en uploadant un expo</a:t>
            </a:r>
            <a:endParaRPr lang="fr-FR" altLang="en-US"/>
          </a:p>
          <a:p>
            <a:pPr marL="514350" indent="-514350">
              <a:buAutoNum type="arabicPeriod"/>
            </a:pPr>
            <a:r>
              <a:rPr lang="fr-FR" altLang="en-US"/>
              <a:t>Outils à utiliser</a:t>
            </a:r>
            <a:endParaRPr lang="fr-F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fr-FR" altLang="en-US"/>
              <a:t>Ce qui se passe en uploadant un expo</a:t>
            </a:r>
            <a:endParaRPr lang="fr-FR" altLang="en-US"/>
          </a:p>
        </p:txBody>
      </p:sp>
      <p:sp>
        <p:nvSpPr>
          <p:cNvPr id="6" name="Flèche droite 5"/>
          <p:cNvSpPr/>
          <p:nvPr/>
        </p:nvSpPr>
        <p:spPr>
          <a:xfrm>
            <a:off x="3252470" y="2226945"/>
            <a:ext cx="6270625" cy="1040765"/>
          </a:xfrm>
          <a:prstGeom prst="rightArrow">
            <a:avLst>
              <a:gd name="adj1" fmla="val 33129"/>
              <a:gd name="adj2" fmla="val 50000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"/>
          <a:srcRect/>
        </p:blipFill>
        <p:spPr>
          <a:xfrm>
            <a:off x="9902190" y="4124960"/>
            <a:ext cx="1920240" cy="2250440"/>
          </a:xfrm>
          <a:prstGeom prst="rect">
            <a:avLst/>
          </a:prstGeom>
        </p:spPr>
      </p:pic>
      <p:sp>
        <p:nvSpPr>
          <p:cNvPr id="13" name="Virage 12"/>
          <p:cNvSpPr/>
          <p:nvPr/>
        </p:nvSpPr>
        <p:spPr>
          <a:xfrm flipV="1">
            <a:off x="1626235" y="3428365"/>
            <a:ext cx="8000365" cy="2947035"/>
          </a:xfrm>
          <a:prstGeom prst="bentArrow">
            <a:avLst>
              <a:gd name="adj1" fmla="val 17991"/>
              <a:gd name="adj2" fmla="val 25000"/>
              <a:gd name="adj3" fmla="val 25000"/>
              <a:gd name="adj4" fmla="val 43750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fr-FR" altLang="en-US">
              <a:sym typeface="+mn-ea"/>
            </a:endParaRPr>
          </a:p>
        </p:txBody>
      </p:sp>
      <p:pic>
        <p:nvPicPr>
          <p:cNvPr id="15" name="Imag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</p:blipFill>
        <p:spPr>
          <a:xfrm>
            <a:off x="4408170" y="3482975"/>
            <a:ext cx="3375025" cy="3375025"/>
          </a:xfrm>
          <a:prstGeom prst="rect">
            <a:avLst/>
          </a:prstGeom>
        </p:spPr>
      </p:pic>
      <p:sp>
        <p:nvSpPr>
          <p:cNvPr id="16" name="Zone de texte 15"/>
          <p:cNvSpPr txBox="1"/>
          <p:nvPr/>
        </p:nvSpPr>
        <p:spPr>
          <a:xfrm>
            <a:off x="5031105" y="3733800"/>
            <a:ext cx="18605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author: (uuid)</a:t>
            </a:r>
            <a:endParaRPr lang="fr-FR" altLang="en-US"/>
          </a:p>
          <a:p>
            <a:r>
              <a:rPr lang="fr-FR" altLang="en-US"/>
              <a:t>name: (str)</a:t>
            </a:r>
            <a:endParaRPr lang="fr-FR" altLang="en-US"/>
          </a:p>
          <a:p>
            <a:r>
              <a:rPr lang="fr-FR" altLang="en-US"/>
              <a:t>file: (link)</a:t>
            </a:r>
            <a:endParaRPr lang="fr-FR" altLang="en-US"/>
          </a:p>
          <a:p>
            <a:r>
              <a:rPr lang="fr-FR" altLang="en-US"/>
              <a:t>icon: (link) subject: (str)</a:t>
            </a:r>
            <a:endParaRPr lang="fr-FR" altLang="en-US"/>
          </a:p>
          <a:p>
            <a:r>
              <a:rPr lang="fr-FR" altLang="en-US"/>
              <a:t>date: (timestamp)</a:t>
            </a:r>
            <a:endParaRPr lang="fr-FR" altLang="en-US"/>
          </a:p>
          <a:p>
            <a:r>
              <a:rPr lang="fr-FR" altLang="en-US"/>
              <a:t>filetype: (str)</a:t>
            </a:r>
            <a:endParaRPr lang="fr-FR" altLang="en-US"/>
          </a:p>
          <a:p>
            <a:r>
              <a:rPr lang="fr-FR" altLang="en-US"/>
              <a:t>desc: (str)</a:t>
            </a:r>
            <a:endParaRPr lang="fr-FR" altLang="en-US"/>
          </a:p>
          <a:p>
            <a:r>
              <a:rPr lang="fr-FR" altLang="en-US"/>
              <a:t>downloads: (int)</a:t>
            </a:r>
            <a:endParaRPr lang="fr-FR" altLang="en-US"/>
          </a:p>
          <a:p>
            <a:r>
              <a:rPr lang="fr-FR" altLang="en-US"/>
              <a:t>locked: (boolean)</a:t>
            </a:r>
            <a:endParaRPr lang="fr-FR" altLang="en-US"/>
          </a:p>
        </p:txBody>
      </p:sp>
      <p:sp>
        <p:nvSpPr>
          <p:cNvPr id="18" name="Zone de texte 17"/>
          <p:cNvSpPr txBox="1"/>
          <p:nvPr/>
        </p:nvSpPr>
        <p:spPr>
          <a:xfrm>
            <a:off x="6891655" y="6318250"/>
            <a:ext cx="2133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expos/</a:t>
            </a:r>
            <a:r>
              <a:rPr lang="fr-FR" altLang="en-US" b="1"/>
              <a:t>uuid</a:t>
            </a:r>
            <a:endParaRPr lang="fr-FR" altLang="en-US" b="1"/>
          </a:p>
        </p:txBody>
      </p:sp>
      <p:pic>
        <p:nvPicPr>
          <p:cNvPr id="19" name="Image 18"/>
          <p:cNvPicPr/>
          <p:nvPr/>
        </p:nvPicPr>
        <p:blipFill>
          <a:blip r:embed="rId4"/>
        </p:blipFill>
        <p:spPr>
          <a:xfrm>
            <a:off x="9626600" y="1268095"/>
            <a:ext cx="2066290" cy="236855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5"/>
          <a:srcRect/>
        </p:blipFill>
        <p:spPr>
          <a:xfrm>
            <a:off x="4095750" y="1268095"/>
            <a:ext cx="1966595" cy="1966595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624320" y="1263015"/>
            <a:ext cx="2042795" cy="2042795"/>
          </a:xfrm>
          <a:prstGeom prst="rect">
            <a:avLst/>
          </a:prstGeom>
        </p:spPr>
      </p:pic>
      <p:sp>
        <p:nvSpPr>
          <p:cNvPr id="30" name="Zone de texte 29"/>
          <p:cNvSpPr txBox="1"/>
          <p:nvPr>
            <p:custDataLst>
              <p:tags r:id="rId8"/>
            </p:custDataLst>
          </p:nvPr>
        </p:nvSpPr>
        <p:spPr>
          <a:xfrm>
            <a:off x="4095750" y="3239135"/>
            <a:ext cx="2133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expo-icons/</a:t>
            </a:r>
            <a:r>
              <a:rPr lang="fr-FR" altLang="en-US" b="1"/>
              <a:t>uuid</a:t>
            </a:r>
            <a:endParaRPr lang="fr-FR" altLang="en-US" b="1"/>
          </a:p>
        </p:txBody>
      </p:sp>
      <p:sp>
        <p:nvSpPr>
          <p:cNvPr id="31" name="Zone de texte 30"/>
          <p:cNvSpPr txBox="1"/>
          <p:nvPr>
            <p:custDataLst>
              <p:tags r:id="rId9"/>
            </p:custDataLst>
          </p:nvPr>
        </p:nvSpPr>
        <p:spPr>
          <a:xfrm>
            <a:off x="6692265" y="3291205"/>
            <a:ext cx="2133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expos/</a:t>
            </a:r>
            <a:r>
              <a:rPr lang="fr-FR" altLang="en-US" b="1"/>
              <a:t>uuid</a:t>
            </a:r>
            <a:endParaRPr lang="fr-FR" altLang="en-US" b="1"/>
          </a:p>
        </p:txBody>
      </p:sp>
      <p:pic>
        <p:nvPicPr>
          <p:cNvPr id="3" name="Image 2" descr="min v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700" y="1170305"/>
            <a:ext cx="2409190" cy="2135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Outils à utiliser</a:t>
            </a:r>
            <a:endParaRPr lang="fr-FR" alt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700" y="1825625"/>
            <a:ext cx="11153775" cy="4351655"/>
          </a:xfrm>
        </p:spPr>
        <p:txBody>
          <a:bodyPr/>
          <a:p>
            <a:pPr marL="457200" indent="-457200">
              <a:buFont typeface="Wingdings" panose="05000000000000000000" charset="0"/>
              <a:buChar char="Ø"/>
            </a:pPr>
            <a:r>
              <a:rPr lang="fr-FR" altLang="en-US"/>
              <a:t>Flaticon.com pour les icônes d’UI</a:t>
            </a:r>
            <a:endParaRPr lang="fr-FR" altLang="en-US"/>
          </a:p>
          <a:p>
            <a:pPr marL="457200" indent="-457200">
              <a:buFont typeface="Wingdings" panose="05000000000000000000" charset="0"/>
              <a:buChar char="Ø"/>
            </a:pPr>
            <a:r>
              <a:rPr lang="fr-FR" altLang="en-US"/>
              <a:t>Des templates HTML et CSS pour des designs modernes comme Netflix ?</a:t>
            </a:r>
            <a:endParaRPr lang="fr-FR" altLang="en-US"/>
          </a:p>
          <a:p>
            <a:pPr marL="457200" indent="-457200">
              <a:buFont typeface="Wingdings" panose="05000000000000000000" charset="0"/>
              <a:buChar char="Ø"/>
            </a:pPr>
            <a:r>
              <a:rPr lang="fr-FR" altLang="en-US"/>
              <a:t>Firebase pour les databases</a:t>
            </a:r>
            <a:endParaRPr lang="fr-FR" altLang="en-US"/>
          </a:p>
          <a:p>
            <a:pPr marL="457200" indent="-457200">
              <a:buFont typeface="Wingdings" panose="05000000000000000000" charset="0"/>
              <a:buChar char="Ø"/>
            </a:pPr>
            <a:r>
              <a:rPr lang="fr-FR" altLang="en-US"/>
              <a:t>FireBasic</a:t>
            </a:r>
            <a:endParaRPr lang="fr-F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Grouper 8"/>
          <p:cNvGrpSpPr/>
          <p:nvPr/>
        </p:nvGrpSpPr>
        <p:grpSpPr>
          <a:xfrm>
            <a:off x="2667000" y="0"/>
            <a:ext cx="6858000" cy="6858000"/>
            <a:chOff x="4200" y="0"/>
            <a:chExt cx="10800" cy="10800"/>
          </a:xfrm>
        </p:grpSpPr>
        <p:pic>
          <p:nvPicPr>
            <p:cNvPr id="4" name="Image 3" descr="Logomark_Full Colo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0" y="0"/>
              <a:ext cx="10800" cy="10800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pic>
          <p:nvPicPr>
            <p:cNvPr id="5" name="Image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lum bright="100000" contrast="-70000"/>
            </a:blip>
            <a:stretch>
              <a:fillRect/>
            </a:stretch>
          </p:blipFill>
          <p:spPr>
            <a:xfrm>
              <a:off x="7107" y="2907"/>
              <a:ext cx="4986" cy="4986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</p:pic>
        <p:sp>
          <p:nvSpPr>
            <p:cNvPr id="6" name="Zone de texte 5"/>
            <p:cNvSpPr txBox="1"/>
            <p:nvPr/>
          </p:nvSpPr>
          <p:spPr>
            <a:xfrm>
              <a:off x="7113" y="7802"/>
              <a:ext cx="4975" cy="2082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p>
              <a:pPr algn="ctr"/>
              <a:r>
                <a:rPr lang="fr-FR" altLang="en-US" sz="8000">
                  <a:solidFill>
                    <a:schemeClr val="bg1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</a:effectLst>
                  <a:latin typeface="Segoe UI Semibold" panose="020B0702040204020203" charset="0"/>
                  <a:cs typeface="Segoe UI Semibold" panose="020B0702040204020203" charset="0"/>
                </a:rPr>
                <a:t>BASIC</a:t>
              </a:r>
              <a:endParaRPr lang="fr-FR" altLang="en-US" sz="80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UI Semibold" panose="020B0702040204020203" charset="0"/>
                <a:cs typeface="Segoe UI Semibold" panose="020B0702040204020203" charset="0"/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8409" y="4209"/>
              <a:ext cx="2382" cy="23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WPS Presentation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Wingdings</vt:lpstr>
      <vt:lpstr>Segoe UI</vt:lpstr>
      <vt:lpstr>Meiryo UI</vt:lpstr>
      <vt:lpstr>Nirmala UI</vt:lpstr>
      <vt:lpstr>Segoe UI Emoji</vt:lpstr>
      <vt:lpstr>Segoe UI Black</vt:lpstr>
      <vt:lpstr>Segoe UI Historic</vt:lpstr>
      <vt:lpstr>Segoe UI Light</vt:lpstr>
      <vt:lpstr>Segoe UI Semibold</vt:lpstr>
      <vt:lpstr>Segoe UI Symbol</vt:lpstr>
      <vt:lpstr>Segoe UI Semilight</vt:lpstr>
      <vt:lpstr>Office Theme</vt:lpstr>
      <vt:lpstr>AverroStorage</vt:lpstr>
      <vt:lpstr>Sommaire</vt:lpstr>
      <vt:lpstr>Ce qui se passe en uploadant un expo</vt:lpstr>
      <vt:lpstr>Sommaire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formation</dc:creator>
  <cp:lastModifiedBy>formation</cp:lastModifiedBy>
  <cp:revision>4</cp:revision>
  <dcterms:created xsi:type="dcterms:W3CDTF">2024-06-20T21:59:00Z</dcterms:created>
  <dcterms:modified xsi:type="dcterms:W3CDTF">2024-06-22T19:00:18Z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1036-12.2.0.17119</vt:lpwstr>
  </property>
  <property fmtid="{D5CDD505-2E9C-101B-9397-08002B2CF9AE}" pid="3" name="ICV">
    <vt:lpwstr>0CB071432E024612A270CEB1D5177E19_11</vt:lpwstr>
  </property>
</Properties>
</file>