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CB20E-B774-413B-8EF5-27AF75EFF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FB81E-8C83-4364-A8B3-9EC1DD35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351FF-1267-4956-846D-B250615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CA983-6D5B-4DFF-B0DC-3BE2CC4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35EA7-EABF-4884-86AF-8274029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D9AD-32C0-4EDA-AE73-F6C1E8E5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5BEE9E-2C74-43ED-8DBC-57E62F27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63B61-A014-4328-9CE3-DAECA21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3A93B-5BE9-40F8-87AA-63B6958D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415C4-2171-4FD7-99C6-011D0446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A3F72-ABB8-4D67-A9C4-B90688F1B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43DF77-1E27-46DF-B07A-C9FD97F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E25B-CD41-4869-9EB8-D0A9C79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A161B-4F7B-41EF-951C-6210CAD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C7BBC-0B06-4A0F-AFCA-FCC4AFD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9A3FB-DC32-49CF-A33C-2074F2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8B146-F6F0-44E1-993C-B5262866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0AFB5-966F-4BE1-B1F5-D23BBC9B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4BAA1-E0F3-4C30-B4C9-7515D25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198BB-A669-4413-9B5E-7489EE5B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5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C1582-A6BB-43B8-B2A0-1C607D4B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AA811-4A32-447D-AE66-43BA6F3B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6A066-1585-49C3-A2A8-98B00589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19562-556A-4621-9DEC-F5A4D091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A0C7-7143-469E-877D-83D0835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5DEC9-DF3E-4650-B0C5-CAAB99AA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645E-6D83-4B36-A679-CB0B7E623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DF0198-04FD-47AD-BE9F-8C7FAB84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8D5AE-7489-460A-9C24-64ABA52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31A42-26A6-4BAC-8B71-284918D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001BCA-92C1-476C-8C9C-6CFB6475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4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F2116-1DF4-4DB0-A16F-4E1150C9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77F41-0239-4438-B1EC-32F97206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F7B290-A7C6-437A-BD9B-A970A7D4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686433-E340-4C80-9A9D-EBAC376D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F7052C-847F-4AED-9A09-B7AF3E1F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F2CAE1-25EE-4AF4-994F-9F8B11C7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FC520C-E7BD-4474-ADD9-CA8B98C8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562ECC-19A1-48EF-B3FA-9CD30BB2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5676F-2F1E-4B6F-B51A-D8770D3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166068-77C4-4BC4-B5A8-67B7B995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E5FF3E-E992-45E4-BADF-3A28E7E6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86A3-EA50-46CF-A854-AF120C9C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64FFA7-39BD-4BDA-8B4C-012EE198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6A2AFA-9E70-4F9E-9B44-54A559BE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E327F-CAE2-4140-8EFD-645EAAB8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4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B6FC-21CD-4888-8C5D-2BBBB48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7FFBA-A2CE-46BD-8993-4A10580E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10FBC9-976A-4126-A812-756015BA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8DE13-E01E-4CD0-9BC5-CB461F88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344776-EC68-4D84-B9AA-0539F29E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6CE47-B8F6-4DEB-B91D-EE2ED2B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27F9D-E53B-4AA6-A79A-B833E835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D75E48-2246-46EF-9263-9B43F806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CBDC3C-DF46-4682-A82B-FF437C43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D8B96-9E2A-4339-9B32-1EECF61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E8D01-9BDA-4429-92E4-FF8D5B6F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2B0F94-C93A-4B59-BBC4-E14A2D6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3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6F9362-AC25-431F-AF6A-DC01A1BA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1C8A14-79D1-4C0E-9E15-881D8791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E2E66-54E5-4F84-B97E-29E0CE271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AC61-58F8-4865-AFE1-D9B0D28673AB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8F582-DDB3-4BB3-A7F1-335DA38C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ABED1-A197-4BB9-A43F-233FE470D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AAF4-0F35-4F7E-9247-3E888E8EA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E112-510A-43D3-B79B-8DC2CC5A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</p:spPr>
        <p:txBody>
          <a:bodyPr/>
          <a:lstStyle/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Kaavalott</a:t>
            </a:r>
            <a:endParaRPr lang="fr-F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BA6BF9-5730-4FAA-B4C6-66117164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3451"/>
            <a:ext cx="9144000" cy="1655762"/>
          </a:xfrm>
        </p:spPr>
        <p:txBody>
          <a:bodyPr/>
          <a:lstStyle/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Auteurs : </a:t>
            </a:r>
          </a:p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Berthier Nicolas – nicolas.berthier@etuparisdescartes.fr</a:t>
            </a:r>
          </a:p>
          <a:p>
            <a:r>
              <a:rPr lang="fr-FR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Jallais Adrien – adrien.jallais@etuparisdescartes.fr</a:t>
            </a:r>
            <a:endParaRPr lang="fr-F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E42E5E-4796-4655-84E1-5806B5D8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05" y="1973893"/>
            <a:ext cx="2815042" cy="24812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8CF4E5-4369-4953-8AD1-B1DB3872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865" y="1875832"/>
            <a:ext cx="2579328" cy="2579328"/>
          </a:xfrm>
          <a:prstGeom prst="rect">
            <a:avLst/>
          </a:prstGeom>
        </p:spPr>
      </p:pic>
      <p:pic>
        <p:nvPicPr>
          <p:cNvPr id="9" name="Image 8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04E9378-EF95-42BC-8F15-20D00A38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675">
            <a:off x="4822759" y="2149409"/>
            <a:ext cx="2546481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EBE112-510A-43D3-B79B-8DC2CC5A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711" y="5374510"/>
            <a:ext cx="6331904" cy="1146013"/>
          </a:xfrm>
        </p:spPr>
        <p:txBody>
          <a:bodyPr anchor="t">
            <a:normAutofit/>
          </a:bodyPr>
          <a:lstStyle/>
          <a:p>
            <a:pPr algn="l"/>
            <a:r>
              <a:rPr lang="fr-FR" sz="3600" b="1" spc="50" dirty="0" err="1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Kaavalott</a:t>
            </a:r>
            <a:endParaRPr lang="fr-FR" sz="3600" b="1" spc="50" dirty="0">
              <a:ln w="0"/>
              <a:solidFill>
                <a:srgbClr val="0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BA6BF9-5730-4FAA-B4C6-66117164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17" y="4366630"/>
            <a:ext cx="5946202" cy="805978"/>
          </a:xfrm>
        </p:spPr>
        <p:txBody>
          <a:bodyPr anchor="b">
            <a:noAutofit/>
          </a:bodyPr>
          <a:lstStyle/>
          <a:p>
            <a:pPr algn="l"/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Berthier Nicolas – nicolas.berthier@etuparisdescartes.fr</a:t>
            </a:r>
          </a:p>
          <a:p>
            <a:pPr algn="l"/>
            <a:r>
              <a:rPr lang="fr-FR" sz="1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Jallais Adrien – adrien.jallais@etuparisdescartes.fr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04E9378-EF95-42BC-8F15-20D00A384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383024"/>
            <a:ext cx="2629584" cy="2642699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E42E5E-4796-4655-84E1-5806B5D8F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99" y="388314"/>
            <a:ext cx="2147728" cy="18930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8CF4E5-4369-4953-8AD1-B1DB38724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899" y="321492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2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Kaavalott</vt:lpstr>
      <vt:lpstr>Kaavalott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Kaavalott</dc:title>
  <dc:creator>Adrien Jallais</dc:creator>
  <cp:lastModifiedBy>Adrien Jallais</cp:lastModifiedBy>
  <cp:revision>3</cp:revision>
  <dcterms:created xsi:type="dcterms:W3CDTF">2020-01-27T22:51:15Z</dcterms:created>
  <dcterms:modified xsi:type="dcterms:W3CDTF">2020-01-27T22:58:35Z</dcterms:modified>
</cp:coreProperties>
</file>