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97" d="100"/>
          <a:sy n="97" d="100"/>
        </p:scale>
        <p:origin x="-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B7473-99A6-5B4C-9EDA-0D3CFC2F0938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45C1-5797-C84F-818F-527C7DC7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545C1-5797-C84F-818F-527C7DC75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EB59-8274-4612-6306-5809634D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2FCF-509F-5842-8C5F-DD4AC697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C998-3FF5-A043-798D-F8A3F355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C392-77B4-3AAD-A4E6-AF8E7A80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5E70-D9DF-F6A0-6FEC-1B45E0E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2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335-99F7-8269-5AC4-83C600EA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57203-C5CC-C435-7A82-D86ED10A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420F-1C28-6520-FDCA-0BAB9E4F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D3CE-605A-C6F3-5423-6E637614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8DD7A-028D-FEC5-446F-9D1E6A25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6C8D9-2ED8-3C11-4D5C-F10BF5D72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1CBE5-59CD-3007-2594-A8FC06DC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0B5F-F5EF-FB5C-1A51-EB61D407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F5BC-CF08-17F1-E7AD-DA5EADD0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4E95-76EB-7220-F162-AF28AD10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D9C6-4C06-730C-A451-F37FADA6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84ED-A7BB-2BFC-BC52-A1ECC359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0AA5A-B94C-5FA1-B810-BACC391E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7854-0F53-F8B9-45B1-01F32EC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668A-F4BA-B8B6-6D1E-1C0206D2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9753-6EED-05EF-9A38-CCC120FD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ACB4-2E11-B3E2-B752-C136AECB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0F1F4-8C09-913A-A85B-298E5CAC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CE20-3385-E51F-6529-0E6911B3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1FE1-D3D3-BE63-9B80-B0DC7A7E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0539-70FC-F464-7E50-7771536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D6B7-7743-B53F-822E-B7DBE662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DCA4F-A1CB-5E9A-73DE-AD515D52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D453-96E0-982B-E9B2-4D92ECC2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5410-592A-8B5A-4566-E5BEE642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F2284-3BFA-6F88-7BCA-3BEED2FA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951-B357-66FB-1863-70F07E2F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847EB-6851-5E3A-DCD5-5CB7504E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58A3B-AA65-2CF0-235C-63A631B0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2F96D-5773-C798-C046-51AF3C62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46230-E5C0-ABEB-7257-47A96E455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50C63-DE39-1504-89C3-FCE32E07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2E8D-55F4-38D3-F774-BFF7DAD1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54D9D-D047-0BCC-7A55-738E2852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46DE-FA5E-2153-972E-CCB66885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88DC3-D667-7794-1D99-331857C8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DADBE-AA9C-F3FE-51BD-100DD578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6A45F-04DD-3315-0980-14FABC80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8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67786-EE1F-7E76-21FA-69BCC4D1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02F1F-950A-55F1-33E9-DD4DD568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5957-4E7B-E477-3515-CEA43E3C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0FFC-EAE1-21BA-B672-8F14EF0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CA04-6E47-5374-B4B0-B0294C8D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FE8B-6A68-3ED6-96B3-01E5EB30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96D8-1F56-362B-DED5-7E36C955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349C0-4EA6-6258-C4B0-62721EFA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1FE8-7B19-3E0E-16A4-5F0A7573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472-2D26-D282-FCB0-EFDCCFA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EA3AC-42FB-DDB1-C1AC-5D4F9E440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322C-1AF0-5380-5D8F-B7EB72DD0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9D088-BFB6-4532-4DC0-7C574F90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3C2A-A9D0-53B6-1B95-47BA25C1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08D8-334A-6062-F18D-0B614725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6DD9E-3EB7-3BF5-55E5-D9E3357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085A9-1781-FE89-C298-4B564CDD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7F4F-8C89-EF3F-247F-CCA2CA23A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19FB-A56C-5D4F-8D5E-EAC58D180C2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B1F17-C725-D64A-08E9-8748901C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5E543-A633-C84E-B3D2-4D177F4FC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2CC5-13EC-E244-AEEB-54BA852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D6A1DE0-CFC0-AF0F-02F0-B6366F9BC886}"/>
              </a:ext>
            </a:extLst>
          </p:cNvPr>
          <p:cNvGrpSpPr/>
          <p:nvPr/>
        </p:nvGrpSpPr>
        <p:grpSpPr>
          <a:xfrm>
            <a:off x="1069738" y="549603"/>
            <a:ext cx="10052524" cy="5758794"/>
            <a:chOff x="1058675" y="985838"/>
            <a:chExt cx="8997984" cy="445424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E722B48-BF39-983C-6F4C-29FEE6D2625C}"/>
                </a:ext>
              </a:extLst>
            </p:cNvPr>
            <p:cNvSpPr/>
            <p:nvPr/>
          </p:nvSpPr>
          <p:spPr>
            <a:xfrm>
              <a:off x="4600575" y="985838"/>
              <a:ext cx="2414588" cy="9286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Agent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E8E3E2-AE09-7C06-7300-682482EA5DE3}"/>
                </a:ext>
              </a:extLst>
            </p:cNvPr>
            <p:cNvSpPr/>
            <p:nvPr/>
          </p:nvSpPr>
          <p:spPr>
            <a:xfrm>
              <a:off x="4600575" y="4195763"/>
              <a:ext cx="2414588" cy="9286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pic>
          <p:nvPicPr>
            <p:cNvPr id="7" name="Graphic 6" descr="Artificial Intelligence outline">
              <a:extLst>
                <a:ext uri="{FF2B5EF4-FFF2-40B4-BE49-F238E27FC236}">
                  <a16:creationId xmlns:a16="http://schemas.microsoft.com/office/drawing/2014/main" id="{AD9D29FC-5526-2414-4272-89917218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1078706"/>
              <a:ext cx="690563" cy="69056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3CB4CE-79AE-6330-8FE6-09223AF4CF3D}"/>
                </a:ext>
              </a:extLst>
            </p:cNvPr>
            <p:cNvGrpSpPr/>
            <p:nvPr/>
          </p:nvGrpSpPr>
          <p:grpSpPr>
            <a:xfrm rot="10800000">
              <a:off x="2336779" y="1602581"/>
              <a:ext cx="1839899" cy="2991545"/>
              <a:chOff x="7286625" y="1450181"/>
              <a:chExt cx="1543050" cy="333613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3E02AE7-91FE-41BD-8DD6-2959CAC9A6B2}"/>
                  </a:ext>
                </a:extLst>
              </p:cNvPr>
              <p:cNvCxnSpPr/>
              <p:nvPr/>
            </p:nvCxnSpPr>
            <p:spPr>
              <a:xfrm>
                <a:off x="7286625" y="1450181"/>
                <a:ext cx="1543050" cy="0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C396707-B9A6-EE5A-2C46-CDE44F4158FB}"/>
                  </a:ext>
                </a:extLst>
              </p:cNvPr>
              <p:cNvCxnSpPr/>
              <p:nvPr/>
            </p:nvCxnSpPr>
            <p:spPr>
              <a:xfrm>
                <a:off x="8829675" y="1450181"/>
                <a:ext cx="0" cy="3336132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101751-979E-854B-50E6-5D8CD3A258A5}"/>
                  </a:ext>
                </a:extLst>
              </p:cNvPr>
              <p:cNvCxnSpPr/>
              <p:nvPr/>
            </p:nvCxnSpPr>
            <p:spPr>
              <a:xfrm flipH="1">
                <a:off x="7286625" y="4786313"/>
                <a:ext cx="1543050" cy="0"/>
              </a:xfrm>
              <a:prstGeom prst="straightConnector1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4994ED6-0641-A535-B03E-8967B60C2D6F}"/>
                </a:ext>
              </a:extLst>
            </p:cNvPr>
            <p:cNvGrpSpPr/>
            <p:nvPr/>
          </p:nvGrpSpPr>
          <p:grpSpPr>
            <a:xfrm>
              <a:off x="7439060" y="1450181"/>
              <a:ext cx="1839903" cy="3336132"/>
              <a:chOff x="7286625" y="1450181"/>
              <a:chExt cx="1543050" cy="333613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22DB6AD-F722-41B3-9D90-36499163E3FE}"/>
                  </a:ext>
                </a:extLst>
              </p:cNvPr>
              <p:cNvCxnSpPr/>
              <p:nvPr/>
            </p:nvCxnSpPr>
            <p:spPr>
              <a:xfrm>
                <a:off x="7286625" y="1450181"/>
                <a:ext cx="1543050" cy="0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5D26729-703A-E1CA-F5FB-6C3CD9170BAF}"/>
                  </a:ext>
                </a:extLst>
              </p:cNvPr>
              <p:cNvCxnSpPr/>
              <p:nvPr/>
            </p:nvCxnSpPr>
            <p:spPr>
              <a:xfrm>
                <a:off x="8829675" y="1450181"/>
                <a:ext cx="0" cy="3336132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11777AD-2517-D72C-A890-C0A104500AD6}"/>
                  </a:ext>
                </a:extLst>
              </p:cNvPr>
              <p:cNvCxnSpPr/>
              <p:nvPr/>
            </p:nvCxnSpPr>
            <p:spPr>
              <a:xfrm flipH="1">
                <a:off x="7286625" y="4786313"/>
                <a:ext cx="1543050" cy="0"/>
              </a:xfrm>
              <a:prstGeom prst="straightConnector1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FB7661-DE3E-4DA5-0F9C-2E080C2F4E6E}"/>
                </a:ext>
              </a:extLst>
            </p:cNvPr>
            <p:cNvGrpSpPr/>
            <p:nvPr/>
          </p:nvGrpSpPr>
          <p:grpSpPr>
            <a:xfrm rot="10800000">
              <a:off x="1912901" y="1241330"/>
              <a:ext cx="2263777" cy="3714045"/>
              <a:chOff x="7286625" y="1450181"/>
              <a:chExt cx="1543050" cy="333613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8DE0CB-C908-4E66-7705-08EF594AAC70}"/>
                  </a:ext>
                </a:extLst>
              </p:cNvPr>
              <p:cNvCxnSpPr/>
              <p:nvPr/>
            </p:nvCxnSpPr>
            <p:spPr>
              <a:xfrm>
                <a:off x="7286625" y="1450181"/>
                <a:ext cx="1543050" cy="0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14ADED-C759-BB58-AA0D-312899BBEA2D}"/>
                  </a:ext>
                </a:extLst>
              </p:cNvPr>
              <p:cNvCxnSpPr/>
              <p:nvPr/>
            </p:nvCxnSpPr>
            <p:spPr>
              <a:xfrm>
                <a:off x="8829675" y="1450181"/>
                <a:ext cx="0" cy="3336132"/>
              </a:xfrm>
              <a:prstGeom prst="line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A25E84-4E12-AB5E-904B-44BCCA147EBF}"/>
                  </a:ext>
                </a:extLst>
              </p:cNvPr>
              <p:cNvCxnSpPr/>
              <p:nvPr/>
            </p:nvCxnSpPr>
            <p:spPr>
              <a:xfrm flipH="1">
                <a:off x="7286625" y="4786313"/>
                <a:ext cx="1543050" cy="0"/>
              </a:xfrm>
              <a:prstGeom prst="straightConnector1">
                <a:avLst/>
              </a:prstGeom>
              <a:ln w="158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705FE7-DBCC-EC4F-79EC-648B0979295A}"/>
                </a:ext>
              </a:extLst>
            </p:cNvPr>
            <p:cNvCxnSpPr/>
            <p:nvPr/>
          </p:nvCxnSpPr>
          <p:spPr>
            <a:xfrm flipH="1">
              <a:off x="3668889" y="4594126"/>
              <a:ext cx="5077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0F77AF-5BD1-8113-3352-FF6E0841A51D}"/>
                </a:ext>
              </a:extLst>
            </p:cNvPr>
            <p:cNvCxnSpPr/>
            <p:nvPr/>
          </p:nvCxnSpPr>
          <p:spPr>
            <a:xfrm flipH="1">
              <a:off x="3668889" y="4955375"/>
              <a:ext cx="5077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BA15C7-136B-7058-68EE-25B0516C3CA8}"/>
                    </a:ext>
                  </a:extLst>
                </p:cNvPr>
                <p:cNvSpPr txBox="1"/>
                <p:nvPr/>
              </p:nvSpPr>
              <p:spPr>
                <a:xfrm>
                  <a:off x="9267660" y="2775186"/>
                  <a:ext cx="7889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BA15C7-136B-7058-68EE-25B0516C3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7660" y="2775186"/>
                  <a:ext cx="788999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634" t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F7DF0AE-2293-D1AE-F2C0-D244B516D4A2}"/>
                    </a:ext>
                  </a:extLst>
                </p:cNvPr>
                <p:cNvSpPr txBox="1"/>
                <p:nvPr/>
              </p:nvSpPr>
              <p:spPr>
                <a:xfrm>
                  <a:off x="2402005" y="2782669"/>
                  <a:ext cx="1022134" cy="499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Reward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F7DF0AE-2293-D1AE-F2C0-D244B516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005" y="2782669"/>
                  <a:ext cx="1022134" cy="499917"/>
                </a:xfrm>
                <a:prstGeom prst="rect">
                  <a:avLst/>
                </a:prstGeom>
                <a:blipFill>
                  <a:blip r:embed="rId6"/>
                  <a:stretch>
                    <a:fillRect l="-4396" t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9824D82-3F02-E09C-1784-EF6EF40A5289}"/>
                    </a:ext>
                  </a:extLst>
                </p:cNvPr>
                <p:cNvSpPr txBox="1"/>
                <p:nvPr/>
              </p:nvSpPr>
              <p:spPr>
                <a:xfrm>
                  <a:off x="1058675" y="2782669"/>
                  <a:ext cx="66293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9824D82-3F02-E09C-1784-EF6EF40A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675" y="2782669"/>
                  <a:ext cx="662938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6780"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C30FB2-B63C-8EE3-96E5-709E4B8CA4DB}"/>
                    </a:ext>
                  </a:extLst>
                </p:cNvPr>
                <p:cNvSpPr txBox="1"/>
                <p:nvPr/>
              </p:nvSpPr>
              <p:spPr>
                <a:xfrm>
                  <a:off x="3670500" y="5070754"/>
                  <a:ext cx="646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C30FB2-B63C-8EE3-96E5-709E4B8CA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500" y="5070754"/>
                  <a:ext cx="6467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83568B4-AA70-8395-5666-5D8C39F09A7C}"/>
                    </a:ext>
                  </a:extLst>
                </p:cNvPr>
                <p:cNvSpPr txBox="1"/>
                <p:nvPr/>
              </p:nvSpPr>
              <p:spPr>
                <a:xfrm>
                  <a:off x="3688647" y="4044170"/>
                  <a:ext cx="628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83568B4-AA70-8395-5666-5D8C39F09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647" y="4044170"/>
                  <a:ext cx="62856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310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2024-05-09T16:27:20Z</dcterms:created>
  <dcterms:modified xsi:type="dcterms:W3CDTF">2024-05-09T16:52:16Z</dcterms:modified>
</cp:coreProperties>
</file>