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1"/>
  </p:normalViewPr>
  <p:slideViewPr>
    <p:cSldViewPr snapToGrid="0">
      <p:cViewPr varScale="1">
        <p:scale>
          <a:sx n="93" d="100"/>
          <a:sy n="93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35F4B-67D1-DB5B-FFC5-8B0A23FBA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A89163-88AC-87D6-DF72-CEB249CA6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D4620-2A75-BE81-52CE-F29002A6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74BF-977F-D84B-8D0E-0AB8F7CFC708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FA258-957D-586A-5F62-FF51BBC1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E09986-202C-5877-0914-46112D66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22D-F854-9242-A1AA-C09D9950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874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50191-4E0E-4494-C3C4-5E9A7AC3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E5854D-A0F3-1534-C3A1-3F8FA40F7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5539D-2B15-2D38-98B9-E003FE6C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74BF-977F-D84B-8D0E-0AB8F7CFC708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9B2AC7-DE69-FEE4-B3B6-B1D23DC9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D78AA-5DAF-BBBF-58FC-F9514CED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22D-F854-9242-A1AA-C09D9950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73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42A252-557D-6283-E9A0-AEDED93C8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79F95A-8BEC-9D54-2E63-9EF692D56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8EAC0-D379-223E-E4C9-7BE16E4D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74BF-977F-D84B-8D0E-0AB8F7CFC708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664AE2-A956-9D5B-0EC9-8F10060C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FFA94-E275-BCE1-E4D2-6049AA3D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22D-F854-9242-A1AA-C09D9950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99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85C47-23C7-D505-4361-4AC0E048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34B36-1E13-A9DC-F096-6248F9215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705AF-62C7-9D6B-1EF2-C08A1B0B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74BF-977F-D84B-8D0E-0AB8F7CFC708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9E03F-2DE2-83BF-1BC8-6CBEAEE5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72DED-23C2-FDCF-63C5-4CE6CB4E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22D-F854-9242-A1AA-C09D9950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132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5A294-878A-44AE-FAD1-AD225102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8210B7-56EA-9810-031C-9E735DA76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AC2C0-B56A-C082-F3C5-60755969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74BF-977F-D84B-8D0E-0AB8F7CFC708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23926-53C3-02C0-44C7-69399325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3F507-ED3D-18DD-DC11-4120485C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22D-F854-9242-A1AA-C09D9950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024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98798-D883-785C-1DB4-9F20E28B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66DDB-22F3-62D0-B850-350673B37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22B09B-E00E-3379-721F-0CDB02ADE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1910C9-AE6D-0FE3-4DEA-1DC1BB65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74BF-977F-D84B-8D0E-0AB8F7CFC708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D2C349-2DA4-5BE9-B4F4-AF3E4CA1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800CB-7B9E-3950-03AB-055A6BA3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22D-F854-9242-A1AA-C09D9950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781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10931-FEB7-21CF-204F-1B4E773F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C46289-5C6B-D5F1-0771-F99FF003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F4B963-D5B6-3CEB-34C5-CE188CB7F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9035AF-E4A6-42CB-511B-ADC57B130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0CF28D-4199-27B9-97CC-5DB0CF5C9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BEA484-99E8-506D-6CB8-29D77689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74BF-977F-D84B-8D0E-0AB8F7CFC708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2C5FBB-6A11-7958-5116-E8C19A27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B5AB0A-949F-B32F-5574-16ACDE87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22D-F854-9242-A1AA-C09D9950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003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00592-CD80-BD52-6E57-5828171F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C31B0C-1D27-0254-A16C-87983B4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74BF-977F-D84B-8D0E-0AB8F7CFC708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88278F-8F9A-185D-DC39-FBAEE332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0738F8-0C88-FC42-FA1E-3105E70F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22D-F854-9242-A1AA-C09D9950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48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27BDEC-F5C5-602C-33E5-FA32C52F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74BF-977F-D84B-8D0E-0AB8F7CFC708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ACAB42-2268-D663-9455-28E378E0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833244-042F-09EE-EC7E-F2D9DCCF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22D-F854-9242-A1AA-C09D9950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122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C466E-2078-C052-0010-6159A746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A9D60-5B61-F6D6-EB0E-F2075CF20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3BC9D-A0AA-5F2E-32D3-33DC09C63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715EAA-5889-1CEE-0222-57CA19E9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74BF-977F-D84B-8D0E-0AB8F7CFC708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1BAF06-55D1-6FAE-39F2-1A5C28B0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17A3C1-D0D0-8A86-756A-8C4D0EC4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22D-F854-9242-A1AA-C09D9950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97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25688-0F87-9F1B-5EC3-EC18CAF7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986FF7-3194-2277-BA76-DAD11B12A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05F22-CA6B-F0BE-B3D4-17788BFF0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C935C-7407-B042-5295-2BD3A277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74BF-977F-D84B-8D0E-0AB8F7CFC708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C278BF-D4B1-7B1F-16F8-25856D4D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EB79DF-1560-8F79-88EB-D14DD315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22D-F854-9242-A1AA-C09D9950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947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6E1816-BF17-09B4-2F2A-4E7E3ED0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DE96B6-EBEA-619E-81C7-56B19D408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F9E67-BC85-B2C9-9BE5-3AA0A68D7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A74BF-977F-D84B-8D0E-0AB8F7CFC708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5FD3F-62DC-DCD7-DFB0-B8D5A47F0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366658-FC04-02D7-2E2C-C7B1D2B95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E8D22D-F854-9242-A1AA-C09D9950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86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37">
                <a:extLst>
                  <a:ext uri="{FF2B5EF4-FFF2-40B4-BE49-F238E27FC236}">
                    <a16:creationId xmlns:a16="http://schemas.microsoft.com/office/drawing/2014/main" id="{26D4A6CA-834F-C282-069C-151FC5B8308E}"/>
                  </a:ext>
                </a:extLst>
              </p:cNvPr>
              <p:cNvSpPr txBox="1"/>
              <p:nvPr/>
            </p:nvSpPr>
            <p:spPr>
              <a:xfrm>
                <a:off x="9362808" y="3081930"/>
                <a:ext cx="25243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Agent input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b="1" dirty="0"/>
                  <a:t> to the game</a:t>
                </a:r>
              </a:p>
            </p:txBody>
          </p:sp>
        </mc:Choice>
        <mc:Fallback>
          <p:sp>
            <p:nvSpPr>
              <p:cNvPr id="8" name="TextBox 37">
                <a:extLst>
                  <a:ext uri="{FF2B5EF4-FFF2-40B4-BE49-F238E27FC236}">
                    <a16:creationId xmlns:a16="http://schemas.microsoft.com/office/drawing/2014/main" id="{26D4A6CA-834F-C282-069C-151FC5B8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808" y="3081930"/>
                <a:ext cx="2524392" cy="646331"/>
              </a:xfrm>
              <a:prstGeom prst="rect">
                <a:avLst/>
              </a:prstGeom>
              <a:blipFill>
                <a:blip r:embed="rId2"/>
                <a:stretch>
                  <a:fillRect l="-2500"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38">
                <a:extLst>
                  <a:ext uri="{FF2B5EF4-FFF2-40B4-BE49-F238E27FC236}">
                    <a16:creationId xmlns:a16="http://schemas.microsoft.com/office/drawing/2014/main" id="{492F7940-3550-45C9-04B0-AE1AA74ED177}"/>
                  </a:ext>
                </a:extLst>
              </p:cNvPr>
              <p:cNvSpPr txBox="1"/>
              <p:nvPr/>
            </p:nvSpPr>
            <p:spPr>
              <a:xfrm rot="1319395">
                <a:off x="3613649" y="1127057"/>
                <a:ext cx="1476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9" name="TextBox 38">
                <a:extLst>
                  <a:ext uri="{FF2B5EF4-FFF2-40B4-BE49-F238E27FC236}">
                    <a16:creationId xmlns:a16="http://schemas.microsoft.com/office/drawing/2014/main" id="{492F7940-3550-45C9-04B0-AE1AA74ED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19395">
                <a:off x="3613649" y="1127057"/>
                <a:ext cx="1476015" cy="369332"/>
              </a:xfrm>
              <a:prstGeom prst="rect">
                <a:avLst/>
              </a:prstGeom>
              <a:blipFill>
                <a:blip r:embed="rId3"/>
                <a:stretch>
                  <a:fillRect l="-5833" t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39">
                <a:extLst>
                  <a:ext uri="{FF2B5EF4-FFF2-40B4-BE49-F238E27FC236}">
                    <a16:creationId xmlns:a16="http://schemas.microsoft.com/office/drawing/2014/main" id="{19B4A8A6-A8B7-FBA1-57EB-688F41A5A101}"/>
                  </a:ext>
                </a:extLst>
              </p:cNvPr>
              <p:cNvSpPr txBox="1"/>
              <p:nvPr/>
            </p:nvSpPr>
            <p:spPr>
              <a:xfrm rot="20481149">
                <a:off x="3597139" y="2133300"/>
                <a:ext cx="979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0" name="TextBox 39">
                <a:extLst>
                  <a:ext uri="{FF2B5EF4-FFF2-40B4-BE49-F238E27FC236}">
                    <a16:creationId xmlns:a16="http://schemas.microsoft.com/office/drawing/2014/main" id="{19B4A8A6-A8B7-FBA1-57EB-688F41A5A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81149">
                <a:off x="3597139" y="2133300"/>
                <a:ext cx="979692" cy="369332"/>
              </a:xfrm>
              <a:prstGeom prst="rect">
                <a:avLst/>
              </a:prstGeom>
              <a:blipFill>
                <a:blip r:embed="rId4"/>
                <a:stretch>
                  <a:fillRect l="-4762" b="-16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 descr="日程表&#10;&#10;描述已自动生成">
            <a:extLst>
              <a:ext uri="{FF2B5EF4-FFF2-40B4-BE49-F238E27FC236}">
                <a16:creationId xmlns:a16="http://schemas.microsoft.com/office/drawing/2014/main" id="{090F95B3-97C6-7C64-6370-26F9B7FAA4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04" t="5681" r="72023" b="35137"/>
          <a:stretch/>
        </p:blipFill>
        <p:spPr>
          <a:xfrm>
            <a:off x="1681249" y="750112"/>
            <a:ext cx="1583473" cy="2018370"/>
          </a:xfrm>
          <a:prstGeom prst="rect">
            <a:avLst/>
          </a:prstGeom>
        </p:spPr>
      </p:pic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111D6F5-E89F-FC00-06F1-014B3986B98E}"/>
              </a:ext>
            </a:extLst>
          </p:cNvPr>
          <p:cNvCxnSpPr/>
          <p:nvPr/>
        </p:nvCxnSpPr>
        <p:spPr>
          <a:xfrm>
            <a:off x="3340692" y="1048215"/>
            <a:ext cx="1707093" cy="7440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D98F5859-7AF6-7BF1-9B49-B382D9623B53}"/>
              </a:ext>
            </a:extLst>
          </p:cNvPr>
          <p:cNvCxnSpPr>
            <a:cxnSpLocks/>
          </p:cNvCxnSpPr>
          <p:nvPr/>
        </p:nvCxnSpPr>
        <p:spPr>
          <a:xfrm flipV="1">
            <a:off x="3324143" y="1792286"/>
            <a:ext cx="1723642" cy="504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形 13" descr="人工智能 轮廓">
            <a:extLst>
              <a:ext uri="{FF2B5EF4-FFF2-40B4-BE49-F238E27FC236}">
                <a16:creationId xmlns:a16="http://schemas.microsoft.com/office/drawing/2014/main" id="{32DACF1A-EEB5-0A45-C873-5171BC9B5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21834" y="1335086"/>
            <a:ext cx="914400" cy="914400"/>
          </a:xfrm>
          <a:prstGeom prst="rect">
            <a:avLst/>
          </a:prstGeom>
        </p:spPr>
      </p:pic>
      <p:sp>
        <p:nvSpPr>
          <p:cNvPr id="15" name="TextBox 37">
            <a:extLst>
              <a:ext uri="{FF2B5EF4-FFF2-40B4-BE49-F238E27FC236}">
                <a16:creationId xmlns:a16="http://schemas.microsoft.com/office/drawing/2014/main" id="{69A1FABC-76BD-A43B-D8FD-602D35697D96}"/>
              </a:ext>
            </a:extLst>
          </p:cNvPr>
          <p:cNvSpPr txBox="1"/>
          <p:nvPr/>
        </p:nvSpPr>
        <p:spPr>
          <a:xfrm>
            <a:off x="5366010" y="229715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Agent</a:t>
            </a:r>
          </a:p>
        </p:txBody>
      </p: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D49386E5-DD81-1CCA-2609-0FB662BF3377}"/>
              </a:ext>
            </a:extLst>
          </p:cNvPr>
          <p:cNvCxnSpPr>
            <a:cxnSpLocks/>
          </p:cNvCxnSpPr>
          <p:nvPr/>
        </p:nvCxnSpPr>
        <p:spPr>
          <a:xfrm rot="5400000">
            <a:off x="7893924" y="3104200"/>
            <a:ext cx="1910074" cy="665308"/>
          </a:xfrm>
          <a:prstGeom prst="bentConnector3">
            <a:avLst>
              <a:gd name="adj1" fmla="val 10004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形 16" descr="有想法的人 轮廓">
            <a:extLst>
              <a:ext uri="{FF2B5EF4-FFF2-40B4-BE49-F238E27FC236}">
                <a16:creationId xmlns:a16="http://schemas.microsoft.com/office/drawing/2014/main" id="{D7E91E10-7085-2FA6-AA41-B183AB808F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82353" y="936229"/>
            <a:ext cx="1360913" cy="1360913"/>
          </a:xfrm>
          <a:prstGeom prst="rect">
            <a:avLst/>
          </a:prstGeom>
        </p:spPr>
      </p:pic>
      <p:sp>
        <p:nvSpPr>
          <p:cNvPr id="18" name="TextBox 37">
            <a:extLst>
              <a:ext uri="{FF2B5EF4-FFF2-40B4-BE49-F238E27FC236}">
                <a16:creationId xmlns:a16="http://schemas.microsoft.com/office/drawing/2014/main" id="{3C2B8F42-CA71-7ABC-A727-2F84B101A96B}"/>
              </a:ext>
            </a:extLst>
          </p:cNvPr>
          <p:cNvSpPr txBox="1"/>
          <p:nvPr/>
        </p:nvSpPr>
        <p:spPr>
          <a:xfrm>
            <a:off x="6799497" y="127185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Some magic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3848FFE4-427C-BD27-2132-6861567F778D}"/>
              </a:ext>
            </a:extLst>
          </p:cNvPr>
          <p:cNvCxnSpPr>
            <a:cxnSpLocks/>
          </p:cNvCxnSpPr>
          <p:nvPr/>
        </p:nvCxnSpPr>
        <p:spPr>
          <a:xfrm>
            <a:off x="6350244" y="1792286"/>
            <a:ext cx="23265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 descr="日程表&#10;&#10;描述已自动生成">
            <a:extLst>
              <a:ext uri="{FF2B5EF4-FFF2-40B4-BE49-F238E27FC236}">
                <a16:creationId xmlns:a16="http://schemas.microsoft.com/office/drawing/2014/main" id="{F76AE241-8197-6E21-02F1-CDDC1105D5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075" t="5792" r="31426" b="36340"/>
          <a:stretch/>
        </p:blipFill>
        <p:spPr>
          <a:xfrm>
            <a:off x="6635281" y="3405094"/>
            <a:ext cx="1593274" cy="1973595"/>
          </a:xfrm>
          <a:prstGeom prst="rect">
            <a:avLst/>
          </a:prstGeom>
        </p:spPr>
      </p:pic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BF4AA309-2F54-FE2A-B34F-07D321562652}"/>
              </a:ext>
            </a:extLst>
          </p:cNvPr>
          <p:cNvCxnSpPr>
            <a:cxnSpLocks/>
          </p:cNvCxnSpPr>
          <p:nvPr/>
        </p:nvCxnSpPr>
        <p:spPr>
          <a:xfrm rot="16200000" flipV="1">
            <a:off x="5366004" y="3242393"/>
            <a:ext cx="1560034" cy="738964"/>
          </a:xfrm>
          <a:prstGeom prst="bentConnector3">
            <a:avLst>
              <a:gd name="adj1" fmla="val 2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39">
                <a:extLst>
                  <a:ext uri="{FF2B5EF4-FFF2-40B4-BE49-F238E27FC236}">
                    <a16:creationId xmlns:a16="http://schemas.microsoft.com/office/drawing/2014/main" id="{D577CB5C-CDEF-89CF-7ADE-329ECF1BB110}"/>
                  </a:ext>
                </a:extLst>
              </p:cNvPr>
              <p:cNvSpPr txBox="1"/>
              <p:nvPr/>
            </p:nvSpPr>
            <p:spPr>
              <a:xfrm>
                <a:off x="3775735" y="3105888"/>
                <a:ext cx="200080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New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b="1" dirty="0"/>
              </a:p>
              <a:p>
                <a:pPr algn="ctr"/>
                <a:r>
                  <a:rPr lang="en-US" b="1" dirty="0"/>
                  <a:t>&amp;</a:t>
                </a:r>
              </a:p>
              <a:p>
                <a:pPr algn="ctr"/>
                <a:r>
                  <a:rPr lang="en-US" b="1" dirty="0"/>
                  <a:t>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/>
              </a:p>
              <a:p>
                <a:pPr algn="ctr"/>
                <a:endParaRPr lang="en-US" b="1" dirty="0"/>
              </a:p>
            </p:txBody>
          </p:sp>
        </mc:Choice>
        <mc:Fallback>
          <p:sp>
            <p:nvSpPr>
              <p:cNvPr id="30" name="TextBox 39">
                <a:extLst>
                  <a:ext uri="{FF2B5EF4-FFF2-40B4-BE49-F238E27FC236}">
                    <a16:creationId xmlns:a16="http://schemas.microsoft.com/office/drawing/2014/main" id="{D577CB5C-CDEF-89CF-7ADE-329ECF1BB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735" y="3105888"/>
                <a:ext cx="2000804" cy="1200329"/>
              </a:xfrm>
              <a:prstGeom prst="rect">
                <a:avLst/>
              </a:prstGeom>
              <a:blipFill>
                <a:blip r:embed="rId10"/>
                <a:stretch>
                  <a:fillRect l="-1887" t="-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7">
                <a:extLst>
                  <a:ext uri="{FF2B5EF4-FFF2-40B4-BE49-F238E27FC236}">
                    <a16:creationId xmlns:a16="http://schemas.microsoft.com/office/drawing/2014/main" id="{D4C2B8D1-AADB-CD61-C76C-92B05C0BA2BF}"/>
                  </a:ext>
                </a:extLst>
              </p:cNvPr>
              <p:cNvSpPr txBox="1"/>
              <p:nvPr/>
            </p:nvSpPr>
            <p:spPr>
              <a:xfrm>
                <a:off x="6393636" y="2998167"/>
                <a:ext cx="2228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Game at time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𝐭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b="1" dirty="0"/>
                  <a:t> </a:t>
                </a:r>
                <a:endParaRPr lang="en-US" b="1" dirty="0"/>
              </a:p>
            </p:txBody>
          </p:sp>
        </mc:Choice>
        <mc:Fallback>
          <p:sp>
            <p:nvSpPr>
              <p:cNvPr id="33" name="TextBox 37">
                <a:extLst>
                  <a:ext uri="{FF2B5EF4-FFF2-40B4-BE49-F238E27FC236}">
                    <a16:creationId xmlns:a16="http://schemas.microsoft.com/office/drawing/2014/main" id="{D4C2B8D1-AADB-CD61-C76C-92B05C0BA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636" y="2998167"/>
                <a:ext cx="2228495" cy="369332"/>
              </a:xfrm>
              <a:prstGeom prst="rect">
                <a:avLst/>
              </a:prstGeom>
              <a:blipFill>
                <a:blip r:embed="rId11"/>
                <a:stretch>
                  <a:fillRect l="-2273" t="-10345" b="-3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7">
                <a:extLst>
                  <a:ext uri="{FF2B5EF4-FFF2-40B4-BE49-F238E27FC236}">
                    <a16:creationId xmlns:a16="http://schemas.microsoft.com/office/drawing/2014/main" id="{A47FB2A9-5EF0-4AD9-56A4-FFE8F9E07E32}"/>
                  </a:ext>
                </a:extLst>
              </p:cNvPr>
              <p:cNvSpPr txBox="1"/>
              <p:nvPr/>
            </p:nvSpPr>
            <p:spPr>
              <a:xfrm>
                <a:off x="1594701" y="371364"/>
                <a:ext cx="1750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Game at time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4" name="TextBox 37">
                <a:extLst>
                  <a:ext uri="{FF2B5EF4-FFF2-40B4-BE49-F238E27FC236}">
                    <a16:creationId xmlns:a16="http://schemas.microsoft.com/office/drawing/2014/main" id="{A47FB2A9-5EF0-4AD9-56A4-FFE8F9E07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701" y="371364"/>
                <a:ext cx="1750800" cy="369332"/>
              </a:xfrm>
              <a:prstGeom prst="rect">
                <a:avLst/>
              </a:prstGeom>
              <a:blipFill>
                <a:blip r:embed="rId12"/>
                <a:stretch>
                  <a:fillRect l="-2878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01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31</Words>
  <Application>Microsoft Macintosh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Zhaoxiang Ding</dc:creator>
  <cp:lastModifiedBy>Zhaoxiang Ding</cp:lastModifiedBy>
  <cp:revision>1</cp:revision>
  <dcterms:created xsi:type="dcterms:W3CDTF">2024-05-09T19:42:25Z</dcterms:created>
  <dcterms:modified xsi:type="dcterms:W3CDTF">2024-05-09T20:36:17Z</dcterms:modified>
</cp:coreProperties>
</file>