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83C02-1E38-D4A3-4E68-10A174654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9E78E-8F9B-3427-5F9B-32B7EA34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8834-0138-861F-F814-91F73CF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C43F5-A2D3-1C7D-D7F8-3CC6BA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93CDD-E6F8-E5D1-0741-EE284C3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1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81AD-5112-80A1-A6EB-D4B0AE73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067E8-41BD-E284-EF03-9DFD5D82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FC406-8765-D135-0643-1A3846F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0617-82E8-5B58-2AFA-4BC08AF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93066-F4EE-D9F1-5324-45BD6C88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0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2A3C69-D2E8-2531-4599-EEFA53456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A27B8-3B07-1B53-A4D3-90C63381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4A07E-A461-8C93-D227-50C9D816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C88FE-7D6C-DB0D-A56D-82F0084A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0D6DB-2424-6AE1-40C5-C93B7488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6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96A3-BDDF-D7D4-D43D-13435F90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3727A-D710-3D70-EC97-93E0B717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E2A56-3987-9112-BE80-1E2A0016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4BBDA-C455-7F83-47D5-6CBAE8D2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B680F-9C8A-3C3A-B763-3023C731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96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D687B-E4B0-F661-5FD0-EC70828E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1DDB1-4332-5300-94A1-281744A9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BDD3E-854C-567F-1AF1-3B5ACFD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565CF-798A-22E6-5105-D44343B9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64844-9278-D338-D226-9194B88D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74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A8A0-66DB-C0AF-4BC3-E74B9617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ECA74-5FCC-2C8C-908F-35F66004F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9F6AA-6BD1-D254-194D-4F3B1CA5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F21ED-5C81-BEF4-0962-2860D119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D9139-2DF2-D94F-7D90-EEF9F311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95D52-A249-76F1-D2F4-45C2DD5E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76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546F-4645-C378-3015-19831A4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07043-FC38-5315-1651-0F875362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ACDFA-F8C2-168C-B5B2-C64BE75C2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D3D16-55FF-AFE4-339A-7B0E0511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8D0786-F7D8-C02E-6139-F5717CD27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2A045-CD2E-A452-DBF9-612FF619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769D60-C9B2-D060-5B43-B2F251A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1C209D-4EA1-CA42-D850-67F33BC0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56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A89D-2909-7FC1-EB3D-22827BF1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2A90A-7572-2807-5DBE-10C9EAF3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91559-52C7-EE10-ED75-64280FD9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2BAA1-C44A-DF87-8604-C054033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3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D654E-F3D1-1144-A06A-0FBB6EC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81D29-BD36-4414-F0DF-4320EF45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238F7-31D5-642F-F673-1C56174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0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8715-17AB-579E-4ED6-2F02F26F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A7A20-090A-34BB-A424-940C0774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6B311-549F-6CC4-95B9-DA6B6819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59A61-EA70-BF3A-3AC5-26C3A7F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ACAEC-FA66-D31F-6C5F-8F6E414C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D4175-FF29-D613-264B-1965D9E8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8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B0667-A9E2-436E-FF13-4279C35C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FFE7F-2F42-582E-558A-9919D6930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8A7AE-2D19-9FE3-C528-E74D01F5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20871-13BE-17F1-A0E6-9B47A4CD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7694D-55E6-A565-4BD0-ACE7253E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85F2C-9B5E-A5AF-9369-8D04222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9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E12849-24DA-4317-99F0-5D9419C2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527CF-2363-54B1-F71C-7CE9B054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0EA9-6FF7-9823-6D15-65FA64FD9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3A3B7-745A-9F46-99DC-0FFEB303FACD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DD022-7284-501C-DC98-B45DCDB07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E6EC-05A0-A9B2-7B2E-29AB84F4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6DEA1-003A-FE4C-8610-677C787CC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4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EC03EFF2-38DF-FC90-63F3-5CEED9CA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7" y="336755"/>
            <a:ext cx="7772400" cy="61844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B31677-6092-7BFD-2E25-170D9CCB485D}"/>
                  </a:ext>
                </a:extLst>
              </p:cNvPr>
              <p:cNvSpPr txBox="1"/>
              <p:nvPr/>
            </p:nvSpPr>
            <p:spPr>
              <a:xfrm>
                <a:off x="6301791" y="1113094"/>
                <a:ext cx="3740126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Initialize Second target network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	</m:t>
                    </m:r>
                    <m:acc>
                      <m:accPr>
                        <m:chr m:val="̂"/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B31677-6092-7BFD-2E25-170D9CCB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791" y="1113094"/>
                <a:ext cx="3740126" cy="378630"/>
              </a:xfrm>
              <a:prstGeom prst="rect">
                <a:avLst/>
              </a:prstGeom>
              <a:blipFill>
                <a:blip r:embed="rId3"/>
                <a:stretch>
                  <a:fillRect l="-1356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72527A-110A-BFAC-38D8-A10C08C24D10}"/>
                  </a:ext>
                </a:extLst>
              </p:cNvPr>
              <p:cNvSpPr txBox="1"/>
              <p:nvPr/>
            </p:nvSpPr>
            <p:spPr>
              <a:xfrm>
                <a:off x="3563017" y="5555591"/>
                <a:ext cx="3629520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Update Second target network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	</m:t>
                    </m:r>
                    <m:acc>
                      <m:accPr>
                        <m:chr m:val="̂"/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72527A-110A-BFAC-38D8-A10C08C2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017" y="5555591"/>
                <a:ext cx="3629520" cy="378630"/>
              </a:xfrm>
              <a:prstGeom prst="rect">
                <a:avLst/>
              </a:prstGeom>
              <a:blipFill>
                <a:blip r:embed="rId4"/>
                <a:stretch>
                  <a:fillRect l="-1394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E4D65984-7EEA-A5D0-1624-DDAFE551EDDE}"/>
              </a:ext>
            </a:extLst>
          </p:cNvPr>
          <p:cNvSpPr/>
          <p:nvPr/>
        </p:nvSpPr>
        <p:spPr>
          <a:xfrm>
            <a:off x="7192537" y="3670604"/>
            <a:ext cx="183156" cy="3358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CE3F7A-880F-4877-06EA-01C9735E50F7}"/>
              </a:ext>
            </a:extLst>
          </p:cNvPr>
          <p:cNvSpPr txBox="1"/>
          <p:nvPr/>
        </p:nvSpPr>
        <p:spPr>
          <a:xfrm>
            <a:off x="7363558" y="363715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Experience replay</a:t>
            </a:r>
            <a:endParaRPr kumimoji="1" lang="zh-CN" altLang="en-US" b="1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712CE4-00F7-1BFB-A4EA-0239CDB894A7}"/>
              </a:ext>
            </a:extLst>
          </p:cNvPr>
          <p:cNvSpPr/>
          <p:nvPr/>
        </p:nvSpPr>
        <p:spPr>
          <a:xfrm>
            <a:off x="5388594" y="2526718"/>
            <a:ext cx="142411" cy="3693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D79FDA-067B-BC7D-BF8F-E975665FC8E7}"/>
                  </a:ext>
                </a:extLst>
              </p:cNvPr>
              <p:cNvSpPr txBox="1"/>
              <p:nvPr/>
            </p:nvSpPr>
            <p:spPr>
              <a:xfrm>
                <a:off x="5531005" y="2526718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kumimoji="1" lang="en-US" altLang="zh-CN" b="1" dirty="0"/>
                  <a:t>-greedy policy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D79FDA-067B-BC7D-BF8F-E975665F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05" y="2526718"/>
                <a:ext cx="1832553" cy="369332"/>
              </a:xfrm>
              <a:prstGeom prst="rect">
                <a:avLst/>
              </a:prstGeom>
              <a:blipFill>
                <a:blip r:embed="rId5"/>
                <a:stretch>
                  <a:fillRect t="-6452" r="-2069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D64C83-416A-5FDB-3154-AA6EA43C5A89}"/>
                  </a:ext>
                </a:extLst>
              </p:cNvPr>
              <p:cNvSpPr txBox="1"/>
              <p:nvPr/>
            </p:nvSpPr>
            <p:spPr>
              <a:xfrm>
                <a:off x="6981464" y="1739159"/>
                <a:ext cx="3616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kumimoji="1" lang="en-US" altLang="zh-CN" b="1" dirty="0"/>
                  <a:t>: Image preprocessing function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D64C83-416A-5FDB-3154-AA6EA43C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64" y="1739159"/>
                <a:ext cx="3616696" cy="369332"/>
              </a:xfrm>
              <a:prstGeom prst="rect">
                <a:avLst/>
              </a:prstGeom>
              <a:blipFill>
                <a:blip r:embed="rId6"/>
                <a:stretch>
                  <a:fillRect l="-350" t="-6452" r="-350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1077328B-5583-7CAD-D22C-B58F0720E875}"/>
              </a:ext>
            </a:extLst>
          </p:cNvPr>
          <p:cNvSpPr/>
          <p:nvPr/>
        </p:nvSpPr>
        <p:spPr>
          <a:xfrm>
            <a:off x="8040028" y="4274655"/>
            <a:ext cx="150477" cy="4729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9D09E-05A3-826B-264C-BFD8320DEFDA}"/>
              </a:ext>
            </a:extLst>
          </p:cNvPr>
          <p:cNvSpPr txBox="1"/>
          <p:nvPr/>
        </p:nvSpPr>
        <p:spPr>
          <a:xfrm>
            <a:off x="8190505" y="432645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Set target value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239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 Ding</dc:creator>
  <cp:lastModifiedBy>Zhaoxiang Ding</cp:lastModifiedBy>
  <cp:revision>1</cp:revision>
  <dcterms:created xsi:type="dcterms:W3CDTF">2024-05-10T19:20:25Z</dcterms:created>
  <dcterms:modified xsi:type="dcterms:W3CDTF">2024-05-10T19:34:38Z</dcterms:modified>
</cp:coreProperties>
</file>