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1"/>
  </p:normalViewPr>
  <p:slideViewPr>
    <p:cSldViewPr snapToGrid="0">
      <p:cViewPr varScale="1">
        <p:scale>
          <a:sx n="114" d="100"/>
          <a:sy n="11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18FD6-877C-53CD-A918-0906E4798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AA943-D42A-C5FC-97CD-ED9CC3DF9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63E43-2F46-857D-769C-9AC696D1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123-952D-5648-9D12-9948BD2943E2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0D5BF-CB70-27DC-74EB-187E60B8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959CD-D4C0-9D9E-1A5A-353ECADC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99A-7421-FE4E-9F8C-B93F9910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88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8FB2A-47CB-EDD2-D0FB-5133E31D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DD9BE6-A4CB-1CE3-2C27-E75B24BF6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268DD-CBB3-6916-09AA-C69035E2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123-952D-5648-9D12-9948BD2943E2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366FE-FF52-BA04-42D9-202428A9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56BFD-0B23-8FB8-47D8-53FD8201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99A-7421-FE4E-9F8C-B93F9910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846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5601DF-74AB-E5FE-13C8-66C87EFB0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956716-5913-0A55-B2A6-BE2185B0C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0D57A-EA58-F711-EF40-B35B46A1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123-952D-5648-9D12-9948BD2943E2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1BD9E-52F2-007A-AD7A-5F66D279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F4EB9-7CAB-5A69-26CE-107E3912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99A-7421-FE4E-9F8C-B93F9910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348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583BA-9C90-CD61-1D66-02F0ACE9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6E8D6-5EE3-6C1D-F736-E78C55E26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60A1F-329F-6E19-BCE8-C2B164E5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123-952D-5648-9D12-9948BD2943E2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517CB-1BF7-DC34-CFC8-E9ED189E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B40EA-AB62-905C-47AB-97438238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99A-7421-FE4E-9F8C-B93F9910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402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A62B0-6CC9-B7E5-4D8C-A6D42888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14D58-FEC8-6CB9-2026-355F93D4C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7CD94-858F-4687-60C2-5BED70C3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123-952D-5648-9D12-9948BD2943E2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8207C-DBBB-ABBD-686C-90A4C1EE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4FBE7-A3E0-A16A-56F8-ABB8B00A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99A-7421-FE4E-9F8C-B93F9910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429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E11D2-81C0-D3AA-B0F2-A0E352A4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93283-EFC6-5465-4CB0-BC08D1EDB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235E0F-BEB0-6ECA-39ED-30ACED430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CF06C0-2A83-E552-EBCF-D7DE6346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123-952D-5648-9D12-9948BD2943E2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E5B3F-BB91-809A-3BA1-61D1F9DC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E856C-A7A8-B21B-6BFD-B33F87D4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99A-7421-FE4E-9F8C-B93F9910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15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60583-366B-C25B-3F35-A6B797A1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B5CD6-637D-37F4-567C-9949E1014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DB9500-4AC4-A052-AAED-373812439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29FC3C-EA19-14ED-8ABB-3AFFED97D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4F43F0-FEA8-D32C-31CC-C7D0FA653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F8B974-BCBA-0748-53D9-9B29AA60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123-952D-5648-9D12-9948BD2943E2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1D48FA-2E13-76A6-62F6-F6140110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36CC6C-C069-D015-CA8A-58AD19F0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99A-7421-FE4E-9F8C-B93F9910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80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9B4F2-1E5F-94FD-4528-A156630E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BF0173-5743-EFE6-F05E-611CCEA4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123-952D-5648-9D12-9948BD2943E2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A98231-0BFC-27B3-C908-C70A94C0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CC88E4-E63B-ABE2-D55A-9EE936C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99A-7421-FE4E-9F8C-B93F9910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13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50EA5C-DC79-608C-3CD7-2128FC2F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123-952D-5648-9D12-9948BD2943E2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12D0FD-E32D-FC3F-FBA8-3E7F3049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67CB8B-D482-8CDB-266D-E4C9B637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99A-7421-FE4E-9F8C-B93F9910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352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C48C9-74C4-91E3-A55D-3065EE6C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21503-7FB1-6DD3-221B-2E6B10FF5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DF3C0-B9A3-21FD-23CE-DA58A5967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59BD68-B65A-E842-53B6-8B488CBB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123-952D-5648-9D12-9948BD2943E2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1DD4D-8E1F-72FF-4E82-C955F7B5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AB337-313B-4D05-E844-BA7C1C02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99A-7421-FE4E-9F8C-B93F9910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225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63895-4548-C3BD-234F-A893D5ED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2A623F-64AE-6BCD-A14A-67ACCC82A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B72BA1-DE5E-1C1F-9226-D59791FC1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DBB6A3-44AF-A676-A81E-98F77BD6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123-952D-5648-9D12-9948BD2943E2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ED2E23-3E82-CB48-C1AC-813F8636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C6A3BB-9731-7335-1664-569C1D0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99A-7421-FE4E-9F8C-B93F9910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31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02A18C-C34B-F4E4-A5B3-145B7D1A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E1D73F-C48A-1EAC-1625-7CC849E90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0274C-7AB5-51B7-D4EC-BDE00ED67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CE2123-952D-5648-9D12-9948BD2943E2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547B4-A191-B9B3-0B3E-182A500C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E2199-819F-FE5F-2F8E-4D01A386B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6A99A-7421-FE4E-9F8C-B93F9910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54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emf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434318AE-7BCE-0AEA-66F8-3E6B4AE77287}"/>
              </a:ext>
            </a:extLst>
          </p:cNvPr>
          <p:cNvCxnSpPr>
            <a:cxnSpLocks/>
          </p:cNvCxnSpPr>
          <p:nvPr/>
        </p:nvCxnSpPr>
        <p:spPr>
          <a:xfrm flipV="1">
            <a:off x="853400" y="2455453"/>
            <a:ext cx="5946097" cy="4205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1DCC9389-01A5-4A78-70CD-BCC6884994F1}"/>
              </a:ext>
            </a:extLst>
          </p:cNvPr>
          <p:cNvCxnSpPr/>
          <p:nvPr/>
        </p:nvCxnSpPr>
        <p:spPr>
          <a:xfrm>
            <a:off x="858986" y="229446"/>
            <a:ext cx="5940511" cy="520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7">
                <a:extLst>
                  <a:ext uri="{FF2B5EF4-FFF2-40B4-BE49-F238E27FC236}">
                    <a16:creationId xmlns:a16="http://schemas.microsoft.com/office/drawing/2014/main" id="{E479D132-84B6-DC98-69D3-C301748BC373}"/>
                  </a:ext>
                </a:extLst>
              </p:cNvPr>
              <p:cNvSpPr txBox="1"/>
              <p:nvPr/>
            </p:nvSpPr>
            <p:spPr>
              <a:xfrm>
                <a:off x="9304863" y="2790179"/>
                <a:ext cx="25132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Agent input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b="1" u="sng" dirty="0"/>
                  <a:t>with the highest corresponding Q value </a:t>
                </a:r>
                <a:r>
                  <a:rPr lang="en-US" b="1" dirty="0"/>
                  <a:t>to the game</a:t>
                </a:r>
              </a:p>
            </p:txBody>
          </p:sp>
        </mc:Choice>
        <mc:Fallback>
          <p:sp>
            <p:nvSpPr>
              <p:cNvPr id="4" name="TextBox 37">
                <a:extLst>
                  <a:ext uri="{FF2B5EF4-FFF2-40B4-BE49-F238E27FC236}">
                    <a16:creationId xmlns:a16="http://schemas.microsoft.com/office/drawing/2014/main" id="{E479D132-84B6-DC98-69D3-C301748BC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863" y="2790179"/>
                <a:ext cx="2513241" cy="1200329"/>
              </a:xfrm>
              <a:prstGeom prst="rect">
                <a:avLst/>
              </a:prstGeom>
              <a:blipFill>
                <a:blip r:embed="rId2"/>
                <a:stretch>
                  <a:fillRect l="-2010" t="-2083" b="-7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38">
                <a:extLst>
                  <a:ext uri="{FF2B5EF4-FFF2-40B4-BE49-F238E27FC236}">
                    <a16:creationId xmlns:a16="http://schemas.microsoft.com/office/drawing/2014/main" id="{9AC97898-0B42-CE63-8368-58F48330669D}"/>
                  </a:ext>
                </a:extLst>
              </p:cNvPr>
              <p:cNvSpPr txBox="1"/>
              <p:nvPr/>
            </p:nvSpPr>
            <p:spPr>
              <a:xfrm rot="1581357">
                <a:off x="3602226" y="1003604"/>
                <a:ext cx="1476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5" name="TextBox 38">
                <a:extLst>
                  <a:ext uri="{FF2B5EF4-FFF2-40B4-BE49-F238E27FC236}">
                    <a16:creationId xmlns:a16="http://schemas.microsoft.com/office/drawing/2014/main" id="{9AC97898-0B42-CE63-8368-58F483306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81357">
                <a:off x="3602226" y="1003604"/>
                <a:ext cx="1476015" cy="369332"/>
              </a:xfrm>
              <a:prstGeom prst="rect">
                <a:avLst/>
              </a:prstGeom>
              <a:blipFill>
                <a:blip r:embed="rId3"/>
                <a:stretch>
                  <a:fillRect l="-5932" t="-5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39">
                <a:extLst>
                  <a:ext uri="{FF2B5EF4-FFF2-40B4-BE49-F238E27FC236}">
                    <a16:creationId xmlns:a16="http://schemas.microsoft.com/office/drawing/2014/main" id="{F837320F-4BB9-9AAC-9301-ABA5DF78CAB7}"/>
                  </a:ext>
                </a:extLst>
              </p:cNvPr>
              <p:cNvSpPr txBox="1"/>
              <p:nvPr/>
            </p:nvSpPr>
            <p:spPr>
              <a:xfrm rot="20481149">
                <a:off x="3696118" y="2191649"/>
                <a:ext cx="979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6" name="TextBox 39">
                <a:extLst>
                  <a:ext uri="{FF2B5EF4-FFF2-40B4-BE49-F238E27FC236}">
                    <a16:creationId xmlns:a16="http://schemas.microsoft.com/office/drawing/2014/main" id="{F837320F-4BB9-9AAC-9301-ABA5DF78C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81149">
                <a:off x="3696118" y="2191649"/>
                <a:ext cx="979692" cy="369332"/>
              </a:xfrm>
              <a:prstGeom prst="rect">
                <a:avLst/>
              </a:prstGeom>
              <a:blipFill>
                <a:blip r:embed="rId4"/>
                <a:stretch>
                  <a:fillRect l="-4762"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日程表&#10;&#10;描述已自动生成">
            <a:extLst>
              <a:ext uri="{FF2B5EF4-FFF2-40B4-BE49-F238E27FC236}">
                <a16:creationId xmlns:a16="http://schemas.microsoft.com/office/drawing/2014/main" id="{A12D4C14-22AE-07D2-0D07-DCA24F8D3C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04" t="5681" r="72023" b="35137"/>
          <a:stretch/>
        </p:blipFill>
        <p:spPr>
          <a:xfrm>
            <a:off x="1681249" y="750112"/>
            <a:ext cx="1583473" cy="2018370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4605F59-30F6-5731-C1CE-C94EB8C9822E}"/>
              </a:ext>
            </a:extLst>
          </p:cNvPr>
          <p:cNvCxnSpPr/>
          <p:nvPr/>
        </p:nvCxnSpPr>
        <p:spPr>
          <a:xfrm>
            <a:off x="3340692" y="1048215"/>
            <a:ext cx="1707093" cy="744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8782E58-C5AB-DDF5-9D17-949E9C5BD5CE}"/>
              </a:ext>
            </a:extLst>
          </p:cNvPr>
          <p:cNvCxnSpPr>
            <a:cxnSpLocks/>
          </p:cNvCxnSpPr>
          <p:nvPr/>
        </p:nvCxnSpPr>
        <p:spPr>
          <a:xfrm flipV="1">
            <a:off x="3324143" y="1792286"/>
            <a:ext cx="1723642" cy="504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形 9" descr="人工智能 轮廓">
            <a:extLst>
              <a:ext uri="{FF2B5EF4-FFF2-40B4-BE49-F238E27FC236}">
                <a16:creationId xmlns:a16="http://schemas.microsoft.com/office/drawing/2014/main" id="{6E8DB0F9-6A73-9A0C-C447-DE61DCFD9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1834" y="1335086"/>
            <a:ext cx="914400" cy="914400"/>
          </a:xfrm>
          <a:prstGeom prst="rect">
            <a:avLst/>
          </a:prstGeom>
        </p:spPr>
      </p:pic>
      <p:sp>
        <p:nvSpPr>
          <p:cNvPr id="11" name="TextBox 37">
            <a:extLst>
              <a:ext uri="{FF2B5EF4-FFF2-40B4-BE49-F238E27FC236}">
                <a16:creationId xmlns:a16="http://schemas.microsoft.com/office/drawing/2014/main" id="{CCFD41DC-392D-5D3A-321F-A8F8C6DEDBDF}"/>
              </a:ext>
            </a:extLst>
          </p:cNvPr>
          <p:cNvSpPr txBox="1"/>
          <p:nvPr/>
        </p:nvSpPr>
        <p:spPr>
          <a:xfrm>
            <a:off x="5366010" y="229715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Agent</a:t>
            </a:r>
          </a:p>
        </p:txBody>
      </p: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18CA19C4-1EC9-6731-29B7-71B8ECC8765C}"/>
              </a:ext>
            </a:extLst>
          </p:cNvPr>
          <p:cNvCxnSpPr>
            <a:cxnSpLocks/>
          </p:cNvCxnSpPr>
          <p:nvPr/>
        </p:nvCxnSpPr>
        <p:spPr>
          <a:xfrm rot="5400000">
            <a:off x="7893924" y="3104200"/>
            <a:ext cx="1910074" cy="665308"/>
          </a:xfrm>
          <a:prstGeom prst="bentConnector3">
            <a:avLst>
              <a:gd name="adj1" fmla="val 10004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形 12" descr="有想法的人 轮廓">
            <a:extLst>
              <a:ext uri="{FF2B5EF4-FFF2-40B4-BE49-F238E27FC236}">
                <a16:creationId xmlns:a16="http://schemas.microsoft.com/office/drawing/2014/main" id="{01E48147-30CA-BB8A-87B7-F64501CB81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2353" y="936229"/>
            <a:ext cx="1360913" cy="1360913"/>
          </a:xfrm>
          <a:prstGeom prst="rect">
            <a:avLst/>
          </a:prstGeom>
        </p:spPr>
      </p:pic>
      <p:sp>
        <p:nvSpPr>
          <p:cNvPr id="14" name="TextBox 37">
            <a:extLst>
              <a:ext uri="{FF2B5EF4-FFF2-40B4-BE49-F238E27FC236}">
                <a16:creationId xmlns:a16="http://schemas.microsoft.com/office/drawing/2014/main" id="{DE4E4455-E9EF-0792-A487-F5C9F2C4B7E0}"/>
              </a:ext>
            </a:extLst>
          </p:cNvPr>
          <p:cNvSpPr txBox="1"/>
          <p:nvPr/>
        </p:nvSpPr>
        <p:spPr>
          <a:xfrm>
            <a:off x="6799497" y="127185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Some magic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EBF8D1F-26ED-008D-9A3C-3000BC323D01}"/>
              </a:ext>
            </a:extLst>
          </p:cNvPr>
          <p:cNvCxnSpPr>
            <a:cxnSpLocks/>
          </p:cNvCxnSpPr>
          <p:nvPr/>
        </p:nvCxnSpPr>
        <p:spPr>
          <a:xfrm>
            <a:off x="6350244" y="1792286"/>
            <a:ext cx="23265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日程表&#10;&#10;描述已自动生成">
            <a:extLst>
              <a:ext uri="{FF2B5EF4-FFF2-40B4-BE49-F238E27FC236}">
                <a16:creationId xmlns:a16="http://schemas.microsoft.com/office/drawing/2014/main" id="{20F7A0A8-D179-95DE-AA00-91C0298BFC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75" t="5792" r="31426" b="36340"/>
          <a:stretch/>
        </p:blipFill>
        <p:spPr>
          <a:xfrm>
            <a:off x="6635281" y="3405094"/>
            <a:ext cx="1593274" cy="1973595"/>
          </a:xfrm>
          <a:prstGeom prst="rect">
            <a:avLst/>
          </a:prstGeom>
        </p:spPr>
      </p:pic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C9BDD724-C501-1BFD-0F87-81E33836E0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66004" y="3242393"/>
            <a:ext cx="1560034" cy="738964"/>
          </a:xfrm>
          <a:prstGeom prst="bentConnector3">
            <a:avLst>
              <a:gd name="adj1" fmla="val 2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39">
                <a:extLst>
                  <a:ext uri="{FF2B5EF4-FFF2-40B4-BE49-F238E27FC236}">
                    <a16:creationId xmlns:a16="http://schemas.microsoft.com/office/drawing/2014/main" id="{A7306EBC-AF20-DD8C-5A4B-2301D1276120}"/>
                  </a:ext>
                </a:extLst>
              </p:cNvPr>
              <p:cNvSpPr txBox="1"/>
              <p:nvPr/>
            </p:nvSpPr>
            <p:spPr>
              <a:xfrm>
                <a:off x="3775735" y="3105888"/>
                <a:ext cx="20008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New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algn="ctr"/>
                <a:r>
                  <a:rPr lang="en-US" b="1" dirty="0"/>
                  <a:t>&amp;</a:t>
                </a:r>
              </a:p>
              <a:p>
                <a:pPr algn="ctr"/>
                <a:r>
                  <a:rPr lang="en-US" b="1" dirty="0"/>
                  <a:t>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  <a:p>
                <a:pPr algn="ctr"/>
                <a:endParaRPr lang="en-US" b="1" dirty="0"/>
              </a:p>
            </p:txBody>
          </p:sp>
        </mc:Choice>
        <mc:Fallback>
          <p:sp>
            <p:nvSpPr>
              <p:cNvPr id="18" name="TextBox 39">
                <a:extLst>
                  <a:ext uri="{FF2B5EF4-FFF2-40B4-BE49-F238E27FC236}">
                    <a16:creationId xmlns:a16="http://schemas.microsoft.com/office/drawing/2014/main" id="{A7306EBC-AF20-DD8C-5A4B-2301D1276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735" y="3105888"/>
                <a:ext cx="2000804" cy="1200329"/>
              </a:xfrm>
              <a:prstGeom prst="rect">
                <a:avLst/>
              </a:prstGeom>
              <a:blipFill>
                <a:blip r:embed="rId10"/>
                <a:stretch>
                  <a:fillRect l="-1887" t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37">
                <a:extLst>
                  <a:ext uri="{FF2B5EF4-FFF2-40B4-BE49-F238E27FC236}">
                    <a16:creationId xmlns:a16="http://schemas.microsoft.com/office/drawing/2014/main" id="{C336215D-3343-0F62-A761-80240AD11476}"/>
                  </a:ext>
                </a:extLst>
              </p:cNvPr>
              <p:cNvSpPr txBox="1"/>
              <p:nvPr/>
            </p:nvSpPr>
            <p:spPr>
              <a:xfrm>
                <a:off x="6393636" y="2998167"/>
                <a:ext cx="2228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Game at time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b="1" dirty="0"/>
                  <a:t> </a:t>
                </a:r>
                <a:endParaRPr lang="en-US" b="1" dirty="0"/>
              </a:p>
            </p:txBody>
          </p:sp>
        </mc:Choice>
        <mc:Fallback>
          <p:sp>
            <p:nvSpPr>
              <p:cNvPr id="19" name="TextBox 37">
                <a:extLst>
                  <a:ext uri="{FF2B5EF4-FFF2-40B4-BE49-F238E27FC236}">
                    <a16:creationId xmlns:a16="http://schemas.microsoft.com/office/drawing/2014/main" id="{C336215D-3343-0F62-A761-80240AD11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36" y="2998167"/>
                <a:ext cx="2228495" cy="369332"/>
              </a:xfrm>
              <a:prstGeom prst="rect">
                <a:avLst/>
              </a:prstGeom>
              <a:blipFill>
                <a:blip r:embed="rId11"/>
                <a:stretch>
                  <a:fillRect l="-2273" t="-10345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37">
                <a:extLst>
                  <a:ext uri="{FF2B5EF4-FFF2-40B4-BE49-F238E27FC236}">
                    <a16:creationId xmlns:a16="http://schemas.microsoft.com/office/drawing/2014/main" id="{6A7F3E1C-A93E-C4E8-0BDA-A6C6D928ACDB}"/>
                  </a:ext>
                </a:extLst>
              </p:cNvPr>
              <p:cNvSpPr txBox="1"/>
              <p:nvPr/>
            </p:nvSpPr>
            <p:spPr>
              <a:xfrm>
                <a:off x="1594701" y="371364"/>
                <a:ext cx="1750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Game at time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0" name="TextBox 37">
                <a:extLst>
                  <a:ext uri="{FF2B5EF4-FFF2-40B4-BE49-F238E27FC236}">
                    <a16:creationId xmlns:a16="http://schemas.microsoft.com/office/drawing/2014/main" id="{6A7F3E1C-A93E-C4E8-0BDA-A6C6D928A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01" y="371364"/>
                <a:ext cx="1750800" cy="369332"/>
              </a:xfrm>
              <a:prstGeom prst="rect">
                <a:avLst/>
              </a:prstGeom>
              <a:blipFill>
                <a:blip r:embed="rId12"/>
                <a:stretch>
                  <a:fillRect l="-287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49B99796-9706-FA81-A920-65177F99CA74}"/>
              </a:ext>
            </a:extLst>
          </p:cNvPr>
          <p:cNvSpPr/>
          <p:nvPr/>
        </p:nvSpPr>
        <p:spPr>
          <a:xfrm>
            <a:off x="6799498" y="750112"/>
            <a:ext cx="1429058" cy="17316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895403A-4B5B-A6D6-3D35-C8AD8D293AA1}"/>
              </a:ext>
            </a:extLst>
          </p:cNvPr>
          <p:cNvSpPr/>
          <p:nvPr/>
        </p:nvSpPr>
        <p:spPr>
          <a:xfrm>
            <a:off x="848633" y="234691"/>
            <a:ext cx="5235241" cy="64311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`</a:t>
            </a:r>
          </a:p>
        </p:txBody>
      </p:sp>
      <p:pic>
        <p:nvPicPr>
          <p:cNvPr id="23" name="图片 22" descr="日程表&#10;&#10;描述已自动生成">
            <a:extLst>
              <a:ext uri="{FF2B5EF4-FFF2-40B4-BE49-F238E27FC236}">
                <a16:creationId xmlns:a16="http://schemas.microsoft.com/office/drawing/2014/main" id="{A645C35C-9BD9-64CA-EC54-20EA1A0893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04" t="18778" r="72023" b="35137"/>
          <a:stretch/>
        </p:blipFill>
        <p:spPr>
          <a:xfrm>
            <a:off x="1140904" y="694356"/>
            <a:ext cx="1163836" cy="115518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E9A51CB-9441-8787-366C-55BAD295189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8297" t="14347" r="24082" b="21565"/>
          <a:stretch/>
        </p:blipFill>
        <p:spPr>
          <a:xfrm>
            <a:off x="2926881" y="396868"/>
            <a:ext cx="2419597" cy="2018370"/>
          </a:xfrm>
          <a:prstGeom prst="rect">
            <a:avLst/>
          </a:prstGeom>
        </p:spPr>
      </p:pic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08B1BAC-2018-64D5-F070-226A36C34F43}"/>
              </a:ext>
            </a:extLst>
          </p:cNvPr>
          <p:cNvCxnSpPr/>
          <p:nvPr/>
        </p:nvCxnSpPr>
        <p:spPr>
          <a:xfrm>
            <a:off x="2371732" y="1271853"/>
            <a:ext cx="52488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37">
            <a:extLst>
              <a:ext uri="{FF2B5EF4-FFF2-40B4-BE49-F238E27FC236}">
                <a16:creationId xmlns:a16="http://schemas.microsoft.com/office/drawing/2014/main" id="{501DEDDB-CAA4-9066-B3B2-F9E7DE7B5444}"/>
              </a:ext>
            </a:extLst>
          </p:cNvPr>
          <p:cNvSpPr txBox="1"/>
          <p:nvPr/>
        </p:nvSpPr>
        <p:spPr>
          <a:xfrm>
            <a:off x="3226333" y="2532377"/>
            <a:ext cx="192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3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convolution layers and 1 fully connected layer</a:t>
            </a:r>
            <a:endParaRPr lang="en-US" sz="1200" b="1" dirty="0"/>
          </a:p>
        </p:txBody>
      </p:sp>
      <p:cxnSp>
        <p:nvCxnSpPr>
          <p:cNvPr id="33" name="肘形连接符 32">
            <a:extLst>
              <a:ext uri="{FF2B5EF4-FFF2-40B4-BE49-F238E27FC236}">
                <a16:creationId xmlns:a16="http://schemas.microsoft.com/office/drawing/2014/main" id="{185720E7-2367-96B4-9380-768338759C4D}"/>
              </a:ext>
            </a:extLst>
          </p:cNvPr>
          <p:cNvCxnSpPr>
            <a:cxnSpLocks/>
          </p:cNvCxnSpPr>
          <p:nvPr/>
        </p:nvCxnSpPr>
        <p:spPr>
          <a:xfrm rot="5400000">
            <a:off x="4068222" y="2103179"/>
            <a:ext cx="2417260" cy="881077"/>
          </a:xfrm>
          <a:prstGeom prst="bentConnector3">
            <a:avLst>
              <a:gd name="adj1" fmla="val 99822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333E264-D56E-3E55-231E-26011CFAA6B4}"/>
              </a:ext>
            </a:extLst>
          </p:cNvPr>
          <p:cNvCxnSpPr/>
          <p:nvPr/>
        </p:nvCxnSpPr>
        <p:spPr>
          <a:xfrm flipH="1">
            <a:off x="5321834" y="1345477"/>
            <a:ext cx="39825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7">
                <a:extLst>
                  <a:ext uri="{FF2B5EF4-FFF2-40B4-BE49-F238E27FC236}">
                    <a16:creationId xmlns:a16="http://schemas.microsoft.com/office/drawing/2014/main" id="{69B98913-A2E2-09D6-7822-3DB1125A3182}"/>
                  </a:ext>
                </a:extLst>
              </p:cNvPr>
              <p:cNvSpPr txBox="1"/>
              <p:nvPr/>
            </p:nvSpPr>
            <p:spPr>
              <a:xfrm>
                <a:off x="3130675" y="3437456"/>
                <a:ext cx="17004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𝓥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40" name="TextBox 37">
                <a:extLst>
                  <a:ext uri="{FF2B5EF4-FFF2-40B4-BE49-F238E27FC236}">
                    <a16:creationId xmlns:a16="http://schemas.microsoft.com/office/drawing/2014/main" id="{69B98913-A2E2-09D6-7822-3DB1125A3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675" y="3437456"/>
                <a:ext cx="1700461" cy="523220"/>
              </a:xfrm>
              <a:prstGeom prst="rect">
                <a:avLst/>
              </a:prstGeom>
              <a:blipFill>
                <a:blip r:embed="rId1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37">
                <a:extLst>
                  <a:ext uri="{FF2B5EF4-FFF2-40B4-BE49-F238E27FC236}">
                    <a16:creationId xmlns:a16="http://schemas.microsoft.com/office/drawing/2014/main" id="{F2092854-99FF-3C91-8C77-405F6F703471}"/>
                  </a:ext>
                </a:extLst>
              </p:cNvPr>
              <p:cNvSpPr txBox="1"/>
              <p:nvPr/>
            </p:nvSpPr>
            <p:spPr>
              <a:xfrm>
                <a:off x="3109061" y="3990508"/>
                <a:ext cx="26623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sz="1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State at time </a:t>
                </a:r>
                <a14:m>
                  <m:oMath xmlns:m="http://schemas.openxmlformats.org/officeDocument/2006/math">
                    <m:r>
                      <a:rPr lang="en-US" altLang="zh-CN" sz="1200" b="1" i="0" smtClean="0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US" altLang="zh-CN" sz="1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zh-CN" sz="1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𝓥</m:t>
                    </m:r>
                    <m:r>
                      <a:rPr lang="en-US" altLang="zh-CN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b="1" dirty="0"/>
                  <a:t>: Maximum expected reward of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43" name="TextBox 37">
                <a:extLst>
                  <a:ext uri="{FF2B5EF4-FFF2-40B4-BE49-F238E27FC236}">
                    <a16:creationId xmlns:a16="http://schemas.microsoft.com/office/drawing/2014/main" id="{F2092854-99FF-3C91-8C77-405F6F703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061" y="3990508"/>
                <a:ext cx="2662301" cy="646331"/>
              </a:xfrm>
              <a:prstGeom prst="rect">
                <a:avLst/>
              </a:prstGeom>
              <a:blipFill>
                <a:blip r:embed="rId15"/>
                <a:stretch>
                  <a:fillRect t="-1923" r="-948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F111741-24A0-C7DA-1097-F3F2CBA000B9}"/>
                  </a:ext>
                </a:extLst>
              </p:cNvPr>
              <p:cNvSpPr txBox="1"/>
              <p:nvPr/>
            </p:nvSpPr>
            <p:spPr>
              <a:xfrm>
                <a:off x="1054285" y="1858953"/>
                <a:ext cx="151435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Game screen at </a:t>
                </a:r>
                <a14:m>
                  <m:oMath xmlns:m="http://schemas.openxmlformats.org/officeDocument/2006/math">
                    <m:r>
                      <a:rPr lang="en-US" altLang="zh-CN" sz="1200" b="1" i="0" smtClean="0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F111741-24A0-C7DA-1097-F3F2CBA00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85" y="1858953"/>
                <a:ext cx="1514350" cy="276999"/>
              </a:xfrm>
              <a:prstGeom prst="rect">
                <a:avLst/>
              </a:prstGeom>
              <a:blipFill>
                <a:blip r:embed="rId1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A04870E8-9E41-4F72-E3DD-E1D77EBC20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2183" y="3981251"/>
            <a:ext cx="1201898" cy="669445"/>
          </a:xfrm>
          <a:prstGeom prst="bentConnector3">
            <a:avLst>
              <a:gd name="adj1" fmla="val 100144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4F8B34F2-F140-5C4D-0562-0ED65F2DD6F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4886" t="14347" r="194" b="21565"/>
          <a:stretch/>
        </p:blipFill>
        <p:spPr>
          <a:xfrm>
            <a:off x="2023100" y="3752347"/>
            <a:ext cx="1111237" cy="2143346"/>
          </a:xfrm>
          <a:prstGeom prst="rect">
            <a:avLst/>
          </a:prstGeom>
        </p:spPr>
      </p:pic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A261D617-CE9C-0A39-B2E4-1B5945014282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1237258" y="3699066"/>
            <a:ext cx="1893417" cy="1071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6D7D9D1E-CF26-2237-1161-189F996BEB5B}"/>
              </a:ext>
            </a:extLst>
          </p:cNvPr>
          <p:cNvCxnSpPr>
            <a:cxnSpLocks/>
          </p:cNvCxnSpPr>
          <p:nvPr/>
        </p:nvCxnSpPr>
        <p:spPr>
          <a:xfrm>
            <a:off x="3264722" y="4939163"/>
            <a:ext cx="114102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325F478-84F1-5946-4E94-2F1DC4DE0934}"/>
              </a:ext>
            </a:extLst>
          </p:cNvPr>
          <p:cNvSpPr txBox="1"/>
          <p:nvPr/>
        </p:nvSpPr>
        <p:spPr>
          <a:xfrm>
            <a:off x="4413101" y="4655313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Q values</a:t>
            </a:r>
            <a:endParaRPr lang="zh-CN" altLang="en-US" sz="2800" b="1" dirty="0"/>
          </a:p>
        </p:txBody>
      </p:sp>
      <p:sp>
        <p:nvSpPr>
          <p:cNvPr id="70" name="TextBox 37">
            <a:extLst>
              <a:ext uri="{FF2B5EF4-FFF2-40B4-BE49-F238E27FC236}">
                <a16:creationId xmlns:a16="http://schemas.microsoft.com/office/drawing/2014/main" id="{C0C05871-D014-9C2B-864A-3DB58F3F9B45}"/>
              </a:ext>
            </a:extLst>
          </p:cNvPr>
          <p:cNvSpPr txBox="1"/>
          <p:nvPr/>
        </p:nvSpPr>
        <p:spPr>
          <a:xfrm>
            <a:off x="1432956" y="5895693"/>
            <a:ext cx="229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 fully connected linear layer</a:t>
            </a:r>
            <a:endParaRPr lang="en-US" sz="1200" b="1" dirty="0"/>
          </a:p>
        </p:txBody>
      </p:sp>
      <p:sp>
        <p:nvSpPr>
          <p:cNvPr id="71" name="TextBox 37">
            <a:extLst>
              <a:ext uri="{FF2B5EF4-FFF2-40B4-BE49-F238E27FC236}">
                <a16:creationId xmlns:a16="http://schemas.microsoft.com/office/drawing/2014/main" id="{C50088C7-1410-E68D-7060-054BC098AF88}"/>
              </a:ext>
            </a:extLst>
          </p:cNvPr>
          <p:cNvSpPr txBox="1"/>
          <p:nvPr/>
        </p:nvSpPr>
        <p:spPr>
          <a:xfrm>
            <a:off x="4542359" y="5249233"/>
            <a:ext cx="1399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Network Output</a:t>
            </a:r>
            <a:endParaRPr lang="en-US" sz="1200" b="1" dirty="0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40A0A93F-7782-6B2C-3507-9182687ABA62}"/>
              </a:ext>
            </a:extLst>
          </p:cNvPr>
          <p:cNvCxnSpPr>
            <a:cxnSpLocks/>
          </p:cNvCxnSpPr>
          <p:nvPr/>
        </p:nvCxnSpPr>
        <p:spPr>
          <a:xfrm flipV="1">
            <a:off x="6094227" y="2462903"/>
            <a:ext cx="2134328" cy="419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67B8AA7F-6783-5B98-A66C-8251442FA078}"/>
              </a:ext>
            </a:extLst>
          </p:cNvPr>
          <p:cNvCxnSpPr>
            <a:cxnSpLocks/>
          </p:cNvCxnSpPr>
          <p:nvPr/>
        </p:nvCxnSpPr>
        <p:spPr>
          <a:xfrm>
            <a:off x="6086667" y="229446"/>
            <a:ext cx="2141888" cy="5281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2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77</Words>
  <Application>Microsoft Macintosh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Zhaoxiang Ding</dc:creator>
  <cp:lastModifiedBy>Zhaoxiang Ding</cp:lastModifiedBy>
  <cp:revision>1</cp:revision>
  <dcterms:created xsi:type="dcterms:W3CDTF">2024-05-11T01:11:38Z</dcterms:created>
  <dcterms:modified xsi:type="dcterms:W3CDTF">2024-05-11T01:51:04Z</dcterms:modified>
</cp:coreProperties>
</file>