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6" r:id="rId6"/>
    <p:sldId id="277" r:id="rId7"/>
    <p:sldId id="278" r:id="rId8"/>
    <p:sldId id="279" r:id="rId9"/>
    <p:sldId id="272" r:id="rId10"/>
    <p:sldId id="273" r:id="rId11"/>
    <p:sldId id="274" r:id="rId12"/>
    <p:sldId id="275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2CC3-B0D5-3A53-6DE2-C7D39C20B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1CAE2-26A2-2AFC-A687-A1F90F8DA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B85B-377F-0E28-51EE-8239C046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5CA0-82D2-D7A2-A285-B3AC2AF5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0AEF-CF55-5BD1-14E2-00BF9B57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8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E8F0-13C9-8E12-0159-9BA46745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C3DBA-DEF8-FBA6-0993-82769B487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3BAE8-F7FD-06DC-FB01-33AFF823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59D09-A528-03C0-DCEB-E9B4C213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1401E-28A7-F3B6-8BAF-78E5D3F9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9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94624-05FD-1441-E32E-B43433CBD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F40F5-0F32-C7B1-EB73-AA6FD332A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785F-A5EE-01E7-3012-386429A6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62187-AF80-4DA4-3668-12B443D2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4AA7-1B4A-7626-F601-0782D1C3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D5A1-618F-AD78-99BF-DAA7E422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A491F-CA58-A132-BE40-4A7E563D1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A2A53-41EB-6489-6845-31E40AF7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B6811-36A8-31BF-BABF-951328C5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DFCB-5F05-497F-F6B7-341B3549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EDE0-0056-671E-2BDD-B27C74CD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CFC05-8B8F-3BCA-DE41-04D11A9B6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2341D-3BAB-F2C5-CD9F-1DA22764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05283-0C41-2529-3BDB-C4A82A95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CA14-0E18-BB36-4109-DF976490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9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60A1-B9CB-A03B-33B5-335632B9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1496-51A9-69F2-949F-2FE0A62AC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637D1-1945-7F23-9A4C-B829B3A2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C2A37-273B-E3A7-5F06-2B879317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8E49-B797-A464-E241-941805CC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32D0A-EDC7-4FEC-92A5-B2961F7F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7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9A08-DF0E-D299-EFCD-747D885B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74543-0C1B-D468-7EA2-F0095E8A1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0F634-2696-4ADA-D39D-8EEEE5A9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860E8-0957-72C2-DF26-F37597E4D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5360D-165E-C6FD-1D6C-B1E456091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F26FA-A82C-12FC-8BDB-4490DD02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9454F-7C1B-44E5-52A3-CF3C48F3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7D9E9-08E2-3462-E346-4FC6DDDA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C8C1-92DE-7AD7-58AE-3DC04534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52597-3EC1-C0D9-4CF3-3997B62E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7D763-9092-75AE-B47B-795FB745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88FB3-7C9B-001E-66E1-4DAE7549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5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70EAC-0A81-4EDC-E618-D6315B00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94982-3CF3-BAC0-EDA1-DCD07863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9268D-03CB-022E-88B3-79F47951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6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A7E6-292B-9827-6531-D276CE68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8A0EF-1139-E5C3-7E14-228624EAF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B6259-463C-0A1D-8200-9DFDD24EF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A8EAA-EA17-C44D-4B36-8FA5B257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68D37-3345-3741-5088-AFEE04E6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D1512-E3D4-E58D-7BC3-A63E5E26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7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E848-0435-619F-0CFE-E4C10FD6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D0DFA-591B-87D3-9292-52033460F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00FEB-CA38-890D-CA4D-CDB8B1372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D8343-6C98-5C0F-4825-1352811F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8E276-AFDF-F0AE-C11E-F5C64805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084A1-1C84-4E2F-152F-7BC1DDA3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8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4C97A-6713-3285-3EBD-8A3EF6BF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497F1-A431-EF91-D794-D981286AB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6929F-9C6F-999F-F558-FF7634B93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6D6AB-C293-10A4-FABB-5CDB4CCE6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D00CE-EC34-4031-C4EC-FC6561EBE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7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CFD603-7AD8-5F64-2D08-318E9D511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9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22F50-822C-5F17-D8E6-085FD5B58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9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87D3E3-8369-A17A-0474-6B681D00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8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1524A-9F26-4903-8BC2-687229EFD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2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71ABA4-22FA-4C4F-0633-57A8FC52D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1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21617C-23C2-5C59-9B0F-72D7A8CAF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4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04B3E-C5D0-FA03-31B9-9E5C55F2F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6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B873CE-A6FD-02AF-35B6-2FF0A0D7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9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15AA82-482E-131A-348F-122186A8E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7ABFEC-DC4D-0102-026E-930F6A8E9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3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1B8AD8-B900-BFA2-4F3F-E10CA424B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5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FE23E-3E3E-DA0D-6BCF-E3899488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7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B12FD6-246D-A91A-5203-47A236544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4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793B90-BEE9-C0CB-AA38-3D9A2945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2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D66466-18BA-4309-3E98-DDB66107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5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maciejhop9@gmail.com</dc:creator>
  <cp:lastModifiedBy>Maciej Hop</cp:lastModifiedBy>
  <cp:revision>7</cp:revision>
  <dcterms:created xsi:type="dcterms:W3CDTF">2023-04-28T19:07:42Z</dcterms:created>
  <dcterms:modified xsi:type="dcterms:W3CDTF">2023-05-30T17:14:48Z</dcterms:modified>
</cp:coreProperties>
</file>