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25324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2532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425324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425324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425324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425324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Teensy code compliation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teensyduino on computer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https://www.pjrc.com/teensy/teensyduino.html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</a:t>
            </a:r>
            <a:r>
              <a:rPr lang="en"/>
              <a:t>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Install all of these from sketch-&gt;include library-&gt; manage libraries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75" y="2087675"/>
            <a:ext cx="5395651" cy="30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t3 libraries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.zip files are included in the root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FlexCAN_t3.zip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HX8357_t3.zip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950" y="2390375"/>
            <a:ext cx="4975051" cy="2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