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5"/>
  </p:notesMasterIdLst>
  <p:handoutMasterIdLst>
    <p:handoutMasterId r:id="rId16"/>
  </p:handoutMasterIdLst>
  <p:sldIdLst>
    <p:sldId id="256" r:id="rId2"/>
    <p:sldId id="273" r:id="rId3"/>
    <p:sldId id="274" r:id="rId4"/>
    <p:sldId id="275" r:id="rId5"/>
    <p:sldId id="276" r:id="rId6"/>
    <p:sldId id="260" r:id="rId7"/>
    <p:sldId id="269" r:id="rId8"/>
    <p:sldId id="270" r:id="rId9"/>
    <p:sldId id="279" r:id="rId10"/>
    <p:sldId id="272" r:id="rId11"/>
    <p:sldId id="277" r:id="rId12"/>
    <p:sldId id="278" r:id="rId13"/>
    <p:sldId id="264" r:id="rId1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74" autoAdjust="0"/>
  </p:normalViewPr>
  <p:slideViewPr>
    <p:cSldViewPr snapToGrid="0" showGuides="1">
      <p:cViewPr varScale="1">
        <p:scale>
          <a:sx n="114" d="100"/>
          <a:sy n="114" d="100"/>
        </p:scale>
        <p:origin x="474" y="9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53E8519-8B71-41D9-9C83-05C7E2DF7BBE}" type="datetime1">
              <a:rPr lang="zh-CN" altLang="en-US" smtClean="0">
                <a:latin typeface="Microsoft YaHei UI" panose="020B0503020204020204" pitchFamily="34" charset="-122"/>
                <a:ea typeface="Microsoft YaHei UI" panose="020B0503020204020204" pitchFamily="34" charset="-122"/>
              </a:rPr>
              <a:t>2019/8/11</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69F943E1-D8C2-4C4E-A352-769DCC61DF36}" type="datetime1">
              <a:rPr lang="zh-CN" altLang="en-US" smtClean="0"/>
              <a:pPr/>
              <a:t>2019/8/11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79230CFA-805A-4FD3-B3A0-DAAA5993DA17}" type="slidenum">
              <a:rPr lang="en-US" altLang="zh-CN" smtClean="0"/>
              <a:pPr/>
              <a:t>‹#›</a:t>
            </a:fld>
            <a:endParaRPr lang="zh-CN" altLang="en-US"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79230CFA-805A-4FD3-B3A0-DAAA5993DA17}"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4818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79230CFA-805A-4FD3-B3A0-DAAA5993DA17}" type="slidenum">
              <a:rPr lang="en-US" altLang="zh-CN" smtClean="0">
                <a:latin typeface="Microsoft YaHei UI" panose="020B0503020204020204" pitchFamily="34" charset="-122"/>
                <a:ea typeface="Microsoft YaHei UI" panose="020B0503020204020204" pitchFamily="34" charset="-122"/>
              </a:rPr>
              <a:t>6</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85141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79230CFA-805A-4FD3-B3A0-DAAA5993DA17}" type="slidenum">
              <a:rPr lang="en-US" altLang="zh-CN" smtClean="0">
                <a:latin typeface="Microsoft YaHei UI" panose="020B0503020204020204" pitchFamily="34" charset="-122"/>
                <a:ea typeface="Microsoft YaHei UI" panose="020B0503020204020204" pitchFamily="34" charset="-122"/>
              </a:rPr>
              <a:t>7</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24845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79230CFA-805A-4FD3-B3A0-DAAA5993DA17}" type="slidenum">
              <a:rPr lang="en-US" altLang="zh-CN" smtClean="0">
                <a:latin typeface="Microsoft YaHei UI" panose="020B0503020204020204" pitchFamily="34" charset="-122"/>
                <a:ea typeface="Microsoft YaHei UI" panose="020B0503020204020204" pitchFamily="34" charset="-122"/>
              </a:rPr>
              <a:t>8</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428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79230CFA-805A-4FD3-B3A0-DAAA5993DA17}" type="slidenum">
              <a:rPr lang="en-US" altLang="zh-CN" smtClean="0">
                <a:latin typeface="Microsoft YaHei UI" panose="020B0503020204020204" pitchFamily="34" charset="-122"/>
                <a:ea typeface="Microsoft YaHei UI" panose="020B0503020204020204" pitchFamily="34" charset="-122"/>
              </a:rPr>
              <a:t>9</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20585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79230CFA-805A-4FD3-B3A0-DAAA5993DA17}" type="slidenum">
              <a:rPr lang="en-US" altLang="zh-CN" smtClean="0">
                <a:latin typeface="Microsoft YaHei UI" panose="020B0503020204020204" pitchFamily="34" charset="-122"/>
                <a:ea typeface="Microsoft YaHei UI" panose="020B0503020204020204" pitchFamily="34" charset="-122"/>
              </a:rPr>
              <a:t>10</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9097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79230CFA-805A-4FD3-B3A0-DAAA5993DA17}" type="slidenum">
              <a:rPr lang="en-US" altLang="zh-CN" smtClean="0">
                <a:latin typeface="Microsoft YaHei UI" panose="020B0503020204020204" pitchFamily="34" charset="-122"/>
                <a:ea typeface="Microsoft YaHei UI" panose="020B0503020204020204" pitchFamily="34" charset="-122"/>
              </a:rPr>
              <a:t>13</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6988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包含图像的标题幻灯片">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直角三角形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16" name="直接连接符​​(S)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图片占位符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cxnSp>
        <p:nvCxnSpPr>
          <p:cNvPr id="18" name="直接连接符​​(S)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标题 1" title="标题">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a:t>
            </a:r>
          </a:p>
        </p:txBody>
      </p:sp>
      <p:sp>
        <p:nvSpPr>
          <p:cNvPr id="3" name="副标题 2" title="副标题">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icrosoft YaHei UI" panose="020B0503020204020204" pitchFamily="34" charset="-122"/>
                <a:ea typeface="Microsoft YaHei UI" panose="020B0503020204020204" pitchFamily="34" charset="-122"/>
                <a:cs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dirty="0"/>
              <a:t>单击此处编辑母版副标题样式</a:t>
            </a:r>
          </a:p>
        </p:txBody>
      </p:sp>
      <p:cxnSp>
        <p:nvCxnSpPr>
          <p:cNvPr id="9" name="直接连接符​​(S)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直角三角形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16" name="直接连接符​​(S)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S)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标题 1" title="标题">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a:t>
            </a:r>
          </a:p>
        </p:txBody>
      </p:sp>
      <p:sp>
        <p:nvSpPr>
          <p:cNvPr id="3" name="副标题 2" title="副标题">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icrosoft YaHei UI" panose="020B0503020204020204" pitchFamily="34" charset="-122"/>
                <a:ea typeface="Microsoft YaHei UI" panose="020B0503020204020204" pitchFamily="34" charset="-122"/>
                <a:cs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dirty="0"/>
              <a:t>单击此处编辑母版副标题样式</a:t>
            </a:r>
          </a:p>
        </p:txBody>
      </p:sp>
      <p:cxnSp>
        <p:nvCxnSpPr>
          <p:cNvPr id="9" name="直接连接符​​(S)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2" name="长方形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9" name="直角三角形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平行四边形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18" name="直接连接符​​(S)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标题 1" title="标题">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icrosoft YaHei UI" panose="020B0503020204020204" pitchFamily="34" charset="-122"/>
                <a:ea typeface="Microsoft YaHei UI" panose="020B0503020204020204" pitchFamily="34" charset="-122"/>
                <a:cs typeface="Microsoft YaHei UI" panose="020B0503020204020204" pitchFamily="34" charset="-122"/>
              </a:defRPr>
            </a:lvl1pPr>
          </a:lstStyle>
          <a:p>
            <a:pPr rtl="0"/>
            <a:r>
              <a:rPr lang="zh-CN" altLang="en-US" noProof="0" dirty="0"/>
              <a:t>单击此处编辑母版标题样式</a:t>
            </a:r>
          </a:p>
        </p:txBody>
      </p:sp>
      <p:sp>
        <p:nvSpPr>
          <p:cNvPr id="101" name="文本占位符 2" title="副标题">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icrosoft YaHei UI" panose="020B0503020204020204" pitchFamily="34" charset="-122"/>
                <a:ea typeface="Microsoft YaHei UI" panose="020B0503020204020204" pitchFamily="34" charset="-122"/>
                <a:cs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dirty="0"/>
              <a:t>编辑母版文本样式</a:t>
            </a:r>
          </a:p>
        </p:txBody>
      </p:sp>
      <p:cxnSp>
        <p:nvCxnSpPr>
          <p:cNvPr id="21" name="直接连接符​​(S)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平行四边形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6" name="直接连接符​​(S)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S)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平行四边形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4" name="长方形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2" name="直接连接符​​(S)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组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斜纹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cxnSp>
          <p:nvCxnSpPr>
            <p:cNvPr id="28" name="直接连接符​​(S)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平行四边形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25" name="文本框 24">
            <a:extLst>
              <a:ext uri="{FF2B5EF4-FFF2-40B4-BE49-F238E27FC236}">
                <a16:creationId xmlns:a16="http://schemas.microsoft.com/office/drawing/2014/main" id="{F0BB4D3D-930C-4FF4-BB7C-2CB24208150C}"/>
              </a:ext>
            </a:extLst>
          </p:cNvPr>
          <p:cNvSpPr txBox="1"/>
          <p:nvPr userDrawn="1"/>
        </p:nvSpPr>
        <p:spPr>
          <a:xfrm>
            <a:off x="11072378" y="235732"/>
            <a:ext cx="732893" cy="615553"/>
          </a:xfrm>
          <a:prstGeom prst="rect">
            <a:avLst/>
          </a:prstGeom>
          <a:noFill/>
        </p:spPr>
        <p:txBody>
          <a:bodyPr wrap="none" rtlCol="0">
            <a:spAutoFit/>
          </a:bodyPr>
          <a:lstStyle/>
          <a:p>
            <a:pPr rtl="0"/>
            <a:r>
              <a:rPr lang="en-US" altLang="zh-CN" sz="3400" b="1" noProof="0" dirty="0">
                <a:solidFill>
                  <a:schemeClr val="bg1"/>
                </a:solidFill>
                <a:latin typeface="Microsoft YaHei UI" panose="020B0503020204020204" pitchFamily="34" charset="-122"/>
                <a:ea typeface="Microsoft YaHei UI" panose="020B0503020204020204" pitchFamily="34" charset="-122"/>
              </a:rPr>
              <a:t>FR</a:t>
            </a:r>
          </a:p>
        </p:txBody>
      </p:sp>
      <p:sp>
        <p:nvSpPr>
          <p:cNvPr id="36" name="平行四边形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页脚占位符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3" name="灯片编号占位符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99F50C-BE38-4BD0-BA84-9B090E1F2B9B}" type="slidenum">
              <a:rPr lang="en-US" altLang="zh-CN" smtClean="0"/>
              <a:pPr/>
              <a:t>‹#›</a:t>
            </a:fld>
            <a:endParaRPr lang="zh-CN" altLang="en-US" dirty="0"/>
          </a:p>
        </p:txBody>
      </p:sp>
      <p:sp>
        <p:nvSpPr>
          <p:cNvPr id="27" name="标题 1" title="标题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 </a:t>
            </a:r>
          </a:p>
        </p:txBody>
      </p:sp>
      <p:sp>
        <p:nvSpPr>
          <p:cNvPr id="29" name="内容占位符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latin typeface="Microsoft YaHei UI" panose="020B0503020204020204" pitchFamily="34" charset="-122"/>
                <a:ea typeface="Microsoft YaHei UI" panose="020B0503020204020204" pitchFamily="34" charset="-122"/>
              </a:defRPr>
            </a:lvl2pPr>
            <a:lvl3pPr>
              <a:defRPr>
                <a:solidFill>
                  <a:schemeClr val="bg1"/>
                </a:solidFill>
                <a:latin typeface="Microsoft YaHei UI" panose="020B0503020204020204" pitchFamily="34" charset="-122"/>
                <a:ea typeface="Microsoft YaHei UI" panose="020B0503020204020204" pitchFamily="34" charset="-122"/>
              </a:defRPr>
            </a:lvl3pPr>
            <a:lvl4pPr>
              <a:defRPr>
                <a:solidFill>
                  <a:schemeClr val="bg1"/>
                </a:solidFill>
                <a:latin typeface="Microsoft YaHei UI" panose="020B0503020204020204" pitchFamily="34" charset="-122"/>
                <a:ea typeface="Microsoft YaHei UI" panose="020B0503020204020204" pitchFamily="34" charset="-122"/>
              </a:defRPr>
            </a:lvl4pPr>
            <a:lvl5pPr>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4" name="长方形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2" name="直接连接符​​(S)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组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斜纹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cxnSp>
          <p:nvCxnSpPr>
            <p:cNvPr id="28" name="直接连接符​​(S)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平行四边形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25" name="文本框 24">
            <a:extLst>
              <a:ext uri="{FF2B5EF4-FFF2-40B4-BE49-F238E27FC236}">
                <a16:creationId xmlns:a16="http://schemas.microsoft.com/office/drawing/2014/main" id="{F0BB4D3D-930C-4FF4-BB7C-2CB24208150C}"/>
              </a:ext>
            </a:extLst>
          </p:cNvPr>
          <p:cNvSpPr txBox="1"/>
          <p:nvPr userDrawn="1"/>
        </p:nvSpPr>
        <p:spPr>
          <a:xfrm>
            <a:off x="11072378" y="235732"/>
            <a:ext cx="732893" cy="615553"/>
          </a:xfrm>
          <a:prstGeom prst="rect">
            <a:avLst/>
          </a:prstGeom>
          <a:noFill/>
        </p:spPr>
        <p:txBody>
          <a:bodyPr wrap="none" rtlCol="0">
            <a:spAutoFit/>
          </a:bodyPr>
          <a:lstStyle/>
          <a:p>
            <a:pPr rtl="0"/>
            <a:r>
              <a:rPr lang="en-US" altLang="zh-CN" sz="3400" b="1" noProof="0" dirty="0">
                <a:solidFill>
                  <a:schemeClr val="bg1"/>
                </a:solidFill>
                <a:latin typeface="Microsoft YaHei UI" panose="020B0503020204020204" pitchFamily="34" charset="-122"/>
                <a:ea typeface="Microsoft YaHei UI" panose="020B0503020204020204" pitchFamily="34" charset="-122"/>
              </a:rPr>
              <a:t>FR</a:t>
            </a:r>
          </a:p>
        </p:txBody>
      </p:sp>
      <p:sp>
        <p:nvSpPr>
          <p:cNvPr id="36" name="平行四边形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页脚占位符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3" name="灯片编号占位符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99F50C-BE38-4BD0-BA84-9B090E1F2B9B}" type="slidenum">
              <a:rPr lang="en-US" altLang="zh-CN" smtClean="0"/>
              <a:pPr/>
              <a:t>‹#›</a:t>
            </a:fld>
            <a:endParaRPr lang="zh-CN" altLang="en-US" dirty="0"/>
          </a:p>
        </p:txBody>
      </p:sp>
      <p:sp>
        <p:nvSpPr>
          <p:cNvPr id="27" name="标题 1" title="标题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 </a:t>
            </a:r>
          </a:p>
        </p:txBody>
      </p:sp>
      <p:sp>
        <p:nvSpPr>
          <p:cNvPr id="14" name="内容占位符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latin typeface="Microsoft YaHei UI" panose="020B0503020204020204" pitchFamily="34" charset="-122"/>
                <a:ea typeface="Microsoft YaHei UI" panose="020B0503020204020204" pitchFamily="34" charset="-122"/>
              </a:defRPr>
            </a:lvl2pPr>
            <a:lvl3pPr>
              <a:defRPr>
                <a:solidFill>
                  <a:schemeClr val="bg1"/>
                </a:solidFill>
                <a:latin typeface="Microsoft YaHei UI" panose="020B0503020204020204" pitchFamily="34" charset="-122"/>
                <a:ea typeface="Microsoft YaHei UI" panose="020B0503020204020204" pitchFamily="34" charset="-122"/>
              </a:defRPr>
            </a:lvl3pPr>
            <a:lvl4pPr>
              <a:defRPr>
                <a:solidFill>
                  <a:schemeClr val="bg1"/>
                </a:solidFill>
                <a:latin typeface="Microsoft YaHei UI" panose="020B0503020204020204" pitchFamily="34" charset="-122"/>
                <a:ea typeface="Microsoft YaHei UI" panose="020B0503020204020204" pitchFamily="34" charset="-122"/>
              </a:defRPr>
            </a:lvl4pPr>
            <a:lvl5pPr>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15" name="内容占位符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latin typeface="Microsoft YaHei UI" panose="020B0503020204020204" pitchFamily="34" charset="-122"/>
                <a:ea typeface="Microsoft YaHei UI" panose="020B0503020204020204" pitchFamily="34" charset="-122"/>
              </a:defRPr>
            </a:lvl2pPr>
            <a:lvl3pPr>
              <a:defRPr>
                <a:solidFill>
                  <a:schemeClr val="bg1"/>
                </a:solidFill>
                <a:latin typeface="Microsoft YaHei UI" panose="020B0503020204020204" pitchFamily="34" charset="-122"/>
                <a:ea typeface="Microsoft YaHei UI" panose="020B0503020204020204" pitchFamily="34" charset="-122"/>
              </a:defRPr>
            </a:lvl3pPr>
            <a:lvl4pPr>
              <a:defRPr>
                <a:solidFill>
                  <a:schemeClr val="bg1"/>
                </a:solidFill>
                <a:latin typeface="Microsoft YaHei UI" panose="020B0503020204020204" pitchFamily="34" charset="-122"/>
                <a:ea typeface="Microsoft YaHei UI" panose="020B0503020204020204" pitchFamily="34" charset="-122"/>
              </a:defRPr>
            </a:lvl4pPr>
            <a:lvl5pPr>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4" name="长方形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2" name="直接连接符​​(S)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组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斜纹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cxnSp>
          <p:nvCxnSpPr>
            <p:cNvPr id="28" name="直接连接符​​(S)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平行四边形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25" name="文本框 24">
            <a:extLst>
              <a:ext uri="{FF2B5EF4-FFF2-40B4-BE49-F238E27FC236}">
                <a16:creationId xmlns:a16="http://schemas.microsoft.com/office/drawing/2014/main" id="{F0BB4D3D-930C-4FF4-BB7C-2CB24208150C}"/>
              </a:ext>
            </a:extLst>
          </p:cNvPr>
          <p:cNvSpPr txBox="1"/>
          <p:nvPr userDrawn="1"/>
        </p:nvSpPr>
        <p:spPr>
          <a:xfrm>
            <a:off x="11072378" y="235732"/>
            <a:ext cx="732893" cy="615553"/>
          </a:xfrm>
          <a:prstGeom prst="rect">
            <a:avLst/>
          </a:prstGeom>
          <a:noFill/>
        </p:spPr>
        <p:txBody>
          <a:bodyPr wrap="none" rtlCol="0">
            <a:spAutoFit/>
          </a:bodyPr>
          <a:lstStyle/>
          <a:p>
            <a:pPr rtl="0"/>
            <a:r>
              <a:rPr lang="en-US" altLang="zh-CN" sz="3400" b="1" noProof="0" dirty="0">
                <a:solidFill>
                  <a:schemeClr val="bg1"/>
                </a:solidFill>
                <a:latin typeface="Microsoft YaHei UI" panose="020B0503020204020204" pitchFamily="34" charset="-122"/>
                <a:ea typeface="Microsoft YaHei UI" panose="020B0503020204020204" pitchFamily="34" charset="-122"/>
              </a:rPr>
              <a:t>FR</a:t>
            </a:r>
          </a:p>
        </p:txBody>
      </p:sp>
      <p:sp>
        <p:nvSpPr>
          <p:cNvPr id="36" name="平行四边形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页脚占位符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3" name="灯片编号占位符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99F50C-BE38-4BD0-BA84-9B090E1F2B9B}" type="slidenum">
              <a:rPr lang="en-US" altLang="zh-CN" smtClean="0"/>
              <a:pPr/>
              <a:t>‹#›</a:t>
            </a:fld>
            <a:endParaRPr lang="zh-CN" altLang="en-US" dirty="0"/>
          </a:p>
        </p:txBody>
      </p:sp>
      <p:sp>
        <p:nvSpPr>
          <p:cNvPr id="27" name="标题 1" title="标题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 </a:t>
            </a:r>
          </a:p>
        </p:txBody>
      </p:sp>
      <p:sp>
        <p:nvSpPr>
          <p:cNvPr id="18" name="文本占位符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bg1"/>
                </a:solidFill>
                <a:latin typeface="Microsoft YaHei UI" panose="020B0503020204020204" pitchFamily="34" charset="-122"/>
                <a:ea typeface="Microsoft YaHei UI" panose="020B0503020204020204" pitchFamily="34" charset="-122"/>
              </a:defRPr>
            </a:lvl1pPr>
          </a:lstStyle>
          <a:p>
            <a:pPr marL="228600" lvl="0" indent="-228600" rtl="0"/>
            <a:r>
              <a:rPr lang="zh-CN" altLang="en-US" noProof="0"/>
              <a:t>单击此处编辑母版文本样式</a:t>
            </a:r>
          </a:p>
        </p:txBody>
      </p:sp>
      <p:sp>
        <p:nvSpPr>
          <p:cNvPr id="20" name="文本占位符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1" name="内容占位符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latin typeface="Microsoft YaHei UI" panose="020B0503020204020204" pitchFamily="34" charset="-122"/>
                <a:ea typeface="Microsoft YaHei UI" panose="020B0503020204020204" pitchFamily="34" charset="-122"/>
              </a:defRPr>
            </a:lvl2pPr>
            <a:lvl3pPr>
              <a:defRPr>
                <a:solidFill>
                  <a:schemeClr val="bg1"/>
                </a:solidFill>
                <a:latin typeface="Microsoft YaHei UI" panose="020B0503020204020204" pitchFamily="34" charset="-122"/>
                <a:ea typeface="Microsoft YaHei UI" panose="020B0503020204020204" pitchFamily="34" charset="-122"/>
              </a:defRPr>
            </a:lvl3pPr>
            <a:lvl4pPr>
              <a:defRPr>
                <a:solidFill>
                  <a:schemeClr val="bg1"/>
                </a:solidFill>
                <a:latin typeface="Microsoft YaHei UI" panose="020B0503020204020204" pitchFamily="34" charset="-122"/>
                <a:ea typeface="Microsoft YaHei UI" panose="020B0503020204020204" pitchFamily="34" charset="-122"/>
              </a:defRPr>
            </a:lvl4pPr>
            <a:lvl5pPr>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24" name="内容占位符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latin typeface="Microsoft YaHei UI" panose="020B0503020204020204" pitchFamily="34" charset="-122"/>
                <a:ea typeface="Microsoft YaHei UI" panose="020B0503020204020204" pitchFamily="34" charset="-122"/>
              </a:defRPr>
            </a:lvl2pPr>
            <a:lvl3pPr>
              <a:defRPr>
                <a:solidFill>
                  <a:schemeClr val="bg1"/>
                </a:solidFill>
                <a:latin typeface="Microsoft YaHei UI" panose="020B0503020204020204" pitchFamily="34" charset="-122"/>
                <a:ea typeface="Microsoft YaHei UI" panose="020B0503020204020204" pitchFamily="34" charset="-122"/>
              </a:defRPr>
            </a:lvl3pPr>
            <a:lvl4pPr>
              <a:defRPr>
                <a:solidFill>
                  <a:schemeClr val="bg1"/>
                </a:solidFill>
                <a:latin typeface="Microsoft YaHei UI" panose="020B0503020204020204" pitchFamily="34" charset="-122"/>
                <a:ea typeface="Microsoft YaHei UI" panose="020B0503020204020204" pitchFamily="34" charset="-122"/>
              </a:defRPr>
            </a:lvl4pPr>
            <a:lvl5pPr>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带标题的内容">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直角三角形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16" name="直接连接符​​(S)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S)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标题 1" title="标题">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a:t>
            </a:r>
          </a:p>
        </p:txBody>
      </p:sp>
      <p:cxnSp>
        <p:nvCxnSpPr>
          <p:cNvPr id="9" name="直接连接符​​(S)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占位符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14" name="内容占位符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直角三角形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16" name="直接连接符​​(S)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S)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标题 1" title="标题">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a:t>
            </a:r>
          </a:p>
        </p:txBody>
      </p:sp>
      <p:cxnSp>
        <p:nvCxnSpPr>
          <p:cNvPr id="9" name="直接连接符​​(S)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占位符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12" name="图片占位符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5" name="长方形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8" name="文本框 17">
            <a:extLst>
              <a:ext uri="{FF2B5EF4-FFF2-40B4-BE49-F238E27FC236}">
                <a16:creationId xmlns:a16="http://schemas.microsoft.com/office/drawing/2014/main" id="{CC52C5C1-EC33-44C1-9D54-A1058BBF1812}"/>
              </a:ext>
            </a:extLst>
          </p:cNvPr>
          <p:cNvSpPr txBox="1"/>
          <p:nvPr userDrawn="1"/>
        </p:nvSpPr>
        <p:spPr>
          <a:xfrm>
            <a:off x="11072378" y="235732"/>
            <a:ext cx="732893" cy="615553"/>
          </a:xfrm>
          <a:prstGeom prst="rect">
            <a:avLst/>
          </a:prstGeom>
          <a:noFill/>
        </p:spPr>
        <p:txBody>
          <a:bodyPr wrap="none" rtlCol="0">
            <a:spAutoFit/>
          </a:bodyPr>
          <a:lstStyle/>
          <a:p>
            <a:pPr rtl="0"/>
            <a:r>
              <a:rPr lang="en-US" altLang="zh-CN" sz="3400" b="1" noProof="0" dirty="0">
                <a:solidFill>
                  <a:schemeClr val="bg1"/>
                </a:solidFill>
                <a:latin typeface="Microsoft YaHei UI" panose="020B0503020204020204" pitchFamily="34" charset="-122"/>
                <a:ea typeface="Microsoft YaHei UI" panose="020B0503020204020204" pitchFamily="34" charset="-122"/>
              </a:rPr>
              <a:t>FR</a:t>
            </a:r>
          </a:p>
        </p:txBody>
      </p:sp>
      <p:grpSp>
        <p:nvGrpSpPr>
          <p:cNvPr id="26" name="组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斜纹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cxnSp>
          <p:nvCxnSpPr>
            <p:cNvPr id="28" name="直接连接符​​(S)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平行四边形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0" name="平行四边形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页脚占位符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3" name="灯片编号占位符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99F50C-BE38-4BD0-BA84-9B090E1F2B9B}" type="slidenum">
              <a:rPr lang="en-US" altLang="zh-CN" smtClean="0"/>
              <a:pPr/>
              <a:t>‹#›</a:t>
            </a:fld>
            <a:endParaRPr lang="zh-CN" altLang="en-US"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9" name="长方形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1" name="文本框 20">
            <a:extLst>
              <a:ext uri="{FF2B5EF4-FFF2-40B4-BE49-F238E27FC236}">
                <a16:creationId xmlns:a16="http://schemas.microsoft.com/office/drawing/2014/main" id="{7E8A2C98-F26E-415A-B931-1B89CA46C1CF}"/>
              </a:ext>
            </a:extLst>
          </p:cNvPr>
          <p:cNvSpPr txBox="1"/>
          <p:nvPr userDrawn="1"/>
        </p:nvSpPr>
        <p:spPr>
          <a:xfrm>
            <a:off x="11072378" y="235732"/>
            <a:ext cx="732893" cy="615553"/>
          </a:xfrm>
          <a:prstGeom prst="rect">
            <a:avLst/>
          </a:prstGeom>
          <a:noFill/>
        </p:spPr>
        <p:txBody>
          <a:bodyPr wrap="none" rtlCol="0">
            <a:spAutoFit/>
          </a:bodyPr>
          <a:lstStyle/>
          <a:p>
            <a:pPr rtl="0"/>
            <a:r>
              <a:rPr lang="en-US" altLang="zh-CN" sz="3400" b="1" noProof="0" dirty="0">
                <a:solidFill>
                  <a:schemeClr val="bg1"/>
                </a:solidFill>
                <a:latin typeface="Microsoft YaHei UI" panose="020B0503020204020204" pitchFamily="34" charset="-122"/>
                <a:ea typeface="Microsoft YaHei UI" panose="020B0503020204020204" pitchFamily="34" charset="-122"/>
              </a:rPr>
              <a:t>FR</a:t>
            </a:r>
          </a:p>
        </p:txBody>
      </p:sp>
      <p:grpSp>
        <p:nvGrpSpPr>
          <p:cNvPr id="27" name="组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斜纹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cxnSp>
          <p:nvCxnSpPr>
            <p:cNvPr id="29" name="直接连接符​​(S)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平行四边形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1" name="平行四边形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页脚占位符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3" name="灯片编号占位符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99F50C-BE38-4BD0-BA84-9B090E1F2B9B}" type="slidenum">
              <a:rPr lang="en-US" altLang="zh-CN" smtClean="0"/>
              <a:pPr/>
              <a:t>‹#›</a:t>
            </a:fld>
            <a:endParaRPr lang="zh-CN" altLang="en-US" dirty="0"/>
          </a:p>
        </p:txBody>
      </p:sp>
      <p:sp>
        <p:nvSpPr>
          <p:cNvPr id="4" name="标题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布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AB3FE-9015-40FD-A870-D81B5A86A5D9}"/>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包含图像的节标题">
    <p:spTree>
      <p:nvGrpSpPr>
        <p:cNvPr id="1" name=""/>
        <p:cNvGrpSpPr/>
        <p:nvPr/>
      </p:nvGrpSpPr>
      <p:grpSpPr>
        <a:xfrm>
          <a:off x="0" y="0"/>
          <a:ext cx="0" cy="0"/>
          <a:chOff x="0" y="0"/>
          <a:chExt cx="0" cy="0"/>
        </a:xfrm>
      </p:grpSpPr>
      <p:sp>
        <p:nvSpPr>
          <p:cNvPr id="22" name="长方形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9" name="直角三角形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平行四边形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18" name="直接连接符​​(S)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标题 1" title="标题">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icrosoft YaHei UI" panose="020B0503020204020204" pitchFamily="34" charset="-122"/>
                <a:ea typeface="Microsoft YaHei UI" panose="020B0503020204020204" pitchFamily="34" charset="-122"/>
                <a:cs typeface="Microsoft YaHei UI" panose="020B0503020204020204" pitchFamily="34" charset="-122"/>
              </a:defRPr>
            </a:lvl1pPr>
          </a:lstStyle>
          <a:p>
            <a:pPr rtl="0"/>
            <a:r>
              <a:rPr lang="zh-CN" altLang="en-US" noProof="0" dirty="0"/>
              <a:t>单击此处编辑母版标题样式</a:t>
            </a:r>
          </a:p>
        </p:txBody>
      </p:sp>
      <p:sp>
        <p:nvSpPr>
          <p:cNvPr id="101" name="文本占位符 2" title="副标题">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icrosoft YaHei UI" panose="020B0503020204020204" pitchFamily="34" charset="-122"/>
                <a:ea typeface="Microsoft YaHei UI" panose="020B0503020204020204" pitchFamily="34" charset="-122"/>
                <a:cs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dirty="0"/>
              <a:t>编辑母版文本样式</a:t>
            </a:r>
          </a:p>
        </p:txBody>
      </p:sp>
      <p:cxnSp>
        <p:nvCxnSpPr>
          <p:cNvPr id="21" name="直接连接符​​(S)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平行四边形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6" name="直接连接符​​(S)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图片占位符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cxnSp>
        <p:nvCxnSpPr>
          <p:cNvPr id="16" name="直接连接符​​(S)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平行四边形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6699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文本版式 01">
    <p:spTree>
      <p:nvGrpSpPr>
        <p:cNvPr id="1" name=""/>
        <p:cNvGrpSpPr/>
        <p:nvPr/>
      </p:nvGrpSpPr>
      <p:grpSpPr>
        <a:xfrm>
          <a:off x="0" y="0"/>
          <a:ext cx="0" cy="0"/>
          <a:chOff x="0" y="0"/>
          <a:chExt cx="0" cy="0"/>
        </a:xfrm>
      </p:grpSpPr>
      <p:sp>
        <p:nvSpPr>
          <p:cNvPr id="3" name="内容占位符 2" title="项目符号">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rtlCol="0">
            <a:normAutofit/>
          </a:bodyPr>
          <a:lstStyle>
            <a:lvl1pPr>
              <a:buClr>
                <a:schemeClr val="accent2"/>
              </a:buClr>
              <a:defRPr sz="2400">
                <a:solidFill>
                  <a:schemeClr val="tx1"/>
                </a:solidFill>
                <a:latin typeface="Microsoft YaHei UI" panose="020B0503020204020204" pitchFamily="34" charset="-122"/>
                <a:ea typeface="Microsoft YaHei UI" panose="020B0503020204020204" pitchFamily="34" charset="-122"/>
              </a:defRPr>
            </a:lvl1pPr>
            <a:lvl2pPr>
              <a:buClr>
                <a:schemeClr val="accent2"/>
              </a:buClr>
              <a:defRPr sz="2000">
                <a:solidFill>
                  <a:schemeClr val="tx1"/>
                </a:solidFill>
                <a:latin typeface="Microsoft YaHei UI" panose="020B0503020204020204" pitchFamily="34" charset="-122"/>
                <a:ea typeface="Microsoft YaHei UI" panose="020B0503020204020204" pitchFamily="34" charset="-122"/>
              </a:defRPr>
            </a:lvl2pPr>
            <a:lvl3pPr>
              <a:buClr>
                <a:schemeClr val="accent2"/>
              </a:buClr>
              <a:defRPr sz="1800">
                <a:solidFill>
                  <a:schemeClr val="tx1"/>
                </a:solidFill>
                <a:latin typeface="Microsoft YaHei UI" panose="020B0503020204020204" pitchFamily="34" charset="-122"/>
                <a:ea typeface="Microsoft YaHei UI" panose="020B0503020204020204" pitchFamily="34" charset="-122"/>
              </a:defRPr>
            </a:lvl3pPr>
            <a:lvl4pPr>
              <a:buClr>
                <a:schemeClr val="accent2"/>
              </a:buClr>
              <a:defRPr sz="1600">
                <a:solidFill>
                  <a:schemeClr val="tx1"/>
                </a:solidFill>
                <a:latin typeface="Microsoft YaHei UI" panose="020B0503020204020204" pitchFamily="34" charset="-122"/>
                <a:ea typeface="Microsoft YaHei UI" panose="020B0503020204020204" pitchFamily="34" charset="-122"/>
              </a:defRPr>
            </a:lvl4pPr>
            <a:lvl5pPr>
              <a:buClr>
                <a:schemeClr val="accent2"/>
              </a:buClr>
              <a:defRPr sz="16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24" name="直角三角形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5" name="平行四边形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34" name="直接连接符​​(S)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文本占位符 4" title="副标题">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rtlCol="0"/>
          <a:lstStyle>
            <a:lvl1pPr marL="0" indent="0">
              <a:buNone/>
              <a:defRPr sz="2000" spc="300">
                <a:solidFill>
                  <a:schemeClr val="bg2">
                    <a:lumMod val="50000"/>
                  </a:schemeClr>
                </a:solidFill>
                <a:latin typeface="Microsoft YaHei UI" panose="020B0503020204020204" pitchFamily="34" charset="-122"/>
                <a:ea typeface="Microsoft YaHei UI" panose="020B0503020204020204" pitchFamily="34" charset="-122"/>
              </a:defRPr>
            </a:lvl1pPr>
            <a:lvl2pPr marL="457200" indent="0">
              <a:buNone/>
              <a:defRPr/>
            </a:lvl2pPr>
          </a:lstStyle>
          <a:p>
            <a:pPr lvl="0" rtl="0"/>
            <a:r>
              <a:rPr lang="zh-CN" altLang="en-US" noProof="0" dirty="0"/>
              <a:t>单击副标题样式</a:t>
            </a:r>
          </a:p>
        </p:txBody>
      </p:sp>
      <p:sp>
        <p:nvSpPr>
          <p:cNvPr id="2" name="标题 1" title="标题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rtlCol="0" anchor="b">
            <a:normAutofit/>
          </a:bodyPr>
          <a:lstStyle>
            <a:lvl1pPr>
              <a:defRPr sz="4400" b="1">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 </a:t>
            </a:r>
            <a:br>
              <a:rPr lang="zh-CN" altLang="en-US" noProof="0" dirty="0"/>
            </a:br>
            <a:r>
              <a:rPr lang="zh-CN" altLang="en-US" noProof="0" dirty="0"/>
              <a:t>母版标题样式 </a:t>
            </a:r>
          </a:p>
        </p:txBody>
      </p:sp>
      <p:sp>
        <p:nvSpPr>
          <p:cNvPr id="15" name="图片占位符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4" name="页脚占位符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6" name="灯片编号占位符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99F50C-BE38-4BD0-BA84-9B090E1F2B9B}" type="slidenum">
              <a:rPr lang="en-US" altLang="zh-CN" smtClean="0"/>
              <a:pPr/>
              <a:t>‹#›</a:t>
            </a:fld>
            <a:endParaRPr lang="zh-CN" altLang="en-US"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文本版式 02">
    <p:spTree>
      <p:nvGrpSpPr>
        <p:cNvPr id="1" name=""/>
        <p:cNvGrpSpPr/>
        <p:nvPr/>
      </p:nvGrpSpPr>
      <p:grpSpPr>
        <a:xfrm>
          <a:off x="0" y="0"/>
          <a:ext cx="0" cy="0"/>
          <a:chOff x="0" y="0"/>
          <a:chExt cx="0" cy="0"/>
        </a:xfrm>
      </p:grpSpPr>
      <p:sp>
        <p:nvSpPr>
          <p:cNvPr id="35" name="直角三角形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8" name="图片占位符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rtlCol="0" anchor="ctr">
            <a:noAutofit/>
          </a:bodyPr>
          <a:lstStyle>
            <a:lvl1pPr marL="0" indent="0" algn="r">
              <a:buNone/>
              <a:defRPr>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3" name="内容占位符 2" title="项目符号">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rtlCol="0">
            <a:normAutofit/>
          </a:bodyPr>
          <a:lstStyle>
            <a:lvl1pPr>
              <a:buClr>
                <a:schemeClr val="accent2"/>
              </a:buClr>
              <a:defRPr sz="2400">
                <a:solidFill>
                  <a:schemeClr val="tx1"/>
                </a:solidFill>
                <a:latin typeface="Microsoft YaHei UI" panose="020B0503020204020204" pitchFamily="34" charset="-122"/>
                <a:ea typeface="Microsoft YaHei UI" panose="020B0503020204020204" pitchFamily="34" charset="-122"/>
              </a:defRPr>
            </a:lvl1pPr>
            <a:lvl2pPr>
              <a:buClr>
                <a:schemeClr val="accent2"/>
              </a:buClr>
              <a:defRPr sz="2000">
                <a:solidFill>
                  <a:schemeClr val="tx1"/>
                </a:solidFill>
                <a:latin typeface="Microsoft YaHei UI" panose="020B0503020204020204" pitchFamily="34" charset="-122"/>
                <a:ea typeface="Microsoft YaHei UI" panose="020B0503020204020204" pitchFamily="34" charset="-122"/>
              </a:defRPr>
            </a:lvl2pPr>
            <a:lvl3pPr>
              <a:buClr>
                <a:schemeClr val="accent2"/>
              </a:buClr>
              <a:defRPr sz="1800">
                <a:solidFill>
                  <a:schemeClr val="tx1"/>
                </a:solidFill>
                <a:latin typeface="Microsoft YaHei UI" panose="020B0503020204020204" pitchFamily="34" charset="-122"/>
                <a:ea typeface="Microsoft YaHei UI" panose="020B0503020204020204" pitchFamily="34" charset="-122"/>
              </a:defRPr>
            </a:lvl3pPr>
            <a:lvl4pPr>
              <a:buClr>
                <a:schemeClr val="accent2"/>
              </a:buClr>
              <a:defRPr sz="1600">
                <a:solidFill>
                  <a:schemeClr val="tx1"/>
                </a:solidFill>
                <a:latin typeface="Microsoft YaHei UI" panose="020B0503020204020204" pitchFamily="34" charset="-122"/>
                <a:ea typeface="Microsoft YaHei UI" panose="020B0503020204020204" pitchFamily="34" charset="-122"/>
              </a:defRPr>
            </a:lvl4pPr>
            <a:lvl5pPr>
              <a:buClr>
                <a:schemeClr val="accent2"/>
              </a:buClr>
              <a:defRPr sz="16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25" name="平行四边形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34" name="直接连接符​​(S)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文本占位符 4" title="副标题">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rtlCol="0"/>
          <a:lstStyle>
            <a:lvl1pPr marL="0" indent="0">
              <a:buNone/>
              <a:defRPr sz="2000" spc="300">
                <a:solidFill>
                  <a:schemeClr val="bg2">
                    <a:lumMod val="50000"/>
                  </a:schemeClr>
                </a:solidFill>
                <a:latin typeface="Microsoft YaHei UI" panose="020B0503020204020204" pitchFamily="34" charset="-122"/>
                <a:ea typeface="Microsoft YaHei UI" panose="020B0503020204020204" pitchFamily="34" charset="-122"/>
              </a:defRPr>
            </a:lvl1pPr>
            <a:lvl2pPr marL="457200" indent="0">
              <a:buNone/>
              <a:defRPr/>
            </a:lvl2pPr>
          </a:lstStyle>
          <a:p>
            <a:pPr lvl="0" rtl="0"/>
            <a:r>
              <a:rPr lang="zh-CN" altLang="en-US" noProof="0" dirty="0"/>
              <a:t>单击副标题样式</a:t>
            </a:r>
          </a:p>
        </p:txBody>
      </p:sp>
      <p:sp>
        <p:nvSpPr>
          <p:cNvPr id="19" name="标题 1" title="标题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rtlCol="0" anchor="b">
            <a:normAutofit/>
          </a:bodyPr>
          <a:lstStyle>
            <a:lvl1pPr>
              <a:defRPr sz="4400" b="1">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 </a:t>
            </a:r>
            <a:br>
              <a:rPr lang="zh-CN" altLang="en-US" noProof="0" dirty="0"/>
            </a:br>
            <a:r>
              <a:rPr lang="zh-CN" altLang="en-US" noProof="0" dirty="0"/>
              <a:t>母版标题样式 </a:t>
            </a:r>
          </a:p>
        </p:txBody>
      </p:sp>
      <p:sp>
        <p:nvSpPr>
          <p:cNvPr id="2" name="页脚占位符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4" name="灯片编号占位符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99F50C-BE38-4BD0-BA84-9B090E1F2B9B}" type="slidenum">
              <a:rPr lang="en-US" altLang="zh-CN" smtClean="0"/>
              <a:pPr/>
              <a:t>‹#›</a:t>
            </a:fld>
            <a:endParaRPr lang="zh-CN" altLang="en-US" dirty="0"/>
          </a:p>
        </p:txBody>
      </p:sp>
      <p:sp>
        <p:nvSpPr>
          <p:cNvPr id="15" name="文本框 14">
            <a:extLst>
              <a:ext uri="{FF2B5EF4-FFF2-40B4-BE49-F238E27FC236}">
                <a16:creationId xmlns:a16="http://schemas.microsoft.com/office/drawing/2014/main" id="{5E24A5A7-66A2-7F43-9A7A-5E13F74F8C0E}"/>
              </a:ext>
            </a:extLst>
          </p:cNvPr>
          <p:cNvSpPr txBox="1"/>
          <p:nvPr userDrawn="1"/>
        </p:nvSpPr>
        <p:spPr>
          <a:xfrm>
            <a:off x="11072378" y="235732"/>
            <a:ext cx="732893" cy="615553"/>
          </a:xfrm>
          <a:prstGeom prst="rect">
            <a:avLst/>
          </a:prstGeom>
          <a:noFill/>
        </p:spPr>
        <p:txBody>
          <a:bodyPr wrap="none" rtlCol="0">
            <a:spAutoFit/>
          </a:bodyPr>
          <a:lstStyle/>
          <a:p>
            <a:pPr rtl="0"/>
            <a:r>
              <a:rPr lang="en-US" altLang="zh-CN" sz="3400" b="1" noProof="0" dirty="0">
                <a:solidFill>
                  <a:schemeClr val="bg1"/>
                </a:solidFill>
                <a:latin typeface="Microsoft YaHei UI" panose="020B0503020204020204" pitchFamily="34" charset="-122"/>
                <a:ea typeface="Microsoft YaHei UI" panose="020B0503020204020204" pitchFamily="34" charset="-122"/>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带副标题的比较">
    <p:spTree>
      <p:nvGrpSpPr>
        <p:cNvPr id="1" name=""/>
        <p:cNvGrpSpPr/>
        <p:nvPr/>
      </p:nvGrpSpPr>
      <p:grpSpPr>
        <a:xfrm>
          <a:off x="0" y="0"/>
          <a:ext cx="0" cy="0"/>
          <a:chOff x="0" y="0"/>
          <a:chExt cx="0" cy="0"/>
        </a:xfrm>
      </p:grpSpPr>
      <p:sp>
        <p:nvSpPr>
          <p:cNvPr id="34" name="长方形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2" name="直接连接符​​(S)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组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斜纹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cxnSp>
          <p:nvCxnSpPr>
            <p:cNvPr id="28" name="直接连接符​​(S)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平行四边形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7" name="文本占位符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accent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8" name="内容占位符 3" title="项目符号">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a:defRPr lang="en-US" dirty="0">
                <a:solidFill>
                  <a:schemeClr val="bg1"/>
                </a:solidFill>
                <a:latin typeface="Microsoft YaHei UI" panose="020B0503020204020204" pitchFamily="34" charset="-122"/>
                <a:ea typeface="Microsoft YaHei UI" panose="020B0503020204020204" pitchFamily="34" charset="-122"/>
              </a:defRPr>
            </a:lvl1pPr>
            <a:lvl2pPr>
              <a:defRPr lang="en-US" dirty="0">
                <a:solidFill>
                  <a:schemeClr val="bg1"/>
                </a:solidFill>
                <a:latin typeface="Microsoft YaHei UI" panose="020B0503020204020204" pitchFamily="34" charset="-122"/>
                <a:ea typeface="Microsoft YaHei UI" panose="020B0503020204020204" pitchFamily="34" charset="-122"/>
              </a:defRPr>
            </a:lvl2pPr>
            <a:lvl3pPr>
              <a:defRPr lang="en-US" dirty="0">
                <a:solidFill>
                  <a:schemeClr val="bg1"/>
                </a:solidFill>
                <a:latin typeface="Microsoft YaHei UI" panose="020B0503020204020204" pitchFamily="34" charset="-122"/>
                <a:ea typeface="Microsoft YaHei UI" panose="020B0503020204020204" pitchFamily="34" charset="-122"/>
              </a:defRPr>
            </a:lvl3pPr>
            <a:lvl4pPr>
              <a:defRPr lang="en-US" dirty="0">
                <a:solidFill>
                  <a:schemeClr val="bg1"/>
                </a:solidFill>
                <a:latin typeface="Microsoft YaHei UI" panose="020B0503020204020204" pitchFamily="34" charset="-122"/>
                <a:ea typeface="Microsoft YaHei UI" panose="020B0503020204020204" pitchFamily="34" charset="-122"/>
              </a:defRPr>
            </a:lvl4pPr>
            <a:lvl5pPr>
              <a:defRPr lang="en-IN" dirty="0">
                <a:solidFill>
                  <a:schemeClr val="bg1"/>
                </a:solidFill>
                <a:latin typeface="Microsoft YaHei UI" panose="020B0503020204020204" pitchFamily="34" charset="-122"/>
                <a:ea typeface="Microsoft YaHei UI" panose="020B0503020204020204" pitchFamily="34" charset="-122"/>
              </a:defRPr>
            </a:lvl5pPr>
          </a:lstStyle>
          <a:p>
            <a:pPr lvl="0" rtl="0">
              <a:buClr>
                <a:schemeClr val="accent2"/>
              </a:buClr>
            </a:pPr>
            <a:r>
              <a:rPr lang="zh-CN" altLang="en-US" noProof="0"/>
              <a:t>单击此处编辑母版文本样式</a:t>
            </a:r>
          </a:p>
          <a:p>
            <a:pPr lvl="1" rtl="0">
              <a:buClr>
                <a:schemeClr val="accent2"/>
              </a:buClr>
            </a:pPr>
            <a:r>
              <a:rPr lang="zh-CN" altLang="en-US" noProof="0"/>
              <a:t>二级</a:t>
            </a:r>
          </a:p>
          <a:p>
            <a:pPr lvl="2" rtl="0">
              <a:buClr>
                <a:schemeClr val="accent2"/>
              </a:buClr>
            </a:pPr>
            <a:r>
              <a:rPr lang="zh-CN" altLang="en-US" noProof="0"/>
              <a:t>三级</a:t>
            </a:r>
          </a:p>
          <a:p>
            <a:pPr lvl="3" rtl="0">
              <a:buClr>
                <a:schemeClr val="accent2"/>
              </a:buClr>
            </a:pPr>
            <a:r>
              <a:rPr lang="zh-CN" altLang="en-US" noProof="0"/>
              <a:t>四级</a:t>
            </a:r>
          </a:p>
          <a:p>
            <a:pPr lvl="4" rtl="0">
              <a:buClr>
                <a:schemeClr val="accent2"/>
              </a:buClr>
            </a:pPr>
            <a:r>
              <a:rPr lang="zh-CN" altLang="en-US" noProof="0"/>
              <a:t>五级</a:t>
            </a:r>
            <a:endParaRPr lang="zh-CN" altLang="en-US" noProof="0" dirty="0"/>
          </a:p>
        </p:txBody>
      </p:sp>
      <p:sp>
        <p:nvSpPr>
          <p:cNvPr id="19" name="文本占位符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accent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内容占位符 5" title="项目符号">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a:defRPr lang="en-US" dirty="0">
                <a:solidFill>
                  <a:schemeClr val="bg1"/>
                </a:solidFill>
                <a:latin typeface="Microsoft YaHei UI" panose="020B0503020204020204" pitchFamily="34" charset="-122"/>
                <a:ea typeface="Microsoft YaHei UI" panose="020B0503020204020204" pitchFamily="34" charset="-122"/>
              </a:defRPr>
            </a:lvl1pPr>
            <a:lvl2pPr>
              <a:defRPr lang="en-US" dirty="0">
                <a:solidFill>
                  <a:schemeClr val="bg1"/>
                </a:solidFill>
                <a:latin typeface="Microsoft YaHei UI" panose="020B0503020204020204" pitchFamily="34" charset="-122"/>
                <a:ea typeface="Microsoft YaHei UI" panose="020B0503020204020204" pitchFamily="34" charset="-122"/>
              </a:defRPr>
            </a:lvl2pPr>
            <a:lvl3pPr>
              <a:defRPr lang="en-US" dirty="0">
                <a:solidFill>
                  <a:schemeClr val="bg1"/>
                </a:solidFill>
                <a:latin typeface="Microsoft YaHei UI" panose="020B0503020204020204" pitchFamily="34" charset="-122"/>
                <a:ea typeface="Microsoft YaHei UI" panose="020B0503020204020204" pitchFamily="34" charset="-122"/>
              </a:defRPr>
            </a:lvl3pPr>
            <a:lvl4pPr>
              <a:defRPr lang="en-US" dirty="0">
                <a:solidFill>
                  <a:schemeClr val="bg1"/>
                </a:solidFill>
                <a:latin typeface="Microsoft YaHei UI" panose="020B0503020204020204" pitchFamily="34" charset="-122"/>
                <a:ea typeface="Microsoft YaHei UI" panose="020B0503020204020204" pitchFamily="34" charset="-122"/>
              </a:defRPr>
            </a:lvl4pPr>
            <a:lvl5pPr>
              <a:defRPr lang="en-IN" dirty="0">
                <a:solidFill>
                  <a:schemeClr val="bg1"/>
                </a:solidFill>
                <a:latin typeface="Microsoft YaHei UI" panose="020B0503020204020204" pitchFamily="34" charset="-122"/>
                <a:ea typeface="Microsoft YaHei UI" panose="020B0503020204020204" pitchFamily="34" charset="-122"/>
              </a:defRPr>
            </a:lvl5pPr>
          </a:lstStyle>
          <a:p>
            <a:pPr lvl="0" rtl="0">
              <a:buClr>
                <a:schemeClr val="accent2"/>
              </a:buClr>
            </a:pPr>
            <a:r>
              <a:rPr lang="zh-CN" altLang="en-US" noProof="0"/>
              <a:t>单击此处编辑母版文本样式</a:t>
            </a:r>
          </a:p>
          <a:p>
            <a:pPr lvl="1" rtl="0">
              <a:buClr>
                <a:schemeClr val="accent2"/>
              </a:buClr>
            </a:pPr>
            <a:r>
              <a:rPr lang="zh-CN" altLang="en-US" noProof="0"/>
              <a:t>二级</a:t>
            </a:r>
          </a:p>
          <a:p>
            <a:pPr lvl="2" rtl="0">
              <a:buClr>
                <a:schemeClr val="accent2"/>
              </a:buClr>
            </a:pPr>
            <a:r>
              <a:rPr lang="zh-CN" altLang="en-US" noProof="0"/>
              <a:t>三级</a:t>
            </a:r>
          </a:p>
          <a:p>
            <a:pPr lvl="3" rtl="0">
              <a:buClr>
                <a:schemeClr val="accent2"/>
              </a:buClr>
            </a:pPr>
            <a:r>
              <a:rPr lang="zh-CN" altLang="en-US" noProof="0"/>
              <a:t>四级</a:t>
            </a:r>
          </a:p>
          <a:p>
            <a:pPr lvl="4" rtl="0">
              <a:buClr>
                <a:schemeClr val="accent2"/>
              </a:buClr>
            </a:pPr>
            <a:r>
              <a:rPr lang="zh-CN" altLang="en-US" noProof="0"/>
              <a:t>五级</a:t>
            </a:r>
            <a:endParaRPr lang="zh-CN" altLang="en-US" noProof="0" dirty="0"/>
          </a:p>
        </p:txBody>
      </p:sp>
      <p:sp>
        <p:nvSpPr>
          <p:cNvPr id="24" name="文本占位符 4" title="副标题">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latin typeface="Microsoft YaHei UI" panose="020B0503020204020204" pitchFamily="34" charset="-122"/>
                <a:ea typeface="Microsoft YaHei UI" panose="020B0503020204020204" pitchFamily="34" charset="-122"/>
              </a:defRPr>
            </a:lvl1pPr>
            <a:lvl2pPr marL="457200" indent="0">
              <a:buNone/>
              <a:defRPr/>
            </a:lvl2pPr>
          </a:lstStyle>
          <a:p>
            <a:pPr lvl="0" rtl="0"/>
            <a:r>
              <a:rPr lang="zh-CN" altLang="en-US" noProof="0" dirty="0"/>
              <a:t>单击副标题样式</a:t>
            </a:r>
          </a:p>
        </p:txBody>
      </p:sp>
      <p:sp>
        <p:nvSpPr>
          <p:cNvPr id="25" name="文本框 24">
            <a:extLst>
              <a:ext uri="{FF2B5EF4-FFF2-40B4-BE49-F238E27FC236}">
                <a16:creationId xmlns:a16="http://schemas.microsoft.com/office/drawing/2014/main" id="{F0BB4D3D-930C-4FF4-BB7C-2CB24208150C}"/>
              </a:ext>
            </a:extLst>
          </p:cNvPr>
          <p:cNvSpPr txBox="1"/>
          <p:nvPr userDrawn="1"/>
        </p:nvSpPr>
        <p:spPr>
          <a:xfrm>
            <a:off x="11072378" y="235732"/>
            <a:ext cx="732893" cy="615553"/>
          </a:xfrm>
          <a:prstGeom prst="rect">
            <a:avLst/>
          </a:prstGeom>
          <a:noFill/>
        </p:spPr>
        <p:txBody>
          <a:bodyPr wrap="none" rtlCol="0">
            <a:spAutoFit/>
          </a:bodyPr>
          <a:lstStyle/>
          <a:p>
            <a:pPr rtl="0"/>
            <a:r>
              <a:rPr lang="en-US" altLang="zh-CN" sz="3400" b="1" noProof="0" dirty="0">
                <a:solidFill>
                  <a:schemeClr val="bg1"/>
                </a:solidFill>
                <a:latin typeface="Microsoft YaHei UI" panose="020B0503020204020204" pitchFamily="34" charset="-122"/>
                <a:ea typeface="Microsoft YaHei UI" panose="020B0503020204020204" pitchFamily="34" charset="-122"/>
              </a:rPr>
              <a:t>FR</a:t>
            </a:r>
          </a:p>
        </p:txBody>
      </p:sp>
      <p:sp>
        <p:nvSpPr>
          <p:cNvPr id="36" name="平行四边形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页脚占位符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3" name="灯片编号占位符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99F50C-BE38-4BD0-BA84-9B090E1F2B9B}" type="slidenum">
              <a:rPr lang="en-US" altLang="zh-CN" smtClean="0"/>
              <a:pPr/>
              <a:t>‹#›</a:t>
            </a:fld>
            <a:endParaRPr lang="zh-CN" altLang="en-US" dirty="0"/>
          </a:p>
        </p:txBody>
      </p:sp>
      <p:sp>
        <p:nvSpPr>
          <p:cNvPr id="27" name="标题 1" title="标题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长方形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文本框 15">
            <a:extLst>
              <a:ext uri="{FF2B5EF4-FFF2-40B4-BE49-F238E27FC236}">
                <a16:creationId xmlns:a16="http://schemas.microsoft.com/office/drawing/2014/main" id="{A4F49194-9068-41AA-B460-962319BF96A4}"/>
              </a:ext>
            </a:extLst>
          </p:cNvPr>
          <p:cNvSpPr txBox="1"/>
          <p:nvPr userDrawn="1"/>
        </p:nvSpPr>
        <p:spPr>
          <a:xfrm>
            <a:off x="11072378" y="235732"/>
            <a:ext cx="732893" cy="615553"/>
          </a:xfrm>
          <a:prstGeom prst="rect">
            <a:avLst/>
          </a:prstGeom>
          <a:noFill/>
        </p:spPr>
        <p:txBody>
          <a:bodyPr wrap="none" rtlCol="0">
            <a:spAutoFit/>
          </a:bodyPr>
          <a:lstStyle/>
          <a:p>
            <a:pPr rtl="0"/>
            <a:r>
              <a:rPr lang="en-US" altLang="zh-CN" sz="3400" b="1" noProof="0" dirty="0">
                <a:solidFill>
                  <a:schemeClr val="bg1"/>
                </a:solidFill>
                <a:latin typeface="Microsoft YaHei UI" panose="020B0503020204020204" pitchFamily="34" charset="-122"/>
                <a:ea typeface="Microsoft YaHei UI" panose="020B0503020204020204" pitchFamily="34" charset="-122"/>
              </a:rPr>
              <a:t>FR</a:t>
            </a:r>
          </a:p>
        </p:txBody>
      </p:sp>
      <p:grpSp>
        <p:nvGrpSpPr>
          <p:cNvPr id="28" name="组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斜纹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cxnSp>
          <p:nvCxnSpPr>
            <p:cNvPr id="30" name="直接连接符​​(S)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平行四边形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3" name="平行四边形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4" name="文本占位符 4" title="副标题">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latin typeface="Microsoft YaHei UI" panose="020B0503020204020204" pitchFamily="34" charset="-122"/>
                <a:ea typeface="Microsoft YaHei UI" panose="020B0503020204020204" pitchFamily="34" charset="-122"/>
              </a:defRPr>
            </a:lvl1pPr>
            <a:lvl2pPr marL="457200" indent="0">
              <a:buNone/>
              <a:defRPr/>
            </a:lvl2pPr>
          </a:lstStyle>
          <a:p>
            <a:pPr lvl="0" rtl="0"/>
            <a:r>
              <a:rPr lang="zh-CN" altLang="en-US" noProof="0" dirty="0"/>
              <a:t>单击副标题样式</a:t>
            </a:r>
          </a:p>
        </p:txBody>
      </p:sp>
      <p:sp>
        <p:nvSpPr>
          <p:cNvPr id="2" name="页脚占位符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3" name="灯片编号占位符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99F50C-BE38-4BD0-BA84-9B090E1F2B9B}" type="slidenum">
              <a:rPr lang="en-US" altLang="zh-CN" smtClean="0"/>
              <a:pPr/>
              <a:t>‹#›</a:t>
            </a:fld>
            <a:endParaRPr lang="zh-CN" altLang="en-US" dirty="0"/>
          </a:p>
        </p:txBody>
      </p:sp>
      <p:sp>
        <p:nvSpPr>
          <p:cNvPr id="17" name="标题 1" title="标题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 </a:t>
            </a:r>
          </a:p>
        </p:txBody>
      </p:sp>
      <p:sp>
        <p:nvSpPr>
          <p:cNvPr id="5" name="文本占位符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bg1"/>
                </a:solidFill>
                <a:latin typeface="Microsoft YaHei UI" panose="020B0503020204020204" pitchFamily="34" charset="-122"/>
                <a:ea typeface="Microsoft YaHei UI" panose="020B0503020204020204" pitchFamily="34" charset="-122"/>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zh-CN" altLang="en-US" noProof="0" dirty="0"/>
              <a:t>在此处键入文本</a:t>
            </a:r>
          </a:p>
        </p:txBody>
      </p:sp>
      <p:sp>
        <p:nvSpPr>
          <p:cNvPr id="20" name="图表占位符 2" title="图表">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bg1"/>
                </a:solidFill>
                <a:latin typeface="Microsoft YaHei UI" panose="020B0503020204020204" pitchFamily="34" charset="-122"/>
                <a:ea typeface="Microsoft YaHei UI" panose="020B0503020204020204" pitchFamily="34" charset="-122"/>
                <a:cs typeface="Microsoft YaHei UI" panose="020B0503020204020204" pitchFamily="34" charset="-122"/>
              </a:defRPr>
            </a:lvl1pPr>
          </a:lstStyle>
          <a:p>
            <a:pPr lvl="0" rtl="0"/>
            <a:r>
              <a:rPr lang="zh-CN" altLang="en-US" noProof="0"/>
              <a:t>单击图标添加图表</a:t>
            </a:r>
            <a:endParaRPr lang="zh-CN" alt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表格">
    <p:spTree>
      <p:nvGrpSpPr>
        <p:cNvPr id="1" name=""/>
        <p:cNvGrpSpPr/>
        <p:nvPr/>
      </p:nvGrpSpPr>
      <p:grpSpPr>
        <a:xfrm>
          <a:off x="0" y="0"/>
          <a:ext cx="0" cy="0"/>
          <a:chOff x="0" y="0"/>
          <a:chExt cx="0" cy="0"/>
        </a:xfrm>
      </p:grpSpPr>
      <p:sp>
        <p:nvSpPr>
          <p:cNvPr id="19" name="长方形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文本框 15">
            <a:extLst>
              <a:ext uri="{FF2B5EF4-FFF2-40B4-BE49-F238E27FC236}">
                <a16:creationId xmlns:a16="http://schemas.microsoft.com/office/drawing/2014/main" id="{B84020D1-D35E-497E-97F1-84A6EA9D048E}"/>
              </a:ext>
            </a:extLst>
          </p:cNvPr>
          <p:cNvSpPr txBox="1"/>
          <p:nvPr userDrawn="1"/>
        </p:nvSpPr>
        <p:spPr>
          <a:xfrm>
            <a:off x="11072378" y="235732"/>
            <a:ext cx="732893" cy="615553"/>
          </a:xfrm>
          <a:prstGeom prst="rect">
            <a:avLst/>
          </a:prstGeom>
          <a:noFill/>
        </p:spPr>
        <p:txBody>
          <a:bodyPr wrap="none" rtlCol="0">
            <a:spAutoFit/>
          </a:bodyPr>
          <a:lstStyle/>
          <a:p>
            <a:pPr rtl="0"/>
            <a:r>
              <a:rPr lang="en-US" altLang="zh-CN" sz="3400" b="1" noProof="0" dirty="0">
                <a:solidFill>
                  <a:schemeClr val="bg1"/>
                </a:solidFill>
                <a:latin typeface="Microsoft YaHei UI" panose="020B0503020204020204" pitchFamily="34" charset="-122"/>
                <a:ea typeface="Microsoft YaHei UI" panose="020B0503020204020204" pitchFamily="34" charset="-122"/>
              </a:rPr>
              <a:t>FR</a:t>
            </a:r>
          </a:p>
        </p:txBody>
      </p:sp>
      <p:grpSp>
        <p:nvGrpSpPr>
          <p:cNvPr id="26" name="组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斜纹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solidFill>
                  <a:schemeClr val="tx1"/>
                </a:solidFill>
                <a:latin typeface="Microsoft YaHei UI" panose="020B0503020204020204" pitchFamily="34" charset="-122"/>
                <a:ea typeface="Microsoft YaHei UI" panose="020B0503020204020204" pitchFamily="34" charset="-122"/>
              </a:endParaRPr>
            </a:p>
          </p:txBody>
        </p:sp>
        <p:cxnSp>
          <p:nvCxnSpPr>
            <p:cNvPr id="28" name="直接连接符​​(S)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平行四边形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6" name="平行四边形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4" title="副标题">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latin typeface="Microsoft YaHei UI" panose="020B0503020204020204" pitchFamily="34" charset="-122"/>
                <a:ea typeface="Microsoft YaHei UI" panose="020B0503020204020204" pitchFamily="34" charset="-122"/>
              </a:defRPr>
            </a:lvl1pPr>
            <a:lvl2pPr marL="457200" indent="0">
              <a:buNone/>
              <a:defRPr/>
            </a:lvl2pPr>
          </a:lstStyle>
          <a:p>
            <a:pPr lvl="0" rtl="0"/>
            <a:r>
              <a:rPr lang="zh-CN" altLang="en-US" noProof="0" dirty="0"/>
              <a:t>单击副标题样式</a:t>
            </a:r>
          </a:p>
        </p:txBody>
      </p:sp>
      <p:sp>
        <p:nvSpPr>
          <p:cNvPr id="2" name="页脚占位符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3" name="灯片编号占位符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99F50C-BE38-4BD0-BA84-9B090E1F2B9B}" type="slidenum">
              <a:rPr lang="en-US" altLang="zh-CN" smtClean="0"/>
              <a:pPr/>
              <a:t>‹#›</a:t>
            </a:fld>
            <a:endParaRPr lang="zh-CN" altLang="en-US" dirty="0"/>
          </a:p>
        </p:txBody>
      </p:sp>
      <p:sp>
        <p:nvSpPr>
          <p:cNvPr id="17" name="标题 1" title="标题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 </a:t>
            </a:r>
          </a:p>
        </p:txBody>
      </p:sp>
      <p:sp>
        <p:nvSpPr>
          <p:cNvPr id="15" name="表格占位符 11" title="表格">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单击图标添加表格</a:t>
            </a:r>
            <a:endParaRPr lang="zh-CN" alt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大照片">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 name="直角三角形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5" name="图片占位符 31" title="图像">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dirty="0"/>
              <a:t>将图像插入或拖放到此处</a:t>
            </a:r>
          </a:p>
        </p:txBody>
      </p:sp>
      <p:cxnSp>
        <p:nvCxnSpPr>
          <p:cNvPr id="6" name="直接连接符​​(S)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标题 1" title="标题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dirty="0"/>
              <a:t>在此处添加描述</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谢谢">
    <p:spTree>
      <p:nvGrpSpPr>
        <p:cNvPr id="1" name=""/>
        <p:cNvGrpSpPr/>
        <p:nvPr/>
      </p:nvGrpSpPr>
      <p:grpSpPr>
        <a:xfrm>
          <a:off x="0" y="0"/>
          <a:ext cx="0" cy="0"/>
          <a:chOff x="0" y="0"/>
          <a:chExt cx="0" cy="0"/>
        </a:xfrm>
      </p:grpSpPr>
      <p:sp>
        <p:nvSpPr>
          <p:cNvPr id="26" name="长方形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9" name="文本占位符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icrosoft YaHei UI" panose="020B0503020204020204" pitchFamily="34" charset="-122"/>
                <a:ea typeface="Microsoft YaHei UI" panose="020B0503020204020204" pitchFamily="34" charset="-122"/>
                <a:cs typeface="Microsoft YaHei UI" panose="020B0503020204020204" pitchFamily="34" charset="-122"/>
              </a:defRPr>
            </a:lvl1pPr>
          </a:lstStyle>
          <a:p>
            <a:pPr rtl="0"/>
            <a:r>
              <a:rPr lang="zh-CN" altLang="en-US" noProof="0" dirty="0"/>
              <a:t>姓名</a:t>
            </a:r>
          </a:p>
        </p:txBody>
      </p:sp>
      <p:sp>
        <p:nvSpPr>
          <p:cNvPr id="10" name="文本占位符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icrosoft YaHei UI" panose="020B0503020204020204" pitchFamily="34" charset="-122"/>
                <a:ea typeface="Microsoft YaHei UI" panose="020B0503020204020204" pitchFamily="34" charset="-122"/>
                <a:cs typeface="Microsoft YaHei UI" panose="020B0503020204020204" pitchFamily="34" charset="-122"/>
              </a:defRPr>
            </a:lvl1pPr>
          </a:lstStyle>
          <a:p>
            <a:pPr rtl="0"/>
            <a:r>
              <a:rPr lang="zh-CN" altLang="en-US" noProof="0" dirty="0"/>
              <a:t>电话号码</a:t>
            </a:r>
          </a:p>
        </p:txBody>
      </p:sp>
      <p:sp>
        <p:nvSpPr>
          <p:cNvPr id="11" name="文本占位符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icrosoft YaHei UI" panose="020B0503020204020204" pitchFamily="34" charset="-122"/>
                <a:ea typeface="Microsoft YaHei UI" panose="020B0503020204020204" pitchFamily="34" charset="-122"/>
                <a:cs typeface="Microsoft YaHei UI" panose="020B0503020204020204" pitchFamily="34" charset="-122"/>
              </a:defRPr>
            </a:lvl1pPr>
          </a:lstStyle>
          <a:p>
            <a:pPr rtl="0"/>
            <a:r>
              <a:rPr lang="zh-CN" altLang="en-US" noProof="0" dirty="0"/>
              <a:t>电子邮件 </a:t>
            </a:r>
          </a:p>
        </p:txBody>
      </p:sp>
      <p:sp>
        <p:nvSpPr>
          <p:cNvPr id="13" name="文本占位符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icrosoft YaHei UI" panose="020B0503020204020204" pitchFamily="34" charset="-122"/>
                <a:ea typeface="Microsoft YaHei UI" panose="020B0503020204020204" pitchFamily="34" charset="-122"/>
                <a:cs typeface="Microsoft YaHei UI" panose="020B0503020204020204" pitchFamily="34" charset="-122"/>
              </a:defRPr>
            </a:lvl1pPr>
          </a:lstStyle>
          <a:p>
            <a:pPr rtl="0"/>
            <a:r>
              <a:rPr lang="zh-CN" altLang="en-US" noProof="0" dirty="0"/>
              <a:t>公司网站</a:t>
            </a:r>
          </a:p>
        </p:txBody>
      </p:sp>
      <p:sp>
        <p:nvSpPr>
          <p:cNvPr id="14" name="形状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zh-CN" altLang="en-US" noProof="0" dirty="0">
              <a:latin typeface="Microsoft YaHei UI" panose="020B0503020204020204" pitchFamily="34" charset="-122"/>
              <a:ea typeface="Microsoft YaHei UI" panose="020B0503020204020204" pitchFamily="34" charset="-122"/>
            </a:endParaRPr>
          </a:p>
        </p:txBody>
      </p:sp>
      <p:sp>
        <p:nvSpPr>
          <p:cNvPr id="15" name="形状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zh-CN" altLang="en-US" noProof="0" dirty="0">
              <a:latin typeface="Microsoft YaHei UI" panose="020B0503020204020204" pitchFamily="34" charset="-122"/>
              <a:ea typeface="Microsoft YaHei UI" panose="020B0503020204020204" pitchFamily="34" charset="-122"/>
            </a:endParaRPr>
          </a:p>
        </p:txBody>
      </p:sp>
      <p:sp>
        <p:nvSpPr>
          <p:cNvPr id="19" name="形状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zh-CN" altLang="en-US" noProof="0" dirty="0">
              <a:latin typeface="Microsoft YaHei UI" panose="020B0503020204020204" pitchFamily="34" charset="-122"/>
              <a:ea typeface="Microsoft YaHei UI" panose="020B0503020204020204" pitchFamily="34" charset="-122"/>
            </a:endParaRPr>
          </a:p>
        </p:txBody>
      </p:sp>
      <p:sp>
        <p:nvSpPr>
          <p:cNvPr id="20" name="形状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zh-CN" altLang="en-US" noProof="0" dirty="0">
              <a:latin typeface="Microsoft YaHei UI" panose="020B0503020204020204" pitchFamily="34" charset="-122"/>
              <a:ea typeface="Microsoft YaHei UI" panose="020B0503020204020204" pitchFamily="34" charset="-122"/>
            </a:endParaRPr>
          </a:p>
        </p:txBody>
      </p:sp>
      <p:sp>
        <p:nvSpPr>
          <p:cNvPr id="21" name="直角三角形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2" name="直接连接符​​(S)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直接连接符​​(S)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图片占位符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oAutofit/>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2" name="标题 1" title="标题">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6" name="灯片编号占位符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latin typeface="Microsoft YaHei UI" panose="020B0503020204020204" pitchFamily="34" charset="-122"/>
                <a:ea typeface="Microsoft YaHei UI" panose="020B0503020204020204" pitchFamily="34" charset="-122"/>
              </a:defRPr>
            </a:lvl1pPr>
          </a:lstStyle>
          <a:p>
            <a:fld id="{8699F50C-BE38-4BD0-BA84-9B090E1F2B9B}" type="slidenum">
              <a:rPr lang="en-US" altLang="zh-CN" smtClean="0"/>
              <a:pPr/>
              <a:t>‹#›</a:t>
            </a:fld>
            <a:endParaRPr lang="zh-CN" altLang="en-US" dirty="0"/>
          </a:p>
        </p:txBody>
      </p:sp>
      <p:sp>
        <p:nvSpPr>
          <p:cNvPr id="9" name="标题占位符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zh-CN" altLang="en-US" noProof="0" dirty="0"/>
              <a:t>单击此处编辑母版标题样式</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674" r:id="rId19"/>
    <p:sldLayoutId id="2147483716"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占位符 16" title="建筑物图像">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srcRect l="20743" r="20743"/>
          <a:stretch>
            <a:fillRect/>
          </a:stretch>
        </p:blipFill>
        <p:spPr/>
      </p:pic>
      <p:sp>
        <p:nvSpPr>
          <p:cNvPr id="18" name="六边形 17" descr="醒目图像中间的深色实心六边形">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0" name="文本框 19">
            <a:extLst>
              <a:ext uri="{FF2B5EF4-FFF2-40B4-BE49-F238E27FC236}">
                <a16:creationId xmlns:a16="http://schemas.microsoft.com/office/drawing/2014/main" id="{94DF2E04-7632-4FED-B0BF-8FB243D982A3}"/>
              </a:ext>
            </a:extLst>
          </p:cNvPr>
          <p:cNvSpPr txBox="1"/>
          <p:nvPr/>
        </p:nvSpPr>
        <p:spPr>
          <a:xfrm>
            <a:off x="3238428" y="2855631"/>
            <a:ext cx="1319592" cy="1015663"/>
          </a:xfrm>
          <a:prstGeom prst="rect">
            <a:avLst/>
          </a:prstGeom>
          <a:noFill/>
        </p:spPr>
        <p:txBody>
          <a:bodyPr wrap="none" rtlCol="0">
            <a:spAutoFit/>
          </a:bodyPr>
          <a:lstStyle/>
          <a:p>
            <a:pPr rtl="0"/>
            <a:r>
              <a:rPr lang="en-US" altLang="zh-CN" sz="6000" b="1" dirty="0">
                <a:solidFill>
                  <a:schemeClr val="bg1"/>
                </a:solidFill>
                <a:latin typeface="Microsoft YaHei UI" panose="020B0503020204020204" pitchFamily="34" charset="-122"/>
                <a:ea typeface="Microsoft YaHei UI" panose="020B0503020204020204" pitchFamily="34" charset="-122"/>
              </a:rPr>
              <a:t>DB</a:t>
            </a:r>
          </a:p>
        </p:txBody>
      </p:sp>
      <p:sp>
        <p:nvSpPr>
          <p:cNvPr id="2" name="标题 1">
            <a:extLst>
              <a:ext uri="{FF2B5EF4-FFF2-40B4-BE49-F238E27FC236}">
                <a16:creationId xmlns:a16="http://schemas.microsoft.com/office/drawing/2014/main" id="{3D638ACE-163E-40EB-A458-E794C67EA2A6}"/>
              </a:ext>
            </a:extLst>
          </p:cNvPr>
          <p:cNvSpPr>
            <a:spLocks noGrp="1"/>
          </p:cNvSpPr>
          <p:nvPr>
            <p:ph type="ctrTitle"/>
          </p:nvPr>
        </p:nvSpPr>
        <p:spPr>
          <a:xfrm>
            <a:off x="6375721" y="2006084"/>
            <a:ext cx="5385355" cy="1616252"/>
          </a:xfrm>
        </p:spPr>
        <p:txBody>
          <a:bodyPr rtlCol="0">
            <a:normAutofit/>
          </a:bodyPr>
          <a:lstStyle/>
          <a:p>
            <a:pPr rtl="0"/>
            <a:r>
              <a:rPr lang="en-US" altLang="zh-CN" sz="4000" b="0" dirty="0"/>
              <a:t>INFO</a:t>
            </a:r>
            <a:r>
              <a:rPr lang="zh-CN" altLang="en-US" sz="4000" b="0" dirty="0"/>
              <a:t> </a:t>
            </a:r>
            <a:r>
              <a:rPr lang="en-US" altLang="zh-CN" sz="4000" b="0" dirty="0"/>
              <a:t>6210</a:t>
            </a:r>
            <a:r>
              <a:rPr lang="zh-CN" altLang="en-US" sz="4000" b="0" dirty="0"/>
              <a:t> </a:t>
            </a:r>
            <a:r>
              <a:rPr lang="en-US" altLang="zh-CN" sz="4000" b="0" dirty="0"/>
              <a:t>Group 13</a:t>
            </a:r>
            <a:endParaRPr lang="zh-CN" altLang="en-US" sz="4000" b="0" dirty="0">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5C9205DF-8F5E-49F7-B00E-6F58293F5130}"/>
              </a:ext>
            </a:extLst>
          </p:cNvPr>
          <p:cNvSpPr>
            <a:spLocks noGrp="1"/>
          </p:cNvSpPr>
          <p:nvPr>
            <p:ph type="subTitle" idx="1"/>
          </p:nvPr>
        </p:nvSpPr>
        <p:spPr/>
        <p:txBody>
          <a:bodyPr rtlCol="0"/>
          <a:lstStyle/>
          <a:p>
            <a:pPr rtl="0"/>
            <a:r>
              <a:rPr lang="en-US" altLang="zh-CN" dirty="0"/>
              <a:t>-XINYUE</a:t>
            </a:r>
            <a:r>
              <a:rPr lang="zh-CN" altLang="en-US" dirty="0"/>
              <a:t> </a:t>
            </a:r>
            <a:r>
              <a:rPr lang="en-US" altLang="zh-CN" dirty="0"/>
              <a:t>ZHANG</a:t>
            </a:r>
          </a:p>
          <a:p>
            <a:pPr rtl="0"/>
            <a:r>
              <a:rPr lang="en-US" altLang="zh-CN" dirty="0">
                <a:latin typeface="Microsoft YaHei UI" panose="020B0503020204020204" pitchFamily="34" charset="-122"/>
                <a:ea typeface="Microsoft YaHei UI" panose="020B0503020204020204" pitchFamily="34" charset="-122"/>
              </a:rPr>
              <a:t>-FENG ZHAO</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3">
            <a:extLst>
              <a:ext uri="{FF2B5EF4-FFF2-40B4-BE49-F238E27FC236}">
                <a16:creationId xmlns:a16="http://schemas.microsoft.com/office/drawing/2014/main" id="{1ABD613F-111C-41D6-9F8E-8B2C42A5E047}"/>
              </a:ext>
            </a:extLst>
          </p:cNvPr>
          <p:cNvSpPr>
            <a:spLocks noGrp="1"/>
          </p:cNvSpPr>
          <p:nvPr>
            <p:ph type="title"/>
          </p:nvPr>
        </p:nvSpPr>
        <p:spPr>
          <a:xfrm>
            <a:off x="237763" y="2800549"/>
            <a:ext cx="7342622" cy="1215566"/>
          </a:xfrm>
        </p:spPr>
        <p:txBody>
          <a:bodyPr rtlCol="0">
            <a:normAutofit fontScale="90000"/>
          </a:bodyPr>
          <a:lstStyle/>
          <a:p>
            <a:pPr rtl="0"/>
            <a:r>
              <a:rPr lang="en-US" altLang="zh-CN" dirty="0">
                <a:latin typeface="Microsoft YaHei UI" panose="020B0503020204020204" pitchFamily="34" charset="-122"/>
                <a:ea typeface="Microsoft YaHei UI" panose="020B0503020204020204" pitchFamily="34" charset="-122"/>
              </a:rPr>
              <a:t>Sample Reports/Dashboard</a:t>
            </a:r>
            <a:endParaRPr lang="zh-CN" altLang="en-US" b="0" dirty="0">
              <a:latin typeface="Microsoft YaHei UI" panose="020B0503020204020204" pitchFamily="34" charset="-122"/>
              <a:ea typeface="Microsoft YaHei UI" panose="020B0503020204020204" pitchFamily="34" charset="-122"/>
            </a:endParaRPr>
          </a:p>
        </p:txBody>
      </p:sp>
      <p:sp>
        <p:nvSpPr>
          <p:cNvPr id="43" name="文本占位符 8">
            <a:extLst>
              <a:ext uri="{FF2B5EF4-FFF2-40B4-BE49-F238E27FC236}">
                <a16:creationId xmlns:a16="http://schemas.microsoft.com/office/drawing/2014/main" id="{EA7C22CB-613A-4C0B-90B3-4A405F793D3C}"/>
              </a:ext>
            </a:extLst>
          </p:cNvPr>
          <p:cNvSpPr>
            <a:spLocks noGrp="1"/>
          </p:cNvSpPr>
          <p:nvPr>
            <p:ph type="body" sz="quarter" idx="13"/>
          </p:nvPr>
        </p:nvSpPr>
        <p:spPr>
          <a:xfrm>
            <a:off x="338530" y="4272890"/>
            <a:ext cx="7342621" cy="608895"/>
          </a:xfrm>
        </p:spPr>
        <p:txBody>
          <a:bodyPr rtlCol="0"/>
          <a:lstStyle/>
          <a:p>
            <a:pPr rtl="0"/>
            <a:r>
              <a:rPr lang="en-US" altLang="zh-CN" dirty="0">
                <a:latin typeface="Microsoft YaHei UI" panose="020B0503020204020204" pitchFamily="34" charset="-122"/>
                <a:ea typeface="Microsoft YaHei UI" panose="020B0503020204020204" pitchFamily="34" charset="-122"/>
              </a:rPr>
              <a:t>Generated By </a:t>
            </a:r>
            <a:r>
              <a:rPr lang="en-US" altLang="zh-CN" dirty="0" err="1">
                <a:latin typeface="Microsoft YaHei UI" panose="020B0503020204020204" pitchFamily="34" charset="-122"/>
                <a:ea typeface="Microsoft YaHei UI" panose="020B0503020204020204" pitchFamily="34" charset="-122"/>
              </a:rPr>
              <a:t>PowerBI</a:t>
            </a:r>
            <a:endParaRPr lang="zh-CN" altLang="en-US" dirty="0">
              <a:latin typeface="Microsoft YaHei UI" panose="020B0503020204020204" pitchFamily="34" charset="-122"/>
              <a:ea typeface="Microsoft YaHei UI" panose="020B0503020204020204" pitchFamily="34" charset="-122"/>
            </a:endParaRPr>
          </a:p>
        </p:txBody>
      </p:sp>
      <p:pic>
        <p:nvPicPr>
          <p:cNvPr id="59" name="图片占位符 58" title="建筑物">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srcRect l="13492" r="13492"/>
          <a:stretch>
            <a:fillRect/>
          </a:stretch>
        </p:blipFill>
        <p:spPr/>
      </p:pic>
      <p:sp>
        <p:nvSpPr>
          <p:cNvPr id="35" name="页脚占位符 34">
            <a:extLst>
              <a:ext uri="{FF2B5EF4-FFF2-40B4-BE49-F238E27FC236}">
                <a16:creationId xmlns:a16="http://schemas.microsoft.com/office/drawing/2014/main" id="{6390A22B-EC07-E942-A46F-F36FDD7FDB9D}"/>
              </a:ext>
            </a:extLst>
          </p:cNvPr>
          <p:cNvSpPr>
            <a:spLocks noGrp="1"/>
          </p:cNvSpPr>
          <p:nvPr>
            <p:ph type="ftr" sz="quarter" idx="15"/>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添加页脚</a:t>
            </a:r>
          </a:p>
        </p:txBody>
      </p:sp>
      <p:sp>
        <p:nvSpPr>
          <p:cNvPr id="10" name="灯片编号占位符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rtlCol="0"/>
          <a:lstStyle/>
          <a:p>
            <a:pPr rtl="0"/>
            <a:fld id="{8699F50C-BE38-4BD0-BA84-9B090E1F2B9B}" type="slidenum">
              <a:rPr lang="en-US" altLang="zh-CN" smtClean="0">
                <a:latin typeface="Microsoft YaHei UI" panose="020B0503020204020204" pitchFamily="34" charset="-122"/>
                <a:ea typeface="Microsoft YaHei UI" panose="020B0503020204020204" pitchFamily="34" charset="-122"/>
              </a:rPr>
              <a:pPr rtl="0"/>
              <a:t>10</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38144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D3FBDA-96FD-4040-8CB5-D755E6759DA2}"/>
              </a:ext>
            </a:extLst>
          </p:cNvPr>
          <p:cNvSpPr>
            <a:spLocks noGrp="1"/>
          </p:cNvSpPr>
          <p:nvPr>
            <p:ph type="ftr" sz="quarter" idx="10"/>
          </p:nvPr>
        </p:nvSpPr>
        <p:spPr/>
        <p:txBody>
          <a:bodyPr/>
          <a:lstStyle/>
          <a:p>
            <a:r>
              <a:rPr lang="zh-CN" altLang="en-US"/>
              <a:t>添加页脚</a:t>
            </a:r>
            <a:endParaRPr lang="zh-CN" altLang="en-US" dirty="0"/>
          </a:p>
        </p:txBody>
      </p:sp>
      <p:sp>
        <p:nvSpPr>
          <p:cNvPr id="3" name="Slide Number Placeholder 2">
            <a:extLst>
              <a:ext uri="{FF2B5EF4-FFF2-40B4-BE49-F238E27FC236}">
                <a16:creationId xmlns:a16="http://schemas.microsoft.com/office/drawing/2014/main" id="{1C4E8F7B-1E3A-493D-8D9C-11E0A70EB35D}"/>
              </a:ext>
            </a:extLst>
          </p:cNvPr>
          <p:cNvSpPr>
            <a:spLocks noGrp="1"/>
          </p:cNvSpPr>
          <p:nvPr>
            <p:ph type="sldNum" sz="quarter" idx="11"/>
          </p:nvPr>
        </p:nvSpPr>
        <p:spPr/>
        <p:txBody>
          <a:bodyPr/>
          <a:lstStyle/>
          <a:p>
            <a:fld id="{8699F50C-BE38-4BD0-BA84-9B090E1F2B9B}" type="slidenum">
              <a:rPr lang="en-US" altLang="zh-CN" smtClean="0"/>
              <a:pPr/>
              <a:t>11</a:t>
            </a:fld>
            <a:endParaRPr lang="zh-CN" altLang="en-US" dirty="0"/>
          </a:p>
        </p:txBody>
      </p:sp>
      <p:sp>
        <p:nvSpPr>
          <p:cNvPr id="4" name="Title 3">
            <a:extLst>
              <a:ext uri="{FF2B5EF4-FFF2-40B4-BE49-F238E27FC236}">
                <a16:creationId xmlns:a16="http://schemas.microsoft.com/office/drawing/2014/main" id="{B35C2C7C-8CF2-48AC-A6E6-3816A999E2EF}"/>
              </a:ext>
            </a:extLst>
          </p:cNvPr>
          <p:cNvSpPr>
            <a:spLocks noGrp="1"/>
          </p:cNvSpPr>
          <p:nvPr>
            <p:ph type="title"/>
          </p:nvPr>
        </p:nvSpPr>
        <p:spPr/>
        <p:txBody>
          <a:bodyPr/>
          <a:lstStyle/>
          <a:p>
            <a:r>
              <a:rPr lang="en-US" dirty="0">
                <a:latin typeface="Microsoft YaHei UI"/>
                <a:ea typeface="Microsoft YaHei UI"/>
              </a:rPr>
              <a:t>Loan Amount</a:t>
            </a:r>
            <a:endParaRPr lang="en-US" dirty="0"/>
          </a:p>
        </p:txBody>
      </p:sp>
      <p:pic>
        <p:nvPicPr>
          <p:cNvPr id="5" name="Picture 5" descr="A screenshot of a cell phone&#10;&#10;Description generated with high confidence">
            <a:extLst>
              <a:ext uri="{FF2B5EF4-FFF2-40B4-BE49-F238E27FC236}">
                <a16:creationId xmlns:a16="http://schemas.microsoft.com/office/drawing/2014/main" id="{ED108840-AB79-407C-BAE7-7849DDA4166C}"/>
              </a:ext>
            </a:extLst>
          </p:cNvPr>
          <p:cNvPicPr>
            <a:picLocks noChangeAspect="1"/>
          </p:cNvPicPr>
          <p:nvPr/>
        </p:nvPicPr>
        <p:blipFill>
          <a:blip r:embed="rId2"/>
          <a:stretch>
            <a:fillRect/>
          </a:stretch>
        </p:blipFill>
        <p:spPr>
          <a:xfrm>
            <a:off x="428297" y="1663262"/>
            <a:ext cx="10244958" cy="4950371"/>
          </a:xfrm>
          <a:prstGeom prst="rect">
            <a:avLst/>
          </a:prstGeom>
        </p:spPr>
      </p:pic>
    </p:spTree>
    <p:extLst>
      <p:ext uri="{BB962C8B-B14F-4D97-AF65-F5344CB8AC3E}">
        <p14:creationId xmlns:p14="http://schemas.microsoft.com/office/powerpoint/2010/main" val="267529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8437BF-72E9-43D6-885D-507A40C242B3}"/>
              </a:ext>
            </a:extLst>
          </p:cNvPr>
          <p:cNvSpPr>
            <a:spLocks noGrp="1"/>
          </p:cNvSpPr>
          <p:nvPr>
            <p:ph type="ftr" sz="quarter" idx="10"/>
          </p:nvPr>
        </p:nvSpPr>
        <p:spPr/>
        <p:txBody>
          <a:bodyPr/>
          <a:lstStyle/>
          <a:p>
            <a:r>
              <a:rPr lang="zh-CN" altLang="en-US"/>
              <a:t>添加页脚</a:t>
            </a:r>
            <a:endParaRPr lang="zh-CN" altLang="en-US" dirty="0"/>
          </a:p>
        </p:txBody>
      </p:sp>
      <p:sp>
        <p:nvSpPr>
          <p:cNvPr id="3" name="Slide Number Placeholder 2">
            <a:extLst>
              <a:ext uri="{FF2B5EF4-FFF2-40B4-BE49-F238E27FC236}">
                <a16:creationId xmlns:a16="http://schemas.microsoft.com/office/drawing/2014/main" id="{A3669A5D-16C5-4903-AE70-CB01034AC90C}"/>
              </a:ext>
            </a:extLst>
          </p:cNvPr>
          <p:cNvSpPr>
            <a:spLocks noGrp="1"/>
          </p:cNvSpPr>
          <p:nvPr>
            <p:ph type="sldNum" sz="quarter" idx="11"/>
          </p:nvPr>
        </p:nvSpPr>
        <p:spPr/>
        <p:txBody>
          <a:bodyPr/>
          <a:lstStyle/>
          <a:p>
            <a:fld id="{8699F50C-BE38-4BD0-BA84-9B090E1F2B9B}" type="slidenum">
              <a:rPr lang="en-US" altLang="zh-CN" smtClean="0"/>
              <a:pPr/>
              <a:t>12</a:t>
            </a:fld>
            <a:endParaRPr lang="zh-CN" altLang="en-US" dirty="0"/>
          </a:p>
        </p:txBody>
      </p:sp>
      <p:sp>
        <p:nvSpPr>
          <p:cNvPr id="4" name="Title 3">
            <a:extLst>
              <a:ext uri="{FF2B5EF4-FFF2-40B4-BE49-F238E27FC236}">
                <a16:creationId xmlns:a16="http://schemas.microsoft.com/office/drawing/2014/main" id="{A5BD25EF-D32D-4CDB-BEE4-213F8077AEA3}"/>
              </a:ext>
            </a:extLst>
          </p:cNvPr>
          <p:cNvSpPr>
            <a:spLocks noGrp="1"/>
          </p:cNvSpPr>
          <p:nvPr>
            <p:ph type="title"/>
          </p:nvPr>
        </p:nvSpPr>
        <p:spPr/>
        <p:txBody>
          <a:bodyPr/>
          <a:lstStyle/>
          <a:p>
            <a:r>
              <a:rPr lang="en-US" dirty="0">
                <a:latin typeface="Microsoft YaHei UI"/>
                <a:ea typeface="Microsoft YaHei UI"/>
              </a:rPr>
              <a:t>Borrower Area</a:t>
            </a:r>
            <a:endParaRPr lang="en-US" dirty="0"/>
          </a:p>
        </p:txBody>
      </p:sp>
      <p:pic>
        <p:nvPicPr>
          <p:cNvPr id="5" name="Picture 5" descr="A close up of a logo&#10;&#10;Description generated with high confidence">
            <a:extLst>
              <a:ext uri="{FF2B5EF4-FFF2-40B4-BE49-F238E27FC236}">
                <a16:creationId xmlns:a16="http://schemas.microsoft.com/office/drawing/2014/main" id="{06A4122A-A6AD-4A56-857D-AF49E121B3D5}"/>
              </a:ext>
            </a:extLst>
          </p:cNvPr>
          <p:cNvPicPr>
            <a:picLocks noChangeAspect="1"/>
          </p:cNvPicPr>
          <p:nvPr/>
        </p:nvPicPr>
        <p:blipFill>
          <a:blip r:embed="rId2"/>
          <a:stretch>
            <a:fillRect/>
          </a:stretch>
        </p:blipFill>
        <p:spPr>
          <a:xfrm>
            <a:off x="1978572" y="1565079"/>
            <a:ext cx="6448095" cy="4995651"/>
          </a:xfrm>
          <a:prstGeom prst="rect">
            <a:avLst/>
          </a:prstGeom>
        </p:spPr>
      </p:pic>
    </p:spTree>
    <p:extLst>
      <p:ext uri="{BB962C8B-B14F-4D97-AF65-F5344CB8AC3E}">
        <p14:creationId xmlns:p14="http://schemas.microsoft.com/office/powerpoint/2010/main" val="2956465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占位符 16" title="建筑物图像">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3"/>
          <a:srcRect l="20743" r="20743"/>
          <a:stretch>
            <a:fillRect/>
          </a:stretch>
        </p:blipFill>
        <p:spPr/>
      </p:pic>
      <p:sp>
        <p:nvSpPr>
          <p:cNvPr id="19" name="六边形 18" descr="醒目图像中间的深色实心六边形">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1" name="文本框 20">
            <a:extLst>
              <a:ext uri="{FF2B5EF4-FFF2-40B4-BE49-F238E27FC236}">
                <a16:creationId xmlns:a16="http://schemas.microsoft.com/office/drawing/2014/main" id="{A20626FA-81E3-4C45-BF2D-D52CF6D96238}"/>
              </a:ext>
            </a:extLst>
          </p:cNvPr>
          <p:cNvSpPr txBox="1"/>
          <p:nvPr/>
        </p:nvSpPr>
        <p:spPr>
          <a:xfrm>
            <a:off x="3238428" y="2855631"/>
            <a:ext cx="1319592" cy="1015663"/>
          </a:xfrm>
          <a:prstGeom prst="rect">
            <a:avLst/>
          </a:prstGeom>
          <a:noFill/>
        </p:spPr>
        <p:txBody>
          <a:bodyPr wrap="none" rtlCol="0">
            <a:spAutoFit/>
          </a:bodyPr>
          <a:lstStyle/>
          <a:p>
            <a:pPr rtl="0"/>
            <a:r>
              <a:rPr lang="en-US" altLang="zh-CN" sz="6000" b="1" dirty="0">
                <a:solidFill>
                  <a:schemeClr val="bg1"/>
                </a:solidFill>
                <a:latin typeface="Microsoft YaHei UI" panose="020B0503020204020204" pitchFamily="34" charset="-122"/>
                <a:ea typeface="Microsoft YaHei UI" panose="020B0503020204020204" pitchFamily="34" charset="-122"/>
              </a:rPr>
              <a:t>DB</a:t>
            </a:r>
          </a:p>
        </p:txBody>
      </p:sp>
      <p:sp>
        <p:nvSpPr>
          <p:cNvPr id="8" name="标题 7">
            <a:extLst>
              <a:ext uri="{FF2B5EF4-FFF2-40B4-BE49-F238E27FC236}">
                <a16:creationId xmlns:a16="http://schemas.microsoft.com/office/drawing/2014/main" id="{8B6C5EAB-81FF-4827-A160-22F4363C611A}"/>
              </a:ext>
            </a:extLst>
          </p:cNvPr>
          <p:cNvSpPr>
            <a:spLocks noGrp="1"/>
          </p:cNvSpPr>
          <p:nvPr>
            <p:ph type="ctr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Thanks</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6095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EA608-AFE1-4EF8-AD98-0159E086D073}"/>
              </a:ext>
            </a:extLst>
          </p:cNvPr>
          <p:cNvSpPr>
            <a:spLocks noGrp="1"/>
          </p:cNvSpPr>
          <p:nvPr>
            <p:ph idx="1"/>
          </p:nvPr>
        </p:nvSpPr>
        <p:spPr>
          <a:xfrm>
            <a:off x="531378" y="2801092"/>
            <a:ext cx="4942829" cy="2958275"/>
          </a:xfrm>
        </p:spPr>
        <p:txBody>
          <a:bodyPr rtlCol="0" anchor="t">
            <a:normAutofit/>
          </a:bodyPr>
          <a:lstStyle/>
          <a:p>
            <a:pPr marL="0" indent="0">
              <a:buNone/>
            </a:pPr>
            <a:endParaRPr lang="en-US" u="sng" dirty="0">
              <a:latin typeface="Microsoft YaHei UI"/>
              <a:ea typeface="Microsoft YaHei UI"/>
            </a:endParaRPr>
          </a:p>
          <a:p>
            <a:r>
              <a:rPr lang="en-US" dirty="0">
                <a:latin typeface="Microsoft YaHei UI"/>
                <a:ea typeface="Microsoft YaHei UI"/>
              </a:rPr>
              <a:t>Topic</a:t>
            </a:r>
            <a:endParaRPr lang="en-US" dirty="0"/>
          </a:p>
          <a:p>
            <a:endParaRPr lang="en-US" dirty="0">
              <a:latin typeface="Microsoft YaHei UI"/>
              <a:ea typeface="Microsoft YaHei UI"/>
            </a:endParaRPr>
          </a:p>
          <a:p>
            <a:r>
              <a:rPr lang="en-US" dirty="0">
                <a:latin typeface="Microsoft YaHei UI"/>
                <a:ea typeface="Microsoft YaHei UI"/>
              </a:rPr>
              <a:t>Objectives</a:t>
            </a:r>
          </a:p>
          <a:p>
            <a:endParaRPr lang="en-US" dirty="0">
              <a:latin typeface="Microsoft YaHei UI"/>
              <a:ea typeface="Microsoft YaHei UI"/>
            </a:endParaRPr>
          </a:p>
          <a:p>
            <a:r>
              <a:rPr lang="en-US" dirty="0"/>
              <a:t>ERD </a:t>
            </a:r>
          </a:p>
          <a:p>
            <a:pPr marL="0" indent="0">
              <a:buNone/>
            </a:pPr>
            <a:endParaRPr lang="en-US" dirty="0"/>
          </a:p>
        </p:txBody>
      </p:sp>
      <p:sp>
        <p:nvSpPr>
          <p:cNvPr id="5" name="Title 4">
            <a:extLst>
              <a:ext uri="{FF2B5EF4-FFF2-40B4-BE49-F238E27FC236}">
                <a16:creationId xmlns:a16="http://schemas.microsoft.com/office/drawing/2014/main" id="{59FADF21-2295-4B6C-925A-78DC8208E0DC}"/>
              </a:ext>
            </a:extLst>
          </p:cNvPr>
          <p:cNvSpPr>
            <a:spLocks noGrp="1"/>
          </p:cNvSpPr>
          <p:nvPr>
            <p:ph type="title"/>
          </p:nvPr>
        </p:nvSpPr>
        <p:spPr/>
        <p:txBody>
          <a:bodyPr/>
          <a:lstStyle/>
          <a:p>
            <a:r>
              <a:rPr lang="en-US" dirty="0">
                <a:latin typeface="Microsoft YaHei UI"/>
                <a:ea typeface="Microsoft YaHei UI"/>
              </a:rPr>
              <a:t>Database Design</a:t>
            </a:r>
            <a:endParaRPr lang="en-US" dirty="0"/>
          </a:p>
        </p:txBody>
      </p:sp>
      <p:sp>
        <p:nvSpPr>
          <p:cNvPr id="6" name="Footer Placeholder 5">
            <a:extLst>
              <a:ext uri="{FF2B5EF4-FFF2-40B4-BE49-F238E27FC236}">
                <a16:creationId xmlns:a16="http://schemas.microsoft.com/office/drawing/2014/main" id="{9B72D4C9-939D-4FC8-9B7B-81C3CD98183F}"/>
              </a:ext>
            </a:extLst>
          </p:cNvPr>
          <p:cNvSpPr>
            <a:spLocks noGrp="1"/>
          </p:cNvSpPr>
          <p:nvPr>
            <p:ph type="ftr" sz="quarter" idx="15"/>
          </p:nvPr>
        </p:nvSpPr>
        <p:spPr/>
        <p:txBody>
          <a:bodyPr/>
          <a:lstStyle/>
          <a:p>
            <a:r>
              <a:rPr lang="zh-CN" altLang="en-US"/>
              <a:t>添加页脚</a:t>
            </a:r>
            <a:endParaRPr lang="zh-CN" altLang="en-US" dirty="0"/>
          </a:p>
        </p:txBody>
      </p:sp>
      <p:sp>
        <p:nvSpPr>
          <p:cNvPr id="7" name="Slide Number Placeholder 6">
            <a:extLst>
              <a:ext uri="{FF2B5EF4-FFF2-40B4-BE49-F238E27FC236}">
                <a16:creationId xmlns:a16="http://schemas.microsoft.com/office/drawing/2014/main" id="{97117112-007A-4424-98E1-594898BC16F5}"/>
              </a:ext>
            </a:extLst>
          </p:cNvPr>
          <p:cNvSpPr>
            <a:spLocks noGrp="1"/>
          </p:cNvSpPr>
          <p:nvPr>
            <p:ph type="sldNum" sz="quarter" idx="16"/>
          </p:nvPr>
        </p:nvSpPr>
        <p:spPr/>
        <p:txBody>
          <a:bodyPr/>
          <a:lstStyle/>
          <a:p>
            <a:fld id="{8699F50C-BE38-4BD0-BA84-9B090E1F2B9B}" type="slidenum">
              <a:rPr lang="en-US" altLang="zh-CN" smtClean="0"/>
              <a:pPr/>
              <a:t>2</a:t>
            </a:fld>
            <a:endParaRPr lang="zh-CN" altLang="en-US" dirty="0"/>
          </a:p>
        </p:txBody>
      </p:sp>
      <p:pic>
        <p:nvPicPr>
          <p:cNvPr id="9" name="图片占位符 58" descr="A view of a large building&#10;&#10;Description generated with high confidence" title="建筑物">
            <a:extLst>
              <a:ext uri="{FF2B5EF4-FFF2-40B4-BE49-F238E27FC236}">
                <a16:creationId xmlns:a16="http://schemas.microsoft.com/office/drawing/2014/main" id="{C6B20361-58F6-4A4C-8C9A-6F09C3C6B659}"/>
              </a:ext>
            </a:extLst>
          </p:cNvPr>
          <p:cNvPicPr>
            <a:picLocks noChangeAspect="1"/>
          </p:cNvPicPr>
          <p:nvPr/>
        </p:nvPicPr>
        <p:blipFill>
          <a:blip r:embed="rId2"/>
          <a:srcRect l="13492" r="13492"/>
          <a:stretch>
            <a:fillRect/>
          </a:stretch>
        </p:blipFill>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pic>
    </p:spTree>
    <p:extLst>
      <p:ext uri="{BB962C8B-B14F-4D97-AF65-F5344CB8AC3E}">
        <p14:creationId xmlns:p14="http://schemas.microsoft.com/office/powerpoint/2010/main" val="364140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F9A229-81C0-42E2-9BCE-0382C39E19CF}"/>
              </a:ext>
            </a:extLst>
          </p:cNvPr>
          <p:cNvSpPr>
            <a:spLocks noGrp="1"/>
          </p:cNvSpPr>
          <p:nvPr>
            <p:ph type="body" sz="quarter" idx="16"/>
          </p:nvPr>
        </p:nvSpPr>
        <p:spPr>
          <a:xfrm>
            <a:off x="520493" y="1574001"/>
            <a:ext cx="7368596" cy="608895"/>
          </a:xfrm>
        </p:spPr>
        <p:txBody>
          <a:bodyPr rtlCol="0" anchor="t"/>
          <a:lstStyle/>
          <a:p>
            <a:r>
              <a:rPr lang="en-US" dirty="0">
                <a:latin typeface="Microsoft YaHei UI"/>
                <a:ea typeface="Microsoft YaHei UI"/>
              </a:rPr>
              <a:t>Online loan investment management </a:t>
            </a:r>
            <a:endParaRPr lang="en-US" dirty="0"/>
          </a:p>
          <a:p>
            <a:endParaRPr lang="en-US" dirty="0"/>
          </a:p>
        </p:txBody>
      </p:sp>
      <p:sp>
        <p:nvSpPr>
          <p:cNvPr id="3" name="Footer Placeholder 2">
            <a:extLst>
              <a:ext uri="{FF2B5EF4-FFF2-40B4-BE49-F238E27FC236}">
                <a16:creationId xmlns:a16="http://schemas.microsoft.com/office/drawing/2014/main" id="{B28C0AD6-1BA9-4A6F-B555-2DDB142970B9}"/>
              </a:ext>
            </a:extLst>
          </p:cNvPr>
          <p:cNvSpPr>
            <a:spLocks noGrp="1"/>
          </p:cNvSpPr>
          <p:nvPr>
            <p:ph type="ftr" sz="quarter" idx="17"/>
          </p:nvPr>
        </p:nvSpPr>
        <p:spPr/>
        <p:txBody>
          <a:bodyPr/>
          <a:lstStyle/>
          <a:p>
            <a:r>
              <a:rPr lang="zh-CN" altLang="en-US"/>
              <a:t>添加页脚</a:t>
            </a:r>
            <a:endParaRPr lang="zh-CN" altLang="en-US" dirty="0"/>
          </a:p>
        </p:txBody>
      </p:sp>
      <p:sp>
        <p:nvSpPr>
          <p:cNvPr id="4" name="Slide Number Placeholder 3">
            <a:extLst>
              <a:ext uri="{FF2B5EF4-FFF2-40B4-BE49-F238E27FC236}">
                <a16:creationId xmlns:a16="http://schemas.microsoft.com/office/drawing/2014/main" id="{0C779FEA-D33C-427F-87B6-726C7DCD9175}"/>
              </a:ext>
            </a:extLst>
          </p:cNvPr>
          <p:cNvSpPr>
            <a:spLocks noGrp="1"/>
          </p:cNvSpPr>
          <p:nvPr>
            <p:ph type="sldNum" sz="quarter" idx="18"/>
          </p:nvPr>
        </p:nvSpPr>
        <p:spPr/>
        <p:txBody>
          <a:bodyPr/>
          <a:lstStyle/>
          <a:p>
            <a:fld id="{8699F50C-BE38-4BD0-BA84-9B090E1F2B9B}" type="slidenum">
              <a:rPr lang="en-US" altLang="zh-CN" smtClean="0"/>
              <a:pPr/>
              <a:t>3</a:t>
            </a:fld>
            <a:endParaRPr lang="zh-CN" altLang="en-US" dirty="0"/>
          </a:p>
        </p:txBody>
      </p:sp>
      <p:sp>
        <p:nvSpPr>
          <p:cNvPr id="5" name="Title 4">
            <a:extLst>
              <a:ext uri="{FF2B5EF4-FFF2-40B4-BE49-F238E27FC236}">
                <a16:creationId xmlns:a16="http://schemas.microsoft.com/office/drawing/2014/main" id="{8EAA4131-8243-4B99-957A-5A3C040B426B}"/>
              </a:ext>
            </a:extLst>
          </p:cNvPr>
          <p:cNvSpPr>
            <a:spLocks noGrp="1"/>
          </p:cNvSpPr>
          <p:nvPr>
            <p:ph type="title"/>
          </p:nvPr>
        </p:nvSpPr>
        <p:spPr>
          <a:xfrm>
            <a:off x="518678" y="143338"/>
            <a:ext cx="8333222" cy="1147969"/>
          </a:xfrm>
        </p:spPr>
        <p:txBody>
          <a:bodyPr/>
          <a:lstStyle/>
          <a:p>
            <a:r>
              <a:rPr lang="en-US" dirty="0"/>
              <a:t>Topic</a:t>
            </a:r>
          </a:p>
        </p:txBody>
      </p:sp>
      <p:sp>
        <p:nvSpPr>
          <p:cNvPr id="10" name="内容占位符 17">
            <a:extLst>
              <a:ext uri="{FF2B5EF4-FFF2-40B4-BE49-F238E27FC236}">
                <a16:creationId xmlns:a16="http://schemas.microsoft.com/office/drawing/2014/main" id="{8F912091-C25B-473E-9EBD-B96742A398D8}"/>
              </a:ext>
            </a:extLst>
          </p:cNvPr>
          <p:cNvSpPr txBox="1">
            <a:spLocks/>
          </p:cNvSpPr>
          <p:nvPr/>
        </p:nvSpPr>
        <p:spPr>
          <a:xfrm>
            <a:off x="712486" y="2228890"/>
            <a:ext cx="10767436" cy="3232149"/>
          </a:xfrm>
          <a:prstGeom prst="rect">
            <a:avLst/>
          </a:prstGeom>
        </p:spPr>
        <p:txBody>
          <a:bodyPr rtlCol="0" anchor="t"/>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chemeClr val="accent2"/>
              </a:buClr>
              <a:buNone/>
            </a:pPr>
            <a:r>
              <a:rPr lang="en-US" altLang="zh-CN">
                <a:solidFill>
                  <a:schemeClr val="bg1"/>
                </a:solidFill>
                <a:ea typeface="宋体"/>
              </a:rPr>
              <a:t>  </a:t>
            </a:r>
            <a:endParaRPr lang="en-US" altLang="zh-CN" sz="2000">
              <a:solidFill>
                <a:schemeClr val="bg1"/>
              </a:solidFill>
              <a:ea typeface="宋体"/>
              <a:cs typeface="Calibri"/>
            </a:endParaRPr>
          </a:p>
          <a:p>
            <a:pPr>
              <a:lnSpc>
                <a:spcPct val="100000"/>
              </a:lnSpc>
              <a:buClr>
                <a:schemeClr val="accent2"/>
              </a:buClr>
            </a:pPr>
            <a:r>
              <a:rPr lang="en-US" altLang="zh-CN">
                <a:solidFill>
                  <a:schemeClr val="bg1"/>
                </a:solidFill>
                <a:ea typeface="宋体"/>
              </a:rPr>
              <a:t>Purpose: </a:t>
            </a:r>
            <a:endParaRPr lang="en-US" altLang="zh-CN">
              <a:solidFill>
                <a:schemeClr val="bg1"/>
              </a:solidFill>
              <a:ea typeface="宋体"/>
              <a:cs typeface="Calibri"/>
            </a:endParaRPr>
          </a:p>
          <a:p>
            <a:pPr marL="0" indent="0">
              <a:lnSpc>
                <a:spcPct val="100000"/>
              </a:lnSpc>
              <a:buClr>
                <a:schemeClr val="accent2"/>
              </a:buClr>
              <a:buNone/>
            </a:pPr>
            <a:r>
              <a:rPr lang="en-US" altLang="zh-CN">
                <a:solidFill>
                  <a:schemeClr val="bg1"/>
                </a:solidFill>
                <a:ea typeface="宋体"/>
              </a:rPr>
              <a:t>   </a:t>
            </a:r>
            <a:r>
              <a:rPr lang="en-US">
                <a:solidFill>
                  <a:schemeClr val="bg1"/>
                </a:solidFill>
                <a:ea typeface="+mn-lt"/>
                <a:cs typeface="+mn-lt"/>
              </a:rPr>
              <a:t>The purpose of the database is to maintain the data of loans’ information generated from the P2P investment online platform. This database can be used by borrowers and investors to see more detailed and systematically organized information of borrowers and loans (including listing loans and history records). </a:t>
            </a:r>
            <a:endParaRPr lang="en-US" altLang="zh-CN">
              <a:solidFill>
                <a:schemeClr val="bg1"/>
              </a:solidFill>
              <a:latin typeface="宋体"/>
              <a:ea typeface="宋体"/>
            </a:endParaRPr>
          </a:p>
          <a:p>
            <a:pPr marL="0" indent="0">
              <a:lnSpc>
                <a:spcPct val="100000"/>
              </a:lnSpc>
              <a:buClr>
                <a:schemeClr val="accent2"/>
              </a:buClr>
              <a:buNone/>
            </a:pPr>
            <a:endParaRPr lang="en-US" altLang="zh-CN">
              <a:solidFill>
                <a:schemeClr val="bg1"/>
              </a:solidFill>
              <a:latin typeface="Calibri"/>
              <a:ea typeface="宋体"/>
              <a:cs typeface="Calibri"/>
            </a:endParaRPr>
          </a:p>
        </p:txBody>
      </p:sp>
    </p:spTree>
    <p:extLst>
      <p:ext uri="{BB962C8B-B14F-4D97-AF65-F5344CB8AC3E}">
        <p14:creationId xmlns:p14="http://schemas.microsoft.com/office/powerpoint/2010/main" val="62525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557EDD-F60B-4361-B728-EA9868861AA1}"/>
              </a:ext>
            </a:extLst>
          </p:cNvPr>
          <p:cNvSpPr>
            <a:spLocks noGrp="1"/>
          </p:cNvSpPr>
          <p:nvPr>
            <p:ph type="ftr" sz="quarter" idx="17"/>
          </p:nvPr>
        </p:nvSpPr>
        <p:spPr/>
        <p:txBody>
          <a:bodyPr/>
          <a:lstStyle/>
          <a:p>
            <a:r>
              <a:rPr lang="zh-CN" altLang="en-US"/>
              <a:t>添加页脚</a:t>
            </a:r>
            <a:endParaRPr lang="zh-CN" altLang="en-US" dirty="0"/>
          </a:p>
        </p:txBody>
      </p:sp>
      <p:sp>
        <p:nvSpPr>
          <p:cNvPr id="3" name="Slide Number Placeholder 2">
            <a:extLst>
              <a:ext uri="{FF2B5EF4-FFF2-40B4-BE49-F238E27FC236}">
                <a16:creationId xmlns:a16="http://schemas.microsoft.com/office/drawing/2014/main" id="{CC838EC0-5735-4B28-A14A-9E9B05536E2D}"/>
              </a:ext>
            </a:extLst>
          </p:cNvPr>
          <p:cNvSpPr>
            <a:spLocks noGrp="1"/>
          </p:cNvSpPr>
          <p:nvPr>
            <p:ph type="sldNum" sz="quarter" idx="18"/>
          </p:nvPr>
        </p:nvSpPr>
        <p:spPr/>
        <p:txBody>
          <a:bodyPr/>
          <a:lstStyle/>
          <a:p>
            <a:fld id="{8699F50C-BE38-4BD0-BA84-9B090E1F2B9B}" type="slidenum">
              <a:rPr lang="en-US" altLang="zh-CN" smtClean="0"/>
              <a:pPr/>
              <a:t>4</a:t>
            </a:fld>
            <a:endParaRPr lang="zh-CN" altLang="en-US" dirty="0"/>
          </a:p>
        </p:txBody>
      </p:sp>
      <p:sp>
        <p:nvSpPr>
          <p:cNvPr id="4" name="Title 3">
            <a:extLst>
              <a:ext uri="{FF2B5EF4-FFF2-40B4-BE49-F238E27FC236}">
                <a16:creationId xmlns:a16="http://schemas.microsoft.com/office/drawing/2014/main" id="{B13EAC5D-77A9-43D8-9305-7881A243BF54}"/>
              </a:ext>
            </a:extLst>
          </p:cNvPr>
          <p:cNvSpPr>
            <a:spLocks noGrp="1"/>
          </p:cNvSpPr>
          <p:nvPr>
            <p:ph type="title"/>
          </p:nvPr>
        </p:nvSpPr>
        <p:spPr/>
        <p:txBody>
          <a:bodyPr/>
          <a:lstStyle/>
          <a:p>
            <a:r>
              <a:rPr lang="en-US" dirty="0">
                <a:latin typeface="Microsoft YaHei UI"/>
                <a:ea typeface="Microsoft YaHei UI"/>
              </a:rPr>
              <a:t>Objectives</a:t>
            </a:r>
            <a:endParaRPr lang="en-US" dirty="0"/>
          </a:p>
        </p:txBody>
      </p:sp>
      <p:sp>
        <p:nvSpPr>
          <p:cNvPr id="5" name="Content Placeholder 4">
            <a:extLst>
              <a:ext uri="{FF2B5EF4-FFF2-40B4-BE49-F238E27FC236}">
                <a16:creationId xmlns:a16="http://schemas.microsoft.com/office/drawing/2014/main" id="{2D2747B9-26D1-4E16-9368-AF63EE369442}"/>
              </a:ext>
            </a:extLst>
          </p:cNvPr>
          <p:cNvSpPr>
            <a:spLocks noGrp="1"/>
          </p:cNvSpPr>
          <p:nvPr>
            <p:ph idx="1"/>
          </p:nvPr>
        </p:nvSpPr>
        <p:spPr/>
        <p:txBody>
          <a:bodyPr rtlCol="0" anchor="t"/>
          <a:lstStyle/>
          <a:p>
            <a:r>
              <a:rPr lang="en-US" dirty="0">
                <a:latin typeface="Microsoft YaHei UI"/>
                <a:ea typeface="Microsoft YaHei UI"/>
              </a:rPr>
              <a:t>Investors:</a:t>
            </a:r>
            <a:endParaRPr lang="en-US" dirty="0"/>
          </a:p>
          <a:p>
            <a:pPr lvl="1"/>
            <a:r>
              <a:rPr lang="en-US" dirty="0">
                <a:latin typeface="Microsoft YaHei UI"/>
                <a:ea typeface="Microsoft YaHei UI"/>
              </a:rPr>
              <a:t>Data on investors</a:t>
            </a:r>
          </a:p>
          <a:p>
            <a:pPr lvl="1"/>
            <a:r>
              <a:rPr lang="en-US" dirty="0">
                <a:latin typeface="Microsoft YaHei UI"/>
                <a:ea typeface="Microsoft YaHei UI"/>
              </a:rPr>
              <a:t>Data on investing history</a:t>
            </a:r>
          </a:p>
          <a:p>
            <a:pPr lvl="1"/>
            <a:endParaRPr lang="en-US" dirty="0">
              <a:latin typeface="Microsoft YaHei UI"/>
              <a:ea typeface="Microsoft YaHei UI"/>
            </a:endParaRPr>
          </a:p>
          <a:p>
            <a:r>
              <a:rPr lang="en-US" dirty="0">
                <a:latin typeface="Microsoft YaHei UI"/>
                <a:ea typeface="Microsoft YaHei UI"/>
              </a:rPr>
              <a:t>Borrowers:</a:t>
            </a:r>
          </a:p>
          <a:p>
            <a:pPr lvl="1"/>
            <a:r>
              <a:rPr lang="en-US" dirty="0">
                <a:latin typeface="Microsoft YaHei UI"/>
                <a:ea typeface="Microsoft YaHei UI"/>
              </a:rPr>
              <a:t>Data on borrowers</a:t>
            </a:r>
          </a:p>
          <a:p>
            <a:pPr lvl="1"/>
            <a:r>
              <a:rPr lang="en-US" dirty="0">
                <a:latin typeface="Microsoft YaHei UI"/>
                <a:ea typeface="Microsoft YaHei UI"/>
              </a:rPr>
              <a:t>Data on borrowing history</a:t>
            </a:r>
          </a:p>
          <a:p>
            <a:pPr lvl="1"/>
            <a:endParaRPr lang="en-US" dirty="0">
              <a:latin typeface="Microsoft YaHei UI"/>
              <a:ea typeface="Microsoft YaHei UI"/>
            </a:endParaRPr>
          </a:p>
          <a:p>
            <a:r>
              <a:rPr lang="en-US" dirty="0">
                <a:latin typeface="Microsoft YaHei UI"/>
                <a:ea typeface="Microsoft YaHei UI"/>
              </a:rPr>
              <a:t>Loan Data:</a:t>
            </a:r>
          </a:p>
          <a:p>
            <a:pPr lvl="1"/>
            <a:r>
              <a:rPr lang="en-US" dirty="0">
                <a:latin typeface="Microsoft YaHei UI"/>
                <a:ea typeface="Microsoft YaHei UI"/>
              </a:rPr>
              <a:t>loan information</a:t>
            </a:r>
          </a:p>
          <a:p>
            <a:pPr marL="0" indent="0">
              <a:buNone/>
            </a:pPr>
            <a:r>
              <a:rPr lang="en-US" dirty="0">
                <a:latin typeface="Microsoft YaHei UI"/>
                <a:ea typeface="Microsoft YaHei UI"/>
              </a:rPr>
              <a: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2297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38B8D7-C053-471E-9244-513DC6E7EC0E}"/>
              </a:ext>
            </a:extLst>
          </p:cNvPr>
          <p:cNvSpPr>
            <a:spLocks noGrp="1"/>
          </p:cNvSpPr>
          <p:nvPr>
            <p:ph type="ftr" sz="quarter" idx="17"/>
          </p:nvPr>
        </p:nvSpPr>
        <p:spPr/>
        <p:txBody>
          <a:bodyPr/>
          <a:lstStyle/>
          <a:p>
            <a:r>
              <a:rPr lang="zh-CN" altLang="en-US"/>
              <a:t>添加页脚</a:t>
            </a:r>
            <a:endParaRPr lang="zh-CN" altLang="en-US" dirty="0"/>
          </a:p>
        </p:txBody>
      </p:sp>
      <p:sp>
        <p:nvSpPr>
          <p:cNvPr id="3" name="Slide Number Placeholder 2">
            <a:extLst>
              <a:ext uri="{FF2B5EF4-FFF2-40B4-BE49-F238E27FC236}">
                <a16:creationId xmlns:a16="http://schemas.microsoft.com/office/drawing/2014/main" id="{90CDCF66-7A40-4B48-BC52-18205A40E066}"/>
              </a:ext>
            </a:extLst>
          </p:cNvPr>
          <p:cNvSpPr>
            <a:spLocks noGrp="1"/>
          </p:cNvSpPr>
          <p:nvPr>
            <p:ph type="sldNum" sz="quarter" idx="18"/>
          </p:nvPr>
        </p:nvSpPr>
        <p:spPr/>
        <p:txBody>
          <a:bodyPr/>
          <a:lstStyle/>
          <a:p>
            <a:fld id="{8699F50C-BE38-4BD0-BA84-9B090E1F2B9B}" type="slidenum">
              <a:rPr lang="en-US" altLang="zh-CN" smtClean="0"/>
              <a:pPr/>
              <a:t>5</a:t>
            </a:fld>
            <a:endParaRPr lang="zh-CN" altLang="en-US" dirty="0"/>
          </a:p>
        </p:txBody>
      </p:sp>
      <p:sp>
        <p:nvSpPr>
          <p:cNvPr id="4" name="Title 3">
            <a:extLst>
              <a:ext uri="{FF2B5EF4-FFF2-40B4-BE49-F238E27FC236}">
                <a16:creationId xmlns:a16="http://schemas.microsoft.com/office/drawing/2014/main" id="{CACE66E9-C676-43BE-ADFA-5C69AFF4B093}"/>
              </a:ext>
            </a:extLst>
          </p:cNvPr>
          <p:cNvSpPr>
            <a:spLocks noGrp="1"/>
          </p:cNvSpPr>
          <p:nvPr>
            <p:ph type="title"/>
          </p:nvPr>
        </p:nvSpPr>
        <p:spPr/>
        <p:txBody>
          <a:bodyPr/>
          <a:lstStyle/>
          <a:p>
            <a:r>
              <a:rPr lang="en-US" dirty="0"/>
              <a:t>ERD </a:t>
            </a:r>
          </a:p>
        </p:txBody>
      </p:sp>
      <p:pic>
        <p:nvPicPr>
          <p:cNvPr id="6" name="Picture 6" descr="A screenshot of a cell phone&#10;&#10;Description generated with high confidence">
            <a:extLst>
              <a:ext uri="{FF2B5EF4-FFF2-40B4-BE49-F238E27FC236}">
                <a16:creationId xmlns:a16="http://schemas.microsoft.com/office/drawing/2014/main" id="{A6394E32-0D9C-44DE-993F-6A7068612C4A}"/>
              </a:ext>
            </a:extLst>
          </p:cNvPr>
          <p:cNvPicPr>
            <a:picLocks noGrp="1" noChangeAspect="1"/>
          </p:cNvPicPr>
          <p:nvPr>
            <p:ph idx="1"/>
          </p:nvPr>
        </p:nvPicPr>
        <p:blipFill>
          <a:blip r:embed="rId2"/>
          <a:stretch>
            <a:fillRect/>
          </a:stretch>
        </p:blipFill>
        <p:spPr>
          <a:xfrm>
            <a:off x="2462659" y="154493"/>
            <a:ext cx="9561609" cy="6495435"/>
          </a:xfrm>
          <a:prstGeom prst="rect">
            <a:avLst/>
          </a:prstGeom>
        </p:spPr>
      </p:pic>
    </p:spTree>
    <p:extLst>
      <p:ext uri="{BB962C8B-B14F-4D97-AF65-F5344CB8AC3E}">
        <p14:creationId xmlns:p14="http://schemas.microsoft.com/office/powerpoint/2010/main" val="30562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3">
            <a:extLst>
              <a:ext uri="{FF2B5EF4-FFF2-40B4-BE49-F238E27FC236}">
                <a16:creationId xmlns:a16="http://schemas.microsoft.com/office/drawing/2014/main" id="{1ABD613F-111C-41D6-9F8E-8B2C42A5E047}"/>
              </a:ext>
            </a:extLst>
          </p:cNvPr>
          <p:cNvSpPr>
            <a:spLocks noGrp="1"/>
          </p:cNvSpPr>
          <p:nvPr>
            <p:ph type="title"/>
          </p:nvPr>
        </p:nvSpPr>
        <p:spPr>
          <a:xfrm>
            <a:off x="237763" y="2800549"/>
            <a:ext cx="7342622" cy="1215566"/>
          </a:xfrm>
        </p:spPr>
        <p:txBody>
          <a:bodyPr rtlCol="0">
            <a:normAutofit fontScale="90000"/>
          </a:bodyPr>
          <a:lstStyle/>
          <a:p>
            <a:pPr rtl="0"/>
            <a:r>
              <a:rPr lang="en-US" altLang="zh-CN" dirty="0">
                <a:latin typeface="Microsoft YaHei UI" panose="020B0503020204020204" pitchFamily="34" charset="-122"/>
                <a:ea typeface="Microsoft YaHei UI" panose="020B0503020204020204" pitchFamily="34" charset="-122"/>
              </a:rPr>
              <a:t>Database Implementation</a:t>
            </a:r>
            <a:endParaRPr lang="zh-CN" altLang="en-US" b="0" dirty="0">
              <a:latin typeface="Microsoft YaHei UI" panose="020B0503020204020204" pitchFamily="34" charset="-122"/>
              <a:ea typeface="Microsoft YaHei UI" panose="020B0503020204020204" pitchFamily="34" charset="-122"/>
            </a:endParaRPr>
          </a:p>
        </p:txBody>
      </p:sp>
      <p:sp>
        <p:nvSpPr>
          <p:cNvPr id="43" name="文本占位符 8">
            <a:extLst>
              <a:ext uri="{FF2B5EF4-FFF2-40B4-BE49-F238E27FC236}">
                <a16:creationId xmlns:a16="http://schemas.microsoft.com/office/drawing/2014/main" id="{EA7C22CB-613A-4C0B-90B3-4A405F793D3C}"/>
              </a:ext>
            </a:extLst>
          </p:cNvPr>
          <p:cNvSpPr>
            <a:spLocks noGrp="1"/>
          </p:cNvSpPr>
          <p:nvPr>
            <p:ph type="body" sz="quarter" idx="13"/>
          </p:nvPr>
        </p:nvSpPr>
        <p:spPr>
          <a:xfrm>
            <a:off x="338530" y="4272890"/>
            <a:ext cx="7342621" cy="608895"/>
          </a:xfrm>
        </p:spPr>
        <p:txBody>
          <a:bodyPr rtlCol="0"/>
          <a:lstStyle/>
          <a:p>
            <a:pPr rtl="0"/>
            <a:r>
              <a:rPr lang="en-US" altLang="zh-CN" dirty="0">
                <a:latin typeface="Microsoft YaHei UI" panose="020B0503020204020204" pitchFamily="34" charset="-122"/>
                <a:ea typeface="Microsoft YaHei UI" panose="020B0503020204020204" pitchFamily="34" charset="-122"/>
              </a:rPr>
              <a:t>Highlights</a:t>
            </a:r>
            <a:endParaRPr lang="zh-CN" altLang="en-US" dirty="0">
              <a:latin typeface="Microsoft YaHei UI" panose="020B0503020204020204" pitchFamily="34" charset="-122"/>
              <a:ea typeface="Microsoft YaHei UI" panose="020B0503020204020204" pitchFamily="34" charset="-122"/>
            </a:endParaRPr>
          </a:p>
        </p:txBody>
      </p:sp>
      <p:pic>
        <p:nvPicPr>
          <p:cNvPr id="59" name="图片占位符 58" title="建筑物">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srcRect l="13492" r="13492"/>
          <a:stretch>
            <a:fillRect/>
          </a:stretch>
        </p:blipFill>
        <p:spPr/>
      </p:pic>
      <p:sp>
        <p:nvSpPr>
          <p:cNvPr id="35" name="页脚占位符 34">
            <a:extLst>
              <a:ext uri="{FF2B5EF4-FFF2-40B4-BE49-F238E27FC236}">
                <a16:creationId xmlns:a16="http://schemas.microsoft.com/office/drawing/2014/main" id="{6390A22B-EC07-E942-A46F-F36FDD7FDB9D}"/>
              </a:ext>
            </a:extLst>
          </p:cNvPr>
          <p:cNvSpPr>
            <a:spLocks noGrp="1"/>
          </p:cNvSpPr>
          <p:nvPr>
            <p:ph type="ftr" sz="quarter" idx="15"/>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添加页脚</a:t>
            </a:r>
          </a:p>
        </p:txBody>
      </p:sp>
      <p:sp>
        <p:nvSpPr>
          <p:cNvPr id="10" name="灯片编号占位符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rtlCol="0"/>
          <a:lstStyle/>
          <a:p>
            <a:pPr rtl="0"/>
            <a:fld id="{8699F50C-BE38-4BD0-BA84-9B090E1F2B9B}" type="slidenum">
              <a:rPr lang="en-US" altLang="zh-CN" smtClean="0">
                <a:latin typeface="Microsoft YaHei UI" panose="020B0503020204020204" pitchFamily="34" charset="-122"/>
                <a:ea typeface="Microsoft YaHei UI" panose="020B0503020204020204" pitchFamily="34" charset="-122"/>
              </a:rPr>
              <a:pPr rtl="0"/>
              <a:t>6</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0546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pPr rtl="0"/>
            <a:r>
              <a:rPr lang="en-US" altLang="zh-CN" b="0" dirty="0">
                <a:latin typeface="Microsoft YaHei UI" panose="020B0503020204020204" pitchFamily="34" charset="-122"/>
                <a:ea typeface="Microsoft YaHei UI" panose="020B0503020204020204" pitchFamily="34" charset="-122"/>
              </a:rPr>
              <a:t>Tab</a:t>
            </a:r>
            <a:r>
              <a:rPr lang="en-US" altLang="zh-CN" b="0" dirty="0"/>
              <a:t>le Level Constraint</a:t>
            </a:r>
            <a:endParaRPr lang="zh-CN" altLang="en-US" b="0" dirty="0">
              <a:latin typeface="Microsoft YaHei UI" panose="020B0503020204020204" pitchFamily="34" charset="-122"/>
              <a:ea typeface="Microsoft YaHei UI" panose="020B0503020204020204" pitchFamily="34" charset="-122"/>
            </a:endParaRPr>
          </a:p>
        </p:txBody>
      </p:sp>
      <p:sp>
        <p:nvSpPr>
          <p:cNvPr id="18" name="内容占位符 17">
            <a:extLst>
              <a:ext uri="{FF2B5EF4-FFF2-40B4-BE49-F238E27FC236}">
                <a16:creationId xmlns:a16="http://schemas.microsoft.com/office/drawing/2014/main" id="{C955AFB3-173C-4848-B3E9-1375591B297E}"/>
              </a:ext>
            </a:extLst>
          </p:cNvPr>
          <p:cNvSpPr>
            <a:spLocks noGrp="1"/>
          </p:cNvSpPr>
          <p:nvPr>
            <p:ph sz="quarter" idx="15"/>
          </p:nvPr>
        </p:nvSpPr>
        <p:spPr>
          <a:xfrm>
            <a:off x="518678" y="1468484"/>
            <a:ext cx="10767436" cy="3232149"/>
          </a:xfrm>
        </p:spPr>
        <p:txBody>
          <a:bodyPr rtlCol="0">
            <a:normAutofit/>
          </a:bodyPr>
          <a:lstStyle/>
          <a:p>
            <a:pPr rtl="0">
              <a:lnSpc>
                <a:spcPct val="100000"/>
              </a:lnSpc>
              <a:buClr>
                <a:schemeClr val="accent2"/>
              </a:buClr>
            </a:pPr>
            <a:r>
              <a:rPr lang="en-US" altLang="zh-CN" sz="1800" dirty="0">
                <a:latin typeface="Microsoft YaHei UI" panose="020B0503020204020204" pitchFamily="34" charset="-122"/>
                <a:ea typeface="Microsoft YaHei UI" panose="020B0503020204020204" pitchFamily="34" charset="-122"/>
              </a:rPr>
              <a:t>Business Purpose:</a:t>
            </a:r>
            <a:r>
              <a:rPr lang="en-US" altLang="zh-CN" sz="1800" dirty="0"/>
              <a:t> </a:t>
            </a:r>
          </a:p>
          <a:p>
            <a:pPr marL="0" indent="0" rtl="0">
              <a:lnSpc>
                <a:spcPct val="100000"/>
              </a:lnSpc>
              <a:buClr>
                <a:schemeClr val="accent2"/>
              </a:buClr>
              <a:buNone/>
            </a:pPr>
            <a:r>
              <a:rPr lang="en-US" altLang="zh-CN" sz="1800" dirty="0"/>
              <a:t>   </a:t>
            </a:r>
            <a:r>
              <a:rPr lang="en-US" altLang="zh-CN" sz="1600" dirty="0"/>
              <a:t>Regional financial crisis emerged in St. Louis Area, to be compliant with risk management, the business need to block any user who live in that area from lending.</a:t>
            </a:r>
          </a:p>
          <a:p>
            <a:pPr marL="0" indent="0" rtl="0">
              <a:lnSpc>
                <a:spcPct val="100000"/>
              </a:lnSpc>
              <a:buClr>
                <a:schemeClr val="accent2"/>
              </a:buClr>
              <a:buNone/>
            </a:pPr>
            <a:endParaRPr lang="en-US" altLang="zh-CN" sz="1600" dirty="0"/>
          </a:p>
          <a:p>
            <a:pPr>
              <a:lnSpc>
                <a:spcPct val="100000"/>
              </a:lnSpc>
              <a:buClr>
                <a:schemeClr val="accent2"/>
              </a:buClr>
            </a:pPr>
            <a:r>
              <a:rPr lang="en-US" altLang="zh-CN" sz="1800" dirty="0"/>
              <a:t>Implementation: </a:t>
            </a:r>
          </a:p>
          <a:p>
            <a:pPr marL="0" indent="0" rtl="0">
              <a:lnSpc>
                <a:spcPct val="100000"/>
              </a:lnSpc>
              <a:buClr>
                <a:schemeClr val="accent2"/>
              </a:buClr>
              <a:buNone/>
            </a:pPr>
            <a:r>
              <a:rPr lang="en-US" altLang="zh-CN" sz="1800" dirty="0"/>
              <a:t>   </a:t>
            </a:r>
            <a:r>
              <a:rPr lang="en-US" altLang="zh-CN" sz="1600" dirty="0"/>
              <a:t>Add a table level constraint which prevent insert data into borrow history, while keep all the user information intact no matter where the user belongs.</a:t>
            </a:r>
            <a:endParaRPr lang="en-US" altLang="zh-CN" sz="1800" dirty="0">
              <a:latin typeface="Microsoft YaHei UI" panose="020B0503020204020204" pitchFamily="34" charset="-122"/>
              <a:ea typeface="Microsoft YaHei UI" panose="020B0503020204020204" pitchFamily="34" charset="-122"/>
            </a:endParaRPr>
          </a:p>
        </p:txBody>
      </p:sp>
      <p:sp>
        <p:nvSpPr>
          <p:cNvPr id="20" name="页脚占位符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zh-CN" altLang="en-US" dirty="0">
                <a:latin typeface="Microsoft YaHei UI" panose="020B0503020204020204" pitchFamily="34" charset="-122"/>
                <a:ea typeface="Microsoft YaHei UI" panose="020B0503020204020204" pitchFamily="34" charset="-122"/>
              </a:rPr>
              <a:t>添加页脚</a:t>
            </a:r>
          </a:p>
        </p:txBody>
      </p:sp>
      <p:sp>
        <p:nvSpPr>
          <p:cNvPr id="21" name="灯片编号占位符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en-US" altLang="zh-CN" smtClean="0">
                <a:latin typeface="Microsoft YaHei UI" panose="020B0503020204020204" pitchFamily="34" charset="-122"/>
                <a:ea typeface="Microsoft YaHei UI" panose="020B0503020204020204" pitchFamily="34" charset="-122"/>
              </a:rPr>
              <a:pPr rtl="0"/>
              <a:t>7</a:t>
            </a:fld>
            <a:endParaRPr lang="zh-CN" altLang="en-US" dirty="0">
              <a:latin typeface="Microsoft YaHei UI" panose="020B0503020204020204" pitchFamily="34" charset="-122"/>
              <a:ea typeface="Microsoft YaHei UI" panose="020B0503020204020204" pitchFamily="34" charset="-122"/>
            </a:endParaRPr>
          </a:p>
        </p:txBody>
      </p:sp>
      <p:pic>
        <p:nvPicPr>
          <p:cNvPr id="2" name="图片 1">
            <a:extLst>
              <a:ext uri="{FF2B5EF4-FFF2-40B4-BE49-F238E27FC236}">
                <a16:creationId xmlns:a16="http://schemas.microsoft.com/office/drawing/2014/main" id="{55FF8A85-514F-41CC-98C7-46EDDBF913EF}"/>
              </a:ext>
            </a:extLst>
          </p:cNvPr>
          <p:cNvPicPr>
            <a:picLocks noChangeAspect="1"/>
          </p:cNvPicPr>
          <p:nvPr/>
        </p:nvPicPr>
        <p:blipFill>
          <a:blip r:embed="rId3"/>
          <a:stretch>
            <a:fillRect/>
          </a:stretch>
        </p:blipFill>
        <p:spPr>
          <a:xfrm>
            <a:off x="718875" y="4700633"/>
            <a:ext cx="5553075" cy="1114425"/>
          </a:xfrm>
          <a:prstGeom prst="rect">
            <a:avLst/>
          </a:prstGeom>
        </p:spPr>
      </p:pic>
      <p:pic>
        <p:nvPicPr>
          <p:cNvPr id="3" name="图片 2">
            <a:extLst>
              <a:ext uri="{FF2B5EF4-FFF2-40B4-BE49-F238E27FC236}">
                <a16:creationId xmlns:a16="http://schemas.microsoft.com/office/drawing/2014/main" id="{E7E3D608-0995-4E4B-8798-2A209AC9A0B2}"/>
              </a:ext>
            </a:extLst>
          </p:cNvPr>
          <p:cNvPicPr>
            <a:picLocks noChangeAspect="1"/>
          </p:cNvPicPr>
          <p:nvPr/>
        </p:nvPicPr>
        <p:blipFill>
          <a:blip r:embed="rId4"/>
          <a:stretch>
            <a:fillRect/>
          </a:stretch>
        </p:blipFill>
        <p:spPr>
          <a:xfrm>
            <a:off x="713878" y="6015037"/>
            <a:ext cx="6981825" cy="523875"/>
          </a:xfrm>
          <a:prstGeom prst="rect">
            <a:avLst/>
          </a:prstGeom>
        </p:spPr>
      </p:pic>
    </p:spTree>
    <p:extLst>
      <p:ext uri="{BB962C8B-B14F-4D97-AF65-F5344CB8AC3E}">
        <p14:creationId xmlns:p14="http://schemas.microsoft.com/office/powerpoint/2010/main" val="389151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pPr rtl="0"/>
            <a:r>
              <a:rPr lang="en-US" altLang="zh-CN" b="0" dirty="0">
                <a:latin typeface="Microsoft YaHei UI" panose="020B0503020204020204" pitchFamily="34" charset="-122"/>
                <a:ea typeface="Microsoft YaHei UI" panose="020B0503020204020204" pitchFamily="34" charset="-122"/>
              </a:rPr>
              <a:t>Column Level Encryption</a:t>
            </a:r>
            <a:endParaRPr lang="zh-CN" altLang="en-US" b="0" dirty="0">
              <a:latin typeface="Microsoft YaHei UI" panose="020B0503020204020204" pitchFamily="34" charset="-122"/>
              <a:ea typeface="Microsoft YaHei UI" panose="020B0503020204020204" pitchFamily="34" charset="-122"/>
            </a:endParaRPr>
          </a:p>
        </p:txBody>
      </p:sp>
      <p:sp>
        <p:nvSpPr>
          <p:cNvPr id="18" name="内容占位符 17">
            <a:extLst>
              <a:ext uri="{FF2B5EF4-FFF2-40B4-BE49-F238E27FC236}">
                <a16:creationId xmlns:a16="http://schemas.microsoft.com/office/drawing/2014/main" id="{C955AFB3-173C-4848-B3E9-1375591B297E}"/>
              </a:ext>
            </a:extLst>
          </p:cNvPr>
          <p:cNvSpPr>
            <a:spLocks noGrp="1"/>
          </p:cNvSpPr>
          <p:nvPr>
            <p:ph sz="quarter" idx="15"/>
          </p:nvPr>
        </p:nvSpPr>
        <p:spPr>
          <a:xfrm>
            <a:off x="518678" y="1468336"/>
            <a:ext cx="10767436" cy="3232149"/>
          </a:xfrm>
        </p:spPr>
        <p:txBody>
          <a:bodyPr rtlCol="0">
            <a:normAutofit/>
          </a:bodyPr>
          <a:lstStyle/>
          <a:p>
            <a:pPr rtl="0">
              <a:lnSpc>
                <a:spcPct val="100000"/>
              </a:lnSpc>
              <a:buClr>
                <a:schemeClr val="accent2"/>
              </a:buClr>
            </a:pPr>
            <a:r>
              <a:rPr lang="en-US" altLang="zh-CN" sz="1800" dirty="0">
                <a:latin typeface="Microsoft YaHei UI" panose="020B0503020204020204" pitchFamily="34" charset="-122"/>
                <a:ea typeface="Microsoft YaHei UI" panose="020B0503020204020204" pitchFamily="34" charset="-122"/>
              </a:rPr>
              <a:t>Business Purpose:</a:t>
            </a:r>
            <a:r>
              <a:rPr lang="en-US" altLang="zh-CN" sz="1800" dirty="0"/>
              <a:t> </a:t>
            </a:r>
          </a:p>
          <a:p>
            <a:pPr marL="0" indent="0" rtl="0">
              <a:lnSpc>
                <a:spcPct val="100000"/>
              </a:lnSpc>
              <a:buClr>
                <a:schemeClr val="accent2"/>
              </a:buClr>
              <a:buNone/>
            </a:pPr>
            <a:r>
              <a:rPr lang="en-US" altLang="zh-CN" sz="1800" dirty="0"/>
              <a:t>   </a:t>
            </a:r>
            <a:r>
              <a:rPr lang="en-US" altLang="zh-CN" sz="1600" dirty="0"/>
              <a:t>The business treats the borrower and lender names as critical assets. The leakage on those information will bring up serious legal issue and benefit other competitors</a:t>
            </a:r>
          </a:p>
          <a:p>
            <a:pPr marL="0" indent="0" rtl="0">
              <a:lnSpc>
                <a:spcPct val="100000"/>
              </a:lnSpc>
              <a:buClr>
                <a:schemeClr val="accent2"/>
              </a:buClr>
              <a:buNone/>
            </a:pPr>
            <a:endParaRPr lang="en-US" altLang="zh-CN" sz="1600" dirty="0"/>
          </a:p>
          <a:p>
            <a:pPr>
              <a:lnSpc>
                <a:spcPct val="100000"/>
              </a:lnSpc>
              <a:buClr>
                <a:schemeClr val="accent2"/>
              </a:buClr>
            </a:pPr>
            <a:r>
              <a:rPr lang="en-US" altLang="zh-CN" sz="1800" dirty="0"/>
              <a:t>Implementation: </a:t>
            </a:r>
          </a:p>
          <a:p>
            <a:pPr marL="0" indent="0" rtl="0">
              <a:lnSpc>
                <a:spcPct val="100000"/>
              </a:lnSpc>
              <a:buClr>
                <a:schemeClr val="accent2"/>
              </a:buClr>
              <a:buNone/>
            </a:pPr>
            <a:r>
              <a:rPr lang="en-US" altLang="zh-CN" sz="1800" dirty="0"/>
              <a:t>   </a:t>
            </a:r>
            <a:r>
              <a:rPr lang="en-US" altLang="zh-CN" sz="1600" dirty="0"/>
              <a:t>Encrypt the names using Symmetric key and certificates. During the incidents, e.g. a data breach, the intruder won’t be able to get the names.</a:t>
            </a:r>
            <a:endParaRPr lang="en-US" altLang="zh-CN" sz="1800" dirty="0">
              <a:latin typeface="Microsoft YaHei UI" panose="020B0503020204020204" pitchFamily="34" charset="-122"/>
              <a:ea typeface="Microsoft YaHei UI" panose="020B0503020204020204" pitchFamily="34" charset="-122"/>
            </a:endParaRPr>
          </a:p>
        </p:txBody>
      </p:sp>
      <p:sp>
        <p:nvSpPr>
          <p:cNvPr id="20" name="页脚占位符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zh-CN" altLang="en-US" dirty="0">
                <a:latin typeface="Microsoft YaHei UI" panose="020B0503020204020204" pitchFamily="34" charset="-122"/>
                <a:ea typeface="Microsoft YaHei UI" panose="020B0503020204020204" pitchFamily="34" charset="-122"/>
              </a:rPr>
              <a:t>添加页脚</a:t>
            </a:r>
          </a:p>
        </p:txBody>
      </p:sp>
      <p:sp>
        <p:nvSpPr>
          <p:cNvPr id="21" name="灯片编号占位符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en-US" altLang="zh-CN" smtClean="0">
                <a:latin typeface="Microsoft YaHei UI" panose="020B0503020204020204" pitchFamily="34" charset="-122"/>
                <a:ea typeface="Microsoft YaHei UI" panose="020B0503020204020204" pitchFamily="34" charset="-122"/>
              </a:rPr>
              <a:pPr rtl="0"/>
              <a:t>8</a:t>
            </a:fld>
            <a:endParaRPr lang="zh-CN" altLang="en-US"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A3365C7F-DAE4-46E5-A952-99F00A518C82}"/>
              </a:ext>
            </a:extLst>
          </p:cNvPr>
          <p:cNvPicPr>
            <a:picLocks noChangeAspect="1"/>
          </p:cNvPicPr>
          <p:nvPr/>
        </p:nvPicPr>
        <p:blipFill>
          <a:blip r:embed="rId3"/>
          <a:stretch>
            <a:fillRect/>
          </a:stretch>
        </p:blipFill>
        <p:spPr>
          <a:xfrm>
            <a:off x="618076" y="3951299"/>
            <a:ext cx="3103709" cy="1704349"/>
          </a:xfrm>
          <a:prstGeom prst="rect">
            <a:avLst/>
          </a:prstGeom>
        </p:spPr>
      </p:pic>
      <p:pic>
        <p:nvPicPr>
          <p:cNvPr id="4" name="图片 3">
            <a:extLst>
              <a:ext uri="{FF2B5EF4-FFF2-40B4-BE49-F238E27FC236}">
                <a16:creationId xmlns:a16="http://schemas.microsoft.com/office/drawing/2014/main" id="{31C85F5A-11E3-479E-8FB1-FED61F6FA1A1}"/>
              </a:ext>
            </a:extLst>
          </p:cNvPr>
          <p:cNvPicPr>
            <a:picLocks noChangeAspect="1"/>
          </p:cNvPicPr>
          <p:nvPr/>
        </p:nvPicPr>
        <p:blipFill>
          <a:blip r:embed="rId4"/>
          <a:stretch>
            <a:fillRect/>
          </a:stretch>
        </p:blipFill>
        <p:spPr>
          <a:xfrm>
            <a:off x="618076" y="5735264"/>
            <a:ext cx="4162425" cy="828675"/>
          </a:xfrm>
          <a:prstGeom prst="rect">
            <a:avLst/>
          </a:prstGeom>
        </p:spPr>
      </p:pic>
      <p:pic>
        <p:nvPicPr>
          <p:cNvPr id="5" name="图片 4">
            <a:extLst>
              <a:ext uri="{FF2B5EF4-FFF2-40B4-BE49-F238E27FC236}">
                <a16:creationId xmlns:a16="http://schemas.microsoft.com/office/drawing/2014/main" id="{73572D30-5521-4B2E-BBA5-5C620EA95EB6}"/>
              </a:ext>
            </a:extLst>
          </p:cNvPr>
          <p:cNvPicPr>
            <a:picLocks noChangeAspect="1"/>
          </p:cNvPicPr>
          <p:nvPr/>
        </p:nvPicPr>
        <p:blipFill>
          <a:blip r:embed="rId5"/>
          <a:stretch>
            <a:fillRect/>
          </a:stretch>
        </p:blipFill>
        <p:spPr>
          <a:xfrm>
            <a:off x="4938712" y="4101726"/>
            <a:ext cx="2314575" cy="2047875"/>
          </a:xfrm>
          <a:prstGeom prst="rect">
            <a:avLst/>
          </a:prstGeom>
        </p:spPr>
      </p:pic>
      <p:sp>
        <p:nvSpPr>
          <p:cNvPr id="6" name="箭头: 右 5">
            <a:extLst>
              <a:ext uri="{FF2B5EF4-FFF2-40B4-BE49-F238E27FC236}">
                <a16:creationId xmlns:a16="http://schemas.microsoft.com/office/drawing/2014/main" id="{D08156DF-6201-4748-9FCA-719F55270AE1}"/>
              </a:ext>
            </a:extLst>
          </p:cNvPr>
          <p:cNvSpPr/>
          <p:nvPr/>
        </p:nvSpPr>
        <p:spPr>
          <a:xfrm rot="20373962">
            <a:off x="4352408" y="5495681"/>
            <a:ext cx="573333" cy="17763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7" name="图片 6">
            <a:extLst>
              <a:ext uri="{FF2B5EF4-FFF2-40B4-BE49-F238E27FC236}">
                <a16:creationId xmlns:a16="http://schemas.microsoft.com/office/drawing/2014/main" id="{BF5FD181-1D81-420A-9139-9D49CADB7BBD}"/>
              </a:ext>
            </a:extLst>
          </p:cNvPr>
          <p:cNvPicPr>
            <a:picLocks noChangeAspect="1"/>
          </p:cNvPicPr>
          <p:nvPr/>
        </p:nvPicPr>
        <p:blipFill>
          <a:blip r:embed="rId6"/>
          <a:stretch>
            <a:fillRect/>
          </a:stretch>
        </p:blipFill>
        <p:spPr>
          <a:xfrm>
            <a:off x="7646346" y="3839788"/>
            <a:ext cx="2095500" cy="523875"/>
          </a:xfrm>
          <a:prstGeom prst="rect">
            <a:avLst/>
          </a:prstGeom>
        </p:spPr>
      </p:pic>
      <p:pic>
        <p:nvPicPr>
          <p:cNvPr id="8" name="图片 7">
            <a:extLst>
              <a:ext uri="{FF2B5EF4-FFF2-40B4-BE49-F238E27FC236}">
                <a16:creationId xmlns:a16="http://schemas.microsoft.com/office/drawing/2014/main" id="{AC645AD7-613C-486E-A4A6-CC690E24B40A}"/>
              </a:ext>
            </a:extLst>
          </p:cNvPr>
          <p:cNvPicPr>
            <a:picLocks noChangeAspect="1"/>
          </p:cNvPicPr>
          <p:nvPr/>
        </p:nvPicPr>
        <p:blipFill>
          <a:blip r:embed="rId7"/>
          <a:stretch>
            <a:fillRect/>
          </a:stretch>
        </p:blipFill>
        <p:spPr>
          <a:xfrm>
            <a:off x="9095382" y="4721225"/>
            <a:ext cx="2209800" cy="2000250"/>
          </a:xfrm>
          <a:prstGeom prst="rect">
            <a:avLst/>
          </a:prstGeom>
        </p:spPr>
      </p:pic>
      <p:sp>
        <p:nvSpPr>
          <p:cNvPr id="15" name="箭头: 右 14">
            <a:extLst>
              <a:ext uri="{FF2B5EF4-FFF2-40B4-BE49-F238E27FC236}">
                <a16:creationId xmlns:a16="http://schemas.microsoft.com/office/drawing/2014/main" id="{1E48BD37-64C8-44DF-8575-60F6327566F0}"/>
              </a:ext>
            </a:extLst>
          </p:cNvPr>
          <p:cNvSpPr/>
          <p:nvPr/>
        </p:nvSpPr>
        <p:spPr>
          <a:xfrm rot="2313461">
            <a:off x="8983034" y="4424701"/>
            <a:ext cx="573333" cy="17763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642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pPr rtl="0"/>
            <a:r>
              <a:rPr lang="en-US" altLang="zh-CN" b="0" dirty="0"/>
              <a:t>SQL VIEW</a:t>
            </a:r>
            <a:endParaRPr lang="zh-CN" altLang="en-US" b="0" dirty="0">
              <a:latin typeface="Microsoft YaHei UI" panose="020B0503020204020204" pitchFamily="34" charset="-122"/>
              <a:ea typeface="Microsoft YaHei UI" panose="020B0503020204020204" pitchFamily="34" charset="-122"/>
            </a:endParaRPr>
          </a:p>
        </p:txBody>
      </p:sp>
      <p:sp>
        <p:nvSpPr>
          <p:cNvPr id="20" name="页脚占位符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zh-CN" altLang="en-US" dirty="0">
                <a:latin typeface="Microsoft YaHei UI" panose="020B0503020204020204" pitchFamily="34" charset="-122"/>
                <a:ea typeface="Microsoft YaHei UI" panose="020B0503020204020204" pitchFamily="34" charset="-122"/>
              </a:rPr>
              <a:t>添加页脚</a:t>
            </a:r>
          </a:p>
        </p:txBody>
      </p:sp>
      <p:sp>
        <p:nvSpPr>
          <p:cNvPr id="21" name="灯片编号占位符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en-US" altLang="zh-CN" smtClean="0">
                <a:latin typeface="Microsoft YaHei UI" panose="020B0503020204020204" pitchFamily="34" charset="-122"/>
                <a:ea typeface="Microsoft YaHei UI" panose="020B0503020204020204" pitchFamily="34" charset="-122"/>
              </a:rPr>
              <a:pPr rtl="0"/>
              <a:t>9</a:t>
            </a:fld>
            <a:endParaRPr lang="zh-CN" altLang="en-US"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833ABDE5-6ED1-402B-AAAD-7DEBA20874A0}"/>
              </a:ext>
            </a:extLst>
          </p:cNvPr>
          <p:cNvPicPr>
            <a:picLocks noChangeAspect="1"/>
          </p:cNvPicPr>
          <p:nvPr/>
        </p:nvPicPr>
        <p:blipFill>
          <a:blip r:embed="rId3"/>
          <a:stretch>
            <a:fillRect/>
          </a:stretch>
        </p:blipFill>
        <p:spPr>
          <a:xfrm>
            <a:off x="415954" y="1535979"/>
            <a:ext cx="9296400" cy="952500"/>
          </a:xfrm>
          <a:prstGeom prst="rect">
            <a:avLst/>
          </a:prstGeom>
        </p:spPr>
      </p:pic>
      <p:pic>
        <p:nvPicPr>
          <p:cNvPr id="5" name="图片 4">
            <a:extLst>
              <a:ext uri="{FF2B5EF4-FFF2-40B4-BE49-F238E27FC236}">
                <a16:creationId xmlns:a16="http://schemas.microsoft.com/office/drawing/2014/main" id="{F79CC98D-42FB-4750-8A23-8D1951A27C60}"/>
              </a:ext>
            </a:extLst>
          </p:cNvPr>
          <p:cNvPicPr>
            <a:picLocks noChangeAspect="1"/>
          </p:cNvPicPr>
          <p:nvPr/>
        </p:nvPicPr>
        <p:blipFill>
          <a:blip r:embed="rId4"/>
          <a:stretch>
            <a:fillRect/>
          </a:stretch>
        </p:blipFill>
        <p:spPr>
          <a:xfrm>
            <a:off x="9817129" y="1535979"/>
            <a:ext cx="2276475" cy="752475"/>
          </a:xfrm>
          <a:prstGeom prst="rect">
            <a:avLst/>
          </a:prstGeom>
        </p:spPr>
      </p:pic>
      <p:pic>
        <p:nvPicPr>
          <p:cNvPr id="6" name="图片 5">
            <a:extLst>
              <a:ext uri="{FF2B5EF4-FFF2-40B4-BE49-F238E27FC236}">
                <a16:creationId xmlns:a16="http://schemas.microsoft.com/office/drawing/2014/main" id="{BA97332A-5DAC-4AD1-B7F7-FB828087E4E2}"/>
              </a:ext>
            </a:extLst>
          </p:cNvPr>
          <p:cNvPicPr>
            <a:picLocks noChangeAspect="1"/>
          </p:cNvPicPr>
          <p:nvPr/>
        </p:nvPicPr>
        <p:blipFill>
          <a:blip r:embed="rId5"/>
          <a:stretch>
            <a:fillRect/>
          </a:stretch>
        </p:blipFill>
        <p:spPr>
          <a:xfrm>
            <a:off x="420716" y="3555639"/>
            <a:ext cx="4543425" cy="1733550"/>
          </a:xfrm>
          <a:prstGeom prst="rect">
            <a:avLst/>
          </a:prstGeom>
        </p:spPr>
      </p:pic>
      <p:pic>
        <p:nvPicPr>
          <p:cNvPr id="7" name="图片 6">
            <a:extLst>
              <a:ext uri="{FF2B5EF4-FFF2-40B4-BE49-F238E27FC236}">
                <a16:creationId xmlns:a16="http://schemas.microsoft.com/office/drawing/2014/main" id="{F979DA5C-A0A6-4BC3-B9FC-24D29B6049E5}"/>
              </a:ext>
            </a:extLst>
          </p:cNvPr>
          <p:cNvPicPr>
            <a:picLocks noChangeAspect="1"/>
          </p:cNvPicPr>
          <p:nvPr/>
        </p:nvPicPr>
        <p:blipFill>
          <a:blip r:embed="rId6"/>
          <a:stretch>
            <a:fillRect/>
          </a:stretch>
        </p:blipFill>
        <p:spPr>
          <a:xfrm>
            <a:off x="5064154" y="3721822"/>
            <a:ext cx="4752975" cy="1295400"/>
          </a:xfrm>
          <a:prstGeom prst="rect">
            <a:avLst/>
          </a:prstGeom>
        </p:spPr>
      </p:pic>
    </p:spTree>
    <p:extLst>
      <p:ext uri="{BB962C8B-B14F-4D97-AF65-F5344CB8AC3E}">
        <p14:creationId xmlns:p14="http://schemas.microsoft.com/office/powerpoint/2010/main" val="543310571"/>
      </p:ext>
    </p:extLst>
  </p:cSld>
  <p:clrMapOvr>
    <a:masterClrMapping/>
  </p:clrMapOvr>
</p:sld>
</file>

<file path=ppt/theme/theme1.xml><?xml version="1.0" encoding="utf-8"?>
<a:theme xmlns:a="http://schemas.openxmlformats.org/drawingml/2006/main" name="Office 主题">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259_TF89027928" id="{7E9D7A7D-69BC-4508-9D02-7014276D6BA6}" vid="{AF4EA83F-D6CE-475A-808B-6FFB5F3AB9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深色六边形演示文稿</Template>
  <TotalTime>0</TotalTime>
  <Words>241</Words>
  <Application>Microsoft Office PowerPoint</Application>
  <PresentationFormat>宽屏</PresentationFormat>
  <Paragraphs>80</Paragraphs>
  <Slides>13</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Microsoft YaHei UI</vt:lpstr>
      <vt:lpstr>宋体</vt:lpstr>
      <vt:lpstr>Arial</vt:lpstr>
      <vt:lpstr>Calibri</vt:lpstr>
      <vt:lpstr>Office 主题</vt:lpstr>
      <vt:lpstr>INFO 6210 Group 13</vt:lpstr>
      <vt:lpstr>Database Design</vt:lpstr>
      <vt:lpstr>Topic</vt:lpstr>
      <vt:lpstr>Objectives</vt:lpstr>
      <vt:lpstr>ERD </vt:lpstr>
      <vt:lpstr>Database Implementation</vt:lpstr>
      <vt:lpstr>Table Level Constraint</vt:lpstr>
      <vt:lpstr>Column Level Encryption</vt:lpstr>
      <vt:lpstr>SQL VIEW</vt:lpstr>
      <vt:lpstr>Sample Reports/Dashboard</vt:lpstr>
      <vt:lpstr>Loan Amount</vt:lpstr>
      <vt:lpstr>Borrower Area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6210 Group 13</dc:title>
  <dc:creator/>
  <cp:lastModifiedBy/>
  <cp:revision>119</cp:revision>
  <dcterms:created xsi:type="dcterms:W3CDTF">2019-08-11T05:22:34Z</dcterms:created>
  <dcterms:modified xsi:type="dcterms:W3CDTF">2019-08-11T17:16:18Z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2018-08-01T18:19:24.2566460Z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