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0"/>
  </p:normalViewPr>
  <p:slideViewPr>
    <p:cSldViewPr>
      <p:cViewPr varScale="1">
        <p:scale>
          <a:sx n="92" d="100"/>
          <a:sy n="92" d="100"/>
        </p:scale>
        <p:origin x="16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pic>
        <p:nvPicPr>
          <p:cNvPr id="11" name="Picture 10"/>
          <p:cNvPicPr>
            <a:picLocks/>
          </p:cNvPicPr>
          <p:nvPr/>
        </p:nvPicPr>
        <p:blipFill>
          <a:blip r:embed="rId6" cstate="print"/>
          <a:stretch>
            <a:fillRect/>
          </a:stretch>
        </p:blipFill>
        <p:spPr>
          <a:xfrm>
            <a:off x="20548" y="5089818"/>
            <a:ext cx="9098280" cy="1737360"/>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9D8BBE45-8476-4175-BBEA-B908E1A263DA}" type="datetimeFigureOut">
              <a:rPr lang="en-US" smtClean="0"/>
              <a:t>11/9/18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563AC6D-78B4-465D-A14F-35C7DCC1667A}" type="slidenum">
              <a:rPr lang="en-US" smtClean="0"/>
              <a:t>‹#›</a:t>
            </a:fld>
            <a:endParaRPr lang="en-U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9D8BBE45-8476-4175-BBEA-B908E1A263DA}" type="datetimeFigureOut">
              <a:rPr lang="en-US" smtClean="0"/>
              <a:t>11/9/18</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A563AC6D-78B4-465D-A14F-35C7DCC1667A}" type="slidenum">
              <a:rPr lang="en-US" smtClean="0"/>
              <a:t>‹#›</a:t>
            </a:fld>
            <a:endParaRPr lang="en-US"/>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D8BBE45-8476-4175-BBEA-B908E1A263DA}" type="datetimeFigureOut">
              <a:rPr lang="en-US" smtClean="0"/>
              <a:t>11/9/18</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A563AC6D-78B4-465D-A14F-35C7DCC1667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BBE45-8476-4175-BBEA-B908E1A263DA}"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3AC6D-78B4-465D-A14F-35C7DCC1667A}" type="slidenum">
              <a:rPr lang="en-US" smtClean="0"/>
              <a:t>‹#›</a:t>
            </a:fld>
            <a:endParaRPr lang="en-U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9D8BBE45-8476-4175-BBEA-B908E1A263DA}"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A563AC6D-78B4-465D-A14F-35C7DCC166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A563AC6D-78B4-465D-A14F-35C7DCC1667A}" type="slidenum">
              <a:rPr lang="en-US" smtClean="0"/>
              <a:t>‹#›</a:t>
            </a:fld>
            <a:endParaRPr lang="en-US"/>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9D8BBE45-8476-4175-BBEA-B908E1A263DA}" type="datetimeFigureOut">
              <a:rPr lang="en-US" smtClean="0"/>
              <a:t>11/9/18</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A563AC6D-78B4-465D-A14F-35C7DCC1667A}"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9D8BBE45-8476-4175-BBEA-B908E1A263DA}" type="datetimeFigureOut">
              <a:rPr lang="en-US" smtClean="0"/>
              <a:t>11/9/18</a:t>
            </a:fld>
            <a:endParaRPr lang="en-US"/>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A563AC6D-78B4-465D-A14F-35C7DCC1667A}" type="slidenum">
              <a:rPr lang="en-US" smtClean="0"/>
              <a:t>‹#›</a:t>
            </a:fld>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8BBE45-8476-4175-BBEA-B908E1A263DA}"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3AC6D-78B4-465D-A14F-35C7DCC166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9D8BBE45-8476-4175-BBEA-B908E1A263DA}" type="datetimeFigureOut">
              <a:rPr lang="en-US" smtClean="0"/>
              <a:t>11/9/18</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A563AC6D-78B4-465D-A14F-35C7DCC1667A}" type="slidenum">
              <a:rPr lang="en-US" smtClean="0"/>
              <a:t>‹#›</a:t>
            </a:fld>
            <a:endParaRPr lang="en-US"/>
          </a:p>
        </p:txBody>
      </p:sp>
      <p:pic>
        <p:nvPicPr>
          <p:cNvPr id="6" name="Picture 5"/>
          <p:cNvPicPr>
            <a:picLocks noChangeAspect="1"/>
          </p:cNvPicPr>
          <p:nvPr/>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BBE45-8476-4175-BBEA-B908E1A263DA}" type="datetimeFigureOut">
              <a:rPr lang="en-US" smtClean="0"/>
              <a:t>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63AC6D-78B4-465D-A14F-35C7DCC1667A}" type="slidenum">
              <a:rPr lang="en-US" smtClean="0"/>
              <a:t>‹#›</a:t>
            </a:fld>
            <a:endParaRPr lang="en-US"/>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9D8BBE45-8476-4175-BBEA-B908E1A263DA}" type="datetimeFigureOut">
              <a:rPr lang="en-US" smtClean="0"/>
              <a:t>11/9/18</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A563AC6D-78B4-465D-A14F-35C7DCC1667A}" type="slidenum">
              <a:rPr lang="en-US" smtClean="0"/>
              <a:t>‹#›</a:t>
            </a:fld>
            <a:endParaRPr lang="en-US"/>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D8BBE45-8476-4175-BBEA-B908E1A263DA}" type="datetimeFigureOut">
              <a:rPr lang="en-US" smtClean="0"/>
              <a:t>11/9/18</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A563AC6D-78B4-465D-A14F-35C7DCC166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BBE45-8476-4175-BBEA-B908E1A263DA}" type="datetimeFigureOut">
              <a:rPr lang="en-US" smtClean="0"/>
              <a:t>11/9/18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3AC6D-78B4-465D-A14F-35C7DCC1667A}" type="slidenum">
              <a:rPr lang="en-US" smtClean="0"/>
              <a:t>‹#›</a:t>
            </a:fld>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4"/>
          </p:nvPr>
        </p:nvSpPr>
        <p:spPr/>
        <p:txBody>
          <a:bodyPr/>
          <a:lstStyle/>
          <a:p>
            <a:endParaRPr lang="en-US" dirty="0"/>
          </a:p>
        </p:txBody>
      </p:sp>
      <p:sp>
        <p:nvSpPr>
          <p:cNvPr id="2" name="Title 1"/>
          <p:cNvSpPr>
            <a:spLocks noGrp="1"/>
          </p:cNvSpPr>
          <p:nvPr>
            <p:ph type="title"/>
          </p:nvPr>
        </p:nvSpPr>
        <p:spPr/>
        <p:txBody>
          <a:bodyPr/>
          <a:lstStyle/>
          <a:p>
            <a:r>
              <a:rPr lang="en-US" dirty="0"/>
              <a:t>Lab </a:t>
            </a:r>
            <a:r>
              <a:rPr lang="en-US" altLang="zh-CN" dirty="0"/>
              <a:t>9</a:t>
            </a:r>
            <a:endParaRPr lang="en-US" dirty="0"/>
          </a:p>
        </p:txBody>
      </p:sp>
    </p:spTree>
    <p:extLst>
      <p:ext uri="{BB962C8B-B14F-4D97-AF65-F5344CB8AC3E}">
        <p14:creationId xmlns:p14="http://schemas.microsoft.com/office/powerpoint/2010/main" val="209370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Role-Request Test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76033"/>
            <a:ext cx="8229600" cy="3574296"/>
          </a:xfrm>
        </p:spPr>
      </p:pic>
    </p:spTree>
    <p:extLst>
      <p:ext uri="{BB962C8B-B14F-4D97-AF65-F5344CB8AC3E}">
        <p14:creationId xmlns:p14="http://schemas.microsoft.com/office/powerpoint/2010/main" val="334906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Role-Assign to 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419600"/>
          </a:xfrm>
        </p:spPr>
      </p:pic>
    </p:spTree>
    <p:extLst>
      <p:ext uri="{BB962C8B-B14F-4D97-AF65-F5344CB8AC3E}">
        <p14:creationId xmlns:p14="http://schemas.microsoft.com/office/powerpoint/2010/main" val="42573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Role-Process Request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114800"/>
          </a:xfrm>
        </p:spPr>
      </p:pic>
    </p:spTree>
    <p:extLst>
      <p:ext uri="{BB962C8B-B14F-4D97-AF65-F5344CB8AC3E}">
        <p14:creationId xmlns:p14="http://schemas.microsoft.com/office/powerpoint/2010/main" val="218044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Role-Process request complete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3962400"/>
          </a:xfrm>
        </p:spPr>
      </p:pic>
    </p:spTree>
    <p:extLst>
      <p:ext uri="{BB962C8B-B14F-4D97-AF65-F5344CB8AC3E}">
        <p14:creationId xmlns:p14="http://schemas.microsoft.com/office/powerpoint/2010/main" val="373188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Role- Process Complete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229600" cy="4724400"/>
          </a:xfrm>
        </p:spPr>
      </p:pic>
    </p:spTree>
    <p:extLst>
      <p:ext uri="{BB962C8B-B14F-4D97-AF65-F5344CB8AC3E}">
        <p14:creationId xmlns:p14="http://schemas.microsoft.com/office/powerpoint/2010/main" val="174439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CA03-E032-D042-8579-30DE65DB3B7E}"/>
              </a:ext>
            </a:extLst>
          </p:cNvPr>
          <p:cNvSpPr>
            <a:spLocks noGrp="1"/>
          </p:cNvSpPr>
          <p:nvPr>
            <p:ph type="title"/>
          </p:nvPr>
        </p:nvSpPr>
        <p:spPr/>
        <p:txBody>
          <a:bodyPr>
            <a:normAutofit/>
          </a:bodyPr>
          <a:lstStyle/>
          <a:p>
            <a:r>
              <a:rPr lang="en-US" dirty="0" err="1"/>
              <a:t>Enum</a:t>
            </a:r>
            <a:r>
              <a:rPr lang="en-US" dirty="0"/>
              <a:t> in Java</a:t>
            </a:r>
          </a:p>
        </p:txBody>
      </p:sp>
      <p:sp>
        <p:nvSpPr>
          <p:cNvPr id="3" name="Content Placeholder 2">
            <a:extLst>
              <a:ext uri="{FF2B5EF4-FFF2-40B4-BE49-F238E27FC236}">
                <a16:creationId xmlns:a16="http://schemas.microsoft.com/office/drawing/2014/main" id="{30CB6D7F-F35D-1845-BD99-169A6950653F}"/>
              </a:ext>
            </a:extLst>
          </p:cNvPr>
          <p:cNvSpPr>
            <a:spLocks noGrp="1"/>
          </p:cNvSpPr>
          <p:nvPr>
            <p:ph idx="1"/>
          </p:nvPr>
        </p:nvSpPr>
        <p:spPr/>
        <p:txBody>
          <a:bodyPr>
            <a:normAutofit fontScale="92500" lnSpcReduction="20000"/>
          </a:bodyPr>
          <a:lstStyle/>
          <a:p>
            <a:pPr fontAlgn="base"/>
            <a:r>
              <a:rPr lang="en-US" dirty="0"/>
              <a:t>An </a:t>
            </a:r>
            <a:r>
              <a:rPr lang="en-US" i="1" dirty="0" err="1"/>
              <a:t>enum</a:t>
            </a:r>
            <a:r>
              <a:rPr lang="en-US" i="1" dirty="0"/>
              <a:t> type</a:t>
            </a:r>
            <a:r>
              <a:rPr lang="en-US" dirty="0"/>
              <a:t> is a special data type that enables for a variable to be a set of predefined constants. The variable must be equal to one of the values that have been predefined for it. Common examples include compass directions (values of NORTH, SOUTH, EAST, and WEST) and the days of the week.</a:t>
            </a:r>
          </a:p>
          <a:p>
            <a:pPr fontAlgn="base"/>
            <a:r>
              <a:rPr lang="en-US" dirty="0"/>
              <a:t> In Java, we can also add variables, methods and constructors to it. The main objective of </a:t>
            </a:r>
            <a:r>
              <a:rPr lang="en-US" dirty="0" err="1"/>
              <a:t>enum</a:t>
            </a:r>
            <a:r>
              <a:rPr lang="en-US" dirty="0"/>
              <a:t> is to define our own data types(Enumerated Data Types).</a:t>
            </a:r>
            <a:endParaRPr lang="en-US" sz="1500" dirty="0"/>
          </a:p>
          <a:p>
            <a:pPr marL="0" indent="0" algn="r">
              <a:buNone/>
            </a:pPr>
            <a:r>
              <a:rPr lang="en-US" sz="1500" dirty="0"/>
              <a:t>https://</a:t>
            </a:r>
            <a:r>
              <a:rPr lang="en-US" sz="1500" dirty="0" err="1"/>
              <a:t>docs.oracle.com</a:t>
            </a:r>
            <a:r>
              <a:rPr lang="en-US" sz="1500" dirty="0"/>
              <a:t>/</a:t>
            </a:r>
            <a:r>
              <a:rPr lang="en-US" sz="1500" dirty="0" err="1"/>
              <a:t>javase</a:t>
            </a:r>
            <a:r>
              <a:rPr lang="en-US" sz="1500" dirty="0"/>
              <a:t>/tutorial/java/</a:t>
            </a:r>
            <a:r>
              <a:rPr lang="en-US" sz="1500" dirty="0" err="1"/>
              <a:t>javaOO</a:t>
            </a:r>
            <a:r>
              <a:rPr lang="en-US" sz="1500" dirty="0"/>
              <a:t>/</a:t>
            </a:r>
            <a:r>
              <a:rPr lang="en-US" sz="1500" dirty="0" err="1"/>
              <a:t>enum.html</a:t>
            </a:r>
            <a:endParaRPr lang="en-US" sz="1500" dirty="0"/>
          </a:p>
        </p:txBody>
      </p:sp>
    </p:spTree>
    <p:extLst>
      <p:ext uri="{BB962C8B-B14F-4D97-AF65-F5344CB8AC3E}">
        <p14:creationId xmlns:p14="http://schemas.microsoft.com/office/powerpoint/2010/main" val="153220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Learn about the Role definition for </a:t>
            </a:r>
            <a:r>
              <a:rPr lang="en-US" dirty="0" err="1"/>
              <a:t>UserAccount</a:t>
            </a:r>
            <a:endParaRPr lang="en-US" dirty="0"/>
          </a:p>
          <a:p>
            <a:r>
              <a:rPr lang="en-US" dirty="0"/>
              <a:t>Learn about the Work Request flow</a:t>
            </a:r>
          </a:p>
        </p:txBody>
      </p:sp>
    </p:spTree>
    <p:extLst>
      <p:ext uri="{BB962C8B-B14F-4D97-AF65-F5344CB8AC3E}">
        <p14:creationId xmlns:p14="http://schemas.microsoft.com/office/powerpoint/2010/main" val="75088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914400"/>
            <a:ext cx="7484533" cy="5943600"/>
          </a:xfrm>
        </p:spPr>
      </p:pic>
    </p:spTree>
    <p:extLst>
      <p:ext uri="{BB962C8B-B14F-4D97-AF65-F5344CB8AC3E}">
        <p14:creationId xmlns:p14="http://schemas.microsoft.com/office/powerpoint/2010/main" val="304132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Admin Role</a:t>
            </a:r>
          </a:p>
          <a:p>
            <a:pPr marL="0" indent="0">
              <a:buNone/>
            </a:pPr>
            <a:r>
              <a:rPr lang="en-US" dirty="0"/>
              <a:t>1. Admin creates a Lab and Doctor Organization</a:t>
            </a:r>
          </a:p>
          <a:p>
            <a:pPr marL="0" indent="0">
              <a:buNone/>
            </a:pPr>
            <a:r>
              <a:rPr lang="en-US" dirty="0"/>
              <a:t>2. Admin Role adds users of Doctor and Lab.</a:t>
            </a:r>
          </a:p>
          <a:p>
            <a:pPr marL="0" indent="0">
              <a:buNone/>
            </a:pPr>
            <a:r>
              <a:rPr lang="en-US" dirty="0"/>
              <a:t>3. Admin creates doctor and lab employee's </a:t>
            </a:r>
          </a:p>
          <a:p>
            <a:pPr marL="0" indent="0">
              <a:buNone/>
            </a:pPr>
            <a:r>
              <a:rPr lang="en-US" dirty="0"/>
              <a:t>4. Admin Provides username and password for doctor and lab employee's </a:t>
            </a:r>
          </a:p>
          <a:p>
            <a:endParaRPr lang="en-US" dirty="0"/>
          </a:p>
          <a:p>
            <a:pPr marL="0" indent="0">
              <a:buNone/>
            </a:pPr>
            <a:r>
              <a:rPr lang="en-US" dirty="0"/>
              <a:t>Doctor Role</a:t>
            </a:r>
          </a:p>
          <a:p>
            <a:pPr marL="0" indent="0">
              <a:buNone/>
            </a:pPr>
            <a:r>
              <a:rPr lang="en-US" dirty="0"/>
              <a:t>1. Doctor login </a:t>
            </a:r>
          </a:p>
          <a:p>
            <a:pPr marL="0" indent="0">
              <a:buNone/>
            </a:pPr>
            <a:r>
              <a:rPr lang="en-US" dirty="0"/>
              <a:t>2. Doctor request for the test(Initiate work request)</a:t>
            </a:r>
          </a:p>
          <a:p>
            <a:pPr marL="0" indent="0">
              <a:buNone/>
            </a:pPr>
            <a:r>
              <a:rPr lang="en-US" dirty="0"/>
              <a:t>3. Doctor submits the request</a:t>
            </a:r>
          </a:p>
          <a:p>
            <a:endParaRPr lang="en-US" dirty="0"/>
          </a:p>
          <a:p>
            <a:pPr marL="0" indent="0">
              <a:buNone/>
            </a:pPr>
            <a:r>
              <a:rPr lang="en-US" dirty="0"/>
              <a:t>Lab Role </a:t>
            </a:r>
          </a:p>
          <a:p>
            <a:pPr marL="0" indent="0">
              <a:buNone/>
            </a:pPr>
            <a:r>
              <a:rPr lang="en-US" dirty="0"/>
              <a:t>1. Lab Assistant Login</a:t>
            </a:r>
          </a:p>
          <a:p>
            <a:pPr marL="0" indent="0">
              <a:buNone/>
            </a:pPr>
            <a:r>
              <a:rPr lang="en-US" dirty="0"/>
              <a:t>2. Lab Assistant processes the request which was submitted by the Doctor</a:t>
            </a:r>
          </a:p>
          <a:p>
            <a:pPr marL="0" indent="0">
              <a:buNone/>
            </a:pPr>
            <a:r>
              <a:rPr lang="en-US" dirty="0"/>
              <a:t>3. Lab Assistant assigns the work request to itself</a:t>
            </a:r>
          </a:p>
          <a:p>
            <a:pPr marL="0" indent="0">
              <a:buNone/>
            </a:pPr>
            <a:r>
              <a:rPr lang="en-US" dirty="0"/>
              <a:t>4. Lab Assistant process the request and submit back the request.</a:t>
            </a:r>
          </a:p>
        </p:txBody>
      </p:sp>
    </p:spTree>
    <p:extLst>
      <p:ext uri="{BB962C8B-B14F-4D97-AF65-F5344CB8AC3E}">
        <p14:creationId xmlns:p14="http://schemas.microsoft.com/office/powerpoint/2010/main" val="359371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Role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652" y="1981731"/>
            <a:ext cx="7306695" cy="3762900"/>
          </a:xfrm>
        </p:spPr>
      </p:pic>
    </p:spTree>
    <p:extLst>
      <p:ext uri="{BB962C8B-B14F-4D97-AF65-F5344CB8AC3E}">
        <p14:creationId xmlns:p14="http://schemas.microsoft.com/office/powerpoint/2010/main" val="347823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Role- Manage Organization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1756"/>
            <a:ext cx="8229600" cy="4302850"/>
          </a:xfrm>
        </p:spPr>
      </p:pic>
    </p:spTree>
    <p:extLst>
      <p:ext uri="{BB962C8B-B14F-4D97-AF65-F5344CB8AC3E}">
        <p14:creationId xmlns:p14="http://schemas.microsoft.com/office/powerpoint/2010/main" val="426424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Role- Manage Organization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65174"/>
            <a:ext cx="8229600" cy="4396015"/>
          </a:xfrm>
        </p:spPr>
      </p:pic>
    </p:spTree>
    <p:extLst>
      <p:ext uri="{BB962C8B-B14F-4D97-AF65-F5344CB8AC3E}">
        <p14:creationId xmlns:p14="http://schemas.microsoft.com/office/powerpoint/2010/main" val="11460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Role- Manage Employees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6694"/>
            <a:ext cx="8229600" cy="4412974"/>
          </a:xfrm>
        </p:spPr>
      </p:pic>
    </p:spTree>
    <p:extLst>
      <p:ext uri="{BB962C8B-B14F-4D97-AF65-F5344CB8AC3E}">
        <p14:creationId xmlns:p14="http://schemas.microsoft.com/office/powerpoint/2010/main" val="304906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Role- Manage Users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16" y="1600200"/>
            <a:ext cx="7893968" cy="4525963"/>
          </a:xfrm>
        </p:spPr>
      </p:pic>
    </p:spTree>
    <p:extLst>
      <p:ext uri="{BB962C8B-B14F-4D97-AF65-F5344CB8AC3E}">
        <p14:creationId xmlns:p14="http://schemas.microsoft.com/office/powerpoint/2010/main" val="1426082200"/>
      </p:ext>
    </p:extLst>
  </p:cSld>
  <p:clrMapOvr>
    <a:masterClrMapping/>
  </p:clrMapOvr>
</p:sld>
</file>

<file path=ppt/theme/theme1.xml><?xml version="1.0" encoding="utf-8"?>
<a:theme xmlns:a="http://schemas.openxmlformats.org/drawingml/2006/main" name="Theme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1423</TotalTime>
  <Words>167</Words>
  <Application>Microsoft Macintosh PowerPoint</Application>
  <PresentationFormat>On-screen Show (4:3)</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SimSun</vt:lpstr>
      <vt:lpstr>Arial</vt:lpstr>
      <vt:lpstr>Calibri</vt:lpstr>
      <vt:lpstr>Georgia</vt:lpstr>
      <vt:lpstr>Theme1</vt:lpstr>
      <vt:lpstr>Lab 9</vt:lpstr>
      <vt:lpstr>Objectives</vt:lpstr>
      <vt:lpstr>Architecture</vt:lpstr>
      <vt:lpstr>Steps</vt:lpstr>
      <vt:lpstr>Admin Role</vt:lpstr>
      <vt:lpstr>Admin Role- Manage Organization</vt:lpstr>
      <vt:lpstr>Admin Role- Manage Organization</vt:lpstr>
      <vt:lpstr>Admin Role- Manage Employees</vt:lpstr>
      <vt:lpstr>Admin Role- Manage Users</vt:lpstr>
      <vt:lpstr>Doctor Role-Request Test</vt:lpstr>
      <vt:lpstr>Lab Role-Assign to me</vt:lpstr>
      <vt:lpstr>Lab Role-Process Request</vt:lpstr>
      <vt:lpstr>Lab Role-Process request complete </vt:lpstr>
      <vt:lpstr>Doctor Role- Process Complete</vt:lpstr>
      <vt:lpstr>Enum in Java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7</dc:title>
  <dc:creator>raunak</dc:creator>
  <cp:lastModifiedBy>Lingfeng Zhou</cp:lastModifiedBy>
  <cp:revision>11</cp:revision>
  <dcterms:created xsi:type="dcterms:W3CDTF">2013-10-25T17:33:35Z</dcterms:created>
  <dcterms:modified xsi:type="dcterms:W3CDTF">2018-11-09T06:41:59Z</dcterms:modified>
</cp:coreProperties>
</file>