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33"/>
  </p:notesMasterIdLst>
  <p:sldIdLst>
    <p:sldId id="256" r:id="rId2"/>
    <p:sldId id="257" r:id="rId3"/>
    <p:sldId id="308" r:id="rId4"/>
    <p:sldId id="305" r:id="rId5"/>
    <p:sldId id="306" r:id="rId6"/>
    <p:sldId id="307" r:id="rId7"/>
    <p:sldId id="309" r:id="rId8"/>
    <p:sldId id="310" r:id="rId9"/>
    <p:sldId id="311" r:id="rId10"/>
    <p:sldId id="302" r:id="rId11"/>
    <p:sldId id="303" r:id="rId12"/>
    <p:sldId id="304" r:id="rId13"/>
    <p:sldId id="300" r:id="rId14"/>
    <p:sldId id="301" r:id="rId15"/>
    <p:sldId id="292" r:id="rId16"/>
    <p:sldId id="294" r:id="rId17"/>
    <p:sldId id="293" r:id="rId18"/>
    <p:sldId id="259" r:id="rId19"/>
    <p:sldId id="260" r:id="rId20"/>
    <p:sldId id="282" r:id="rId21"/>
    <p:sldId id="289" r:id="rId22"/>
    <p:sldId id="286" r:id="rId23"/>
    <p:sldId id="287" r:id="rId24"/>
    <p:sldId id="288" r:id="rId25"/>
    <p:sldId id="291" r:id="rId26"/>
    <p:sldId id="290" r:id="rId27"/>
    <p:sldId id="283" r:id="rId28"/>
    <p:sldId id="298" r:id="rId29"/>
    <p:sldId id="284" r:id="rId30"/>
    <p:sldId id="299" r:id="rId31"/>
    <p:sldId id="295" r:id="rId32"/>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0"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0"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0"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0"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0" charset="-128"/>
        <a:cs typeface="+mn-cs"/>
      </a:defRPr>
    </a:lvl5pPr>
    <a:lvl6pPr marL="2286000" algn="l" defTabSz="914400" rtl="0" eaLnBrk="1" latinLnBrk="0" hangingPunct="1">
      <a:defRPr kern="1200">
        <a:solidFill>
          <a:schemeClr val="tx1"/>
        </a:solidFill>
        <a:latin typeface="Arial" charset="0"/>
        <a:ea typeface="ＭＳ Ｐゴシック" pitchFamily="30" charset="-128"/>
        <a:cs typeface="+mn-cs"/>
      </a:defRPr>
    </a:lvl6pPr>
    <a:lvl7pPr marL="2743200" algn="l" defTabSz="914400" rtl="0" eaLnBrk="1" latinLnBrk="0" hangingPunct="1">
      <a:defRPr kern="1200">
        <a:solidFill>
          <a:schemeClr val="tx1"/>
        </a:solidFill>
        <a:latin typeface="Arial" charset="0"/>
        <a:ea typeface="ＭＳ Ｐゴシック" pitchFamily="30" charset="-128"/>
        <a:cs typeface="+mn-cs"/>
      </a:defRPr>
    </a:lvl7pPr>
    <a:lvl8pPr marL="3200400" algn="l" defTabSz="914400" rtl="0" eaLnBrk="1" latinLnBrk="0" hangingPunct="1">
      <a:defRPr kern="1200">
        <a:solidFill>
          <a:schemeClr val="tx1"/>
        </a:solidFill>
        <a:latin typeface="Arial" charset="0"/>
        <a:ea typeface="ＭＳ Ｐゴシック" pitchFamily="30" charset="-128"/>
        <a:cs typeface="+mn-cs"/>
      </a:defRPr>
    </a:lvl8pPr>
    <a:lvl9pPr marL="3657600" algn="l" defTabSz="914400" rtl="0" eaLnBrk="1" latinLnBrk="0" hangingPunct="1">
      <a:defRPr kern="1200">
        <a:solidFill>
          <a:schemeClr val="tx1"/>
        </a:solidFill>
        <a:latin typeface="Arial" charset="0"/>
        <a:ea typeface="ＭＳ Ｐゴシック" pitchFamily="3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Objects="1">
      <p:cViewPr varScale="1">
        <p:scale>
          <a:sx n="86" d="100"/>
          <a:sy n="86" d="100"/>
        </p:scale>
        <p:origin x="11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BBBFA-C5A7-4B5D-9ECE-3985BDC8329B}"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B16E2A50-DF91-40AD-9BA4-82AA21FB0A13}">
      <dgm:prSet phldrT="[Text]" custT="1"/>
      <dgm:spPr/>
      <dgm:t>
        <a:bodyPr/>
        <a:lstStyle/>
        <a:p>
          <a:r>
            <a:rPr lang="en-US" sz="1100" dirty="0"/>
            <a:t>Problem Definition</a:t>
          </a:r>
        </a:p>
      </dgm:t>
    </dgm:pt>
    <dgm:pt modelId="{B834962A-20B6-4363-B443-FF7D8FDC02D1}" type="parTrans" cxnId="{F18F6FE5-5A9F-4D69-AF46-D8B78DE706DE}">
      <dgm:prSet/>
      <dgm:spPr/>
      <dgm:t>
        <a:bodyPr/>
        <a:lstStyle/>
        <a:p>
          <a:endParaRPr lang="en-US" sz="1100"/>
        </a:p>
      </dgm:t>
    </dgm:pt>
    <dgm:pt modelId="{C891ECAF-12EC-40E1-959F-20E06A2770F9}" type="sibTrans" cxnId="{F18F6FE5-5A9F-4D69-AF46-D8B78DE706DE}">
      <dgm:prSet/>
      <dgm:spPr/>
      <dgm:t>
        <a:bodyPr/>
        <a:lstStyle/>
        <a:p>
          <a:endParaRPr lang="en-US" sz="1100"/>
        </a:p>
      </dgm:t>
    </dgm:pt>
    <dgm:pt modelId="{39E2568B-0425-425A-B253-0F81A8A8BE0B}">
      <dgm:prSet phldrT="[Text]" custT="1"/>
      <dgm:spPr/>
      <dgm:t>
        <a:bodyPr/>
        <a:lstStyle/>
        <a:p>
          <a:r>
            <a:rPr lang="en-US" sz="1100" dirty="0"/>
            <a:t>Challenges</a:t>
          </a:r>
        </a:p>
      </dgm:t>
    </dgm:pt>
    <dgm:pt modelId="{57D571DC-A330-47D7-8071-990B6BE05176}" type="parTrans" cxnId="{17285138-8EFC-4D5C-9C8F-27C51CE26FCD}">
      <dgm:prSet/>
      <dgm:spPr/>
      <dgm:t>
        <a:bodyPr/>
        <a:lstStyle/>
        <a:p>
          <a:endParaRPr lang="en-US" sz="1100"/>
        </a:p>
      </dgm:t>
    </dgm:pt>
    <dgm:pt modelId="{659AED11-980E-44CD-AEAD-0ADFE40C3FA0}" type="sibTrans" cxnId="{17285138-8EFC-4D5C-9C8F-27C51CE26FCD}">
      <dgm:prSet/>
      <dgm:spPr/>
      <dgm:t>
        <a:bodyPr/>
        <a:lstStyle/>
        <a:p>
          <a:endParaRPr lang="en-US" sz="1100"/>
        </a:p>
      </dgm:t>
    </dgm:pt>
    <dgm:pt modelId="{4FC117BA-39E4-4086-A342-F5DF823F910E}">
      <dgm:prSet phldrT="[Text]" custT="1"/>
      <dgm:spPr/>
      <dgm:t>
        <a:bodyPr/>
        <a:lstStyle/>
        <a:p>
          <a:r>
            <a:rPr lang="en-US" sz="1100" dirty="0"/>
            <a:t>Waste</a:t>
          </a:r>
        </a:p>
      </dgm:t>
    </dgm:pt>
    <dgm:pt modelId="{5480CABE-670E-4CAC-928B-C03D9DEABDD2}" type="parTrans" cxnId="{6E2DF753-949B-4CF9-807A-2FC7607FE1DE}">
      <dgm:prSet/>
      <dgm:spPr/>
      <dgm:t>
        <a:bodyPr/>
        <a:lstStyle/>
        <a:p>
          <a:endParaRPr lang="en-US" sz="1100"/>
        </a:p>
      </dgm:t>
    </dgm:pt>
    <dgm:pt modelId="{2264EA37-1E85-45AA-B58C-F5AB781905B3}" type="sibTrans" cxnId="{6E2DF753-949B-4CF9-807A-2FC7607FE1DE}">
      <dgm:prSet/>
      <dgm:spPr/>
      <dgm:t>
        <a:bodyPr/>
        <a:lstStyle/>
        <a:p>
          <a:endParaRPr lang="en-US" sz="1100"/>
        </a:p>
      </dgm:t>
    </dgm:pt>
    <dgm:pt modelId="{F03ABB9A-CD4C-496F-9E6F-F62CC44D0E29}">
      <dgm:prSet phldrT="[Text]" custT="1"/>
      <dgm:spPr/>
      <dgm:t>
        <a:bodyPr/>
        <a:lstStyle/>
        <a:p>
          <a:r>
            <a:rPr lang="en-US" sz="1100" dirty="0"/>
            <a:t>Competitiveness</a:t>
          </a:r>
        </a:p>
      </dgm:t>
    </dgm:pt>
    <dgm:pt modelId="{E98094D5-33D7-490F-823C-2C1CD2D5F19E}" type="parTrans" cxnId="{3B2BAC22-8961-468F-989E-DF2ECAF6668C}">
      <dgm:prSet/>
      <dgm:spPr/>
      <dgm:t>
        <a:bodyPr/>
        <a:lstStyle/>
        <a:p>
          <a:endParaRPr lang="en-US" sz="1100"/>
        </a:p>
      </dgm:t>
    </dgm:pt>
    <dgm:pt modelId="{22F39630-C4CF-4D1C-A6E5-C521E571A3F2}" type="sibTrans" cxnId="{3B2BAC22-8961-468F-989E-DF2ECAF6668C}">
      <dgm:prSet/>
      <dgm:spPr/>
      <dgm:t>
        <a:bodyPr/>
        <a:lstStyle/>
        <a:p>
          <a:endParaRPr lang="en-US" sz="1100"/>
        </a:p>
      </dgm:t>
    </dgm:pt>
    <dgm:pt modelId="{3E729AEF-48A5-4830-B79D-C1B48E6977FA}">
      <dgm:prSet phldrT="[Text]" custT="1"/>
      <dgm:spPr/>
      <dgm:t>
        <a:bodyPr/>
        <a:lstStyle/>
        <a:p>
          <a:r>
            <a:rPr lang="en-US" sz="1100" dirty="0"/>
            <a:t>Design</a:t>
          </a:r>
        </a:p>
      </dgm:t>
    </dgm:pt>
    <dgm:pt modelId="{E8363E06-315E-4E9B-A6C4-EEDF0D55E611}" type="parTrans" cxnId="{14C9D893-2E2A-4193-866B-6286642BEEE7}">
      <dgm:prSet/>
      <dgm:spPr/>
      <dgm:t>
        <a:bodyPr/>
        <a:lstStyle/>
        <a:p>
          <a:endParaRPr lang="en-US" sz="1100"/>
        </a:p>
      </dgm:t>
    </dgm:pt>
    <dgm:pt modelId="{9B69065E-B277-4027-896F-B5F222E6FC4A}" type="sibTrans" cxnId="{14C9D893-2E2A-4193-866B-6286642BEEE7}">
      <dgm:prSet/>
      <dgm:spPr/>
      <dgm:t>
        <a:bodyPr/>
        <a:lstStyle/>
        <a:p>
          <a:endParaRPr lang="en-US" sz="1100"/>
        </a:p>
      </dgm:t>
    </dgm:pt>
    <dgm:pt modelId="{BC624E27-9CC1-459F-B8BB-F92E837CFC1C}">
      <dgm:prSet phldrT="[Text]" custT="1"/>
      <dgm:spPr/>
      <dgm:t>
        <a:bodyPr/>
        <a:lstStyle/>
        <a:p>
          <a:r>
            <a:rPr lang="en-US" sz="1100" dirty="0"/>
            <a:t>Model Components</a:t>
          </a:r>
        </a:p>
      </dgm:t>
    </dgm:pt>
    <dgm:pt modelId="{CE390244-F706-405B-AD49-4454FD7E844E}" type="parTrans" cxnId="{53F9AA2B-1BF0-48E2-8D68-D60E546B071A}">
      <dgm:prSet/>
      <dgm:spPr/>
      <dgm:t>
        <a:bodyPr/>
        <a:lstStyle/>
        <a:p>
          <a:endParaRPr lang="en-US" sz="1100"/>
        </a:p>
      </dgm:t>
    </dgm:pt>
    <dgm:pt modelId="{617CECC0-C46C-4080-BF64-A28356F1E746}" type="sibTrans" cxnId="{53F9AA2B-1BF0-48E2-8D68-D60E546B071A}">
      <dgm:prSet/>
      <dgm:spPr/>
      <dgm:t>
        <a:bodyPr/>
        <a:lstStyle/>
        <a:p>
          <a:endParaRPr lang="en-US" sz="1100"/>
        </a:p>
      </dgm:t>
    </dgm:pt>
    <dgm:pt modelId="{F02D820F-F1C3-4AE8-8068-A93C6436E172}">
      <dgm:prSet phldrT="[Text]" custT="1"/>
      <dgm:spPr/>
      <dgm:t>
        <a:bodyPr/>
        <a:lstStyle/>
        <a:p>
          <a:r>
            <a:rPr lang="en-US" sz="1100" dirty="0"/>
            <a:t>Attributes</a:t>
          </a:r>
        </a:p>
      </dgm:t>
    </dgm:pt>
    <dgm:pt modelId="{4AB75D52-4319-49BC-9128-302AEA065D87}" type="parTrans" cxnId="{95BED864-FBAB-47CE-A674-C86E37AB1367}">
      <dgm:prSet/>
      <dgm:spPr/>
      <dgm:t>
        <a:bodyPr/>
        <a:lstStyle/>
        <a:p>
          <a:endParaRPr lang="en-US" sz="1100"/>
        </a:p>
      </dgm:t>
    </dgm:pt>
    <dgm:pt modelId="{86420301-AA01-4B79-9790-0FA8A2D5B147}" type="sibTrans" cxnId="{95BED864-FBAB-47CE-A674-C86E37AB1367}">
      <dgm:prSet/>
      <dgm:spPr/>
      <dgm:t>
        <a:bodyPr/>
        <a:lstStyle/>
        <a:p>
          <a:endParaRPr lang="en-US" sz="1100"/>
        </a:p>
      </dgm:t>
    </dgm:pt>
    <dgm:pt modelId="{11428A41-4EFF-47DC-B48F-37397D1F4490}">
      <dgm:prSet phldrT="[Text]" custT="1"/>
      <dgm:spPr/>
      <dgm:t>
        <a:bodyPr/>
        <a:lstStyle/>
        <a:p>
          <a:r>
            <a:rPr lang="en-US" sz="1100" dirty="0"/>
            <a:t>Use cases/functions</a:t>
          </a:r>
        </a:p>
      </dgm:t>
    </dgm:pt>
    <dgm:pt modelId="{E983449A-5BB1-4409-96DE-2316B0C805B4}" type="parTrans" cxnId="{FA56FEAB-4B32-46C1-9FF8-F60073A2594D}">
      <dgm:prSet/>
      <dgm:spPr/>
      <dgm:t>
        <a:bodyPr/>
        <a:lstStyle/>
        <a:p>
          <a:endParaRPr lang="en-US" sz="1100"/>
        </a:p>
      </dgm:t>
    </dgm:pt>
    <dgm:pt modelId="{6E4BB699-C95C-4E1B-BA7A-08712B069229}" type="sibTrans" cxnId="{FA56FEAB-4B32-46C1-9FF8-F60073A2594D}">
      <dgm:prSet/>
      <dgm:spPr/>
      <dgm:t>
        <a:bodyPr/>
        <a:lstStyle/>
        <a:p>
          <a:endParaRPr lang="en-US" sz="1100"/>
        </a:p>
      </dgm:t>
    </dgm:pt>
    <dgm:pt modelId="{AEF4E34B-3E14-460F-ABE2-11A502720038}">
      <dgm:prSet phldrT="[Text]" custT="1"/>
      <dgm:spPr/>
      <dgm:t>
        <a:bodyPr/>
        <a:lstStyle/>
        <a:p>
          <a:r>
            <a:rPr lang="en-US" sz="1100" dirty="0"/>
            <a:t>Specification</a:t>
          </a:r>
        </a:p>
      </dgm:t>
    </dgm:pt>
    <dgm:pt modelId="{438A29D8-E698-48F4-B763-7B2ACE59C34E}" type="parTrans" cxnId="{30CEA02F-F7A8-444A-A5BE-F6CED4E7C627}">
      <dgm:prSet/>
      <dgm:spPr/>
      <dgm:t>
        <a:bodyPr/>
        <a:lstStyle/>
        <a:p>
          <a:endParaRPr lang="en-US" sz="1100"/>
        </a:p>
      </dgm:t>
    </dgm:pt>
    <dgm:pt modelId="{E3D80A00-5DDD-482C-A74D-D3CE45311D5F}" type="sibTrans" cxnId="{30CEA02F-F7A8-444A-A5BE-F6CED4E7C627}">
      <dgm:prSet/>
      <dgm:spPr/>
      <dgm:t>
        <a:bodyPr/>
        <a:lstStyle/>
        <a:p>
          <a:endParaRPr lang="en-US" sz="1100"/>
        </a:p>
      </dgm:t>
    </dgm:pt>
    <dgm:pt modelId="{16CE8C26-EF74-4796-A977-3D8FCA9EF499}">
      <dgm:prSet phldrT="[Text]" custT="1"/>
      <dgm:spPr/>
      <dgm:t>
        <a:bodyPr/>
        <a:lstStyle/>
        <a:p>
          <a:r>
            <a:rPr lang="en-US" sz="1100" dirty="0"/>
            <a:t>Implementation</a:t>
          </a:r>
        </a:p>
      </dgm:t>
    </dgm:pt>
    <dgm:pt modelId="{69B41826-3FC1-425A-933F-EDC816EF7358}" type="parTrans" cxnId="{5BCBEBE6-1B19-468B-88EE-C940F33A8385}">
      <dgm:prSet/>
      <dgm:spPr/>
      <dgm:t>
        <a:bodyPr/>
        <a:lstStyle/>
        <a:p>
          <a:endParaRPr lang="en-US" sz="1100"/>
        </a:p>
      </dgm:t>
    </dgm:pt>
    <dgm:pt modelId="{B434232F-7A9C-4FF0-A349-CA24772A8052}" type="sibTrans" cxnId="{5BCBEBE6-1B19-468B-88EE-C940F33A8385}">
      <dgm:prSet/>
      <dgm:spPr/>
      <dgm:t>
        <a:bodyPr/>
        <a:lstStyle/>
        <a:p>
          <a:endParaRPr lang="en-US" sz="1100"/>
        </a:p>
      </dgm:t>
    </dgm:pt>
    <dgm:pt modelId="{49928A7A-83BF-43F6-AEB3-95ABF5864968}">
      <dgm:prSet phldrT="[Text]" custT="1"/>
      <dgm:spPr/>
      <dgm:t>
        <a:bodyPr/>
        <a:lstStyle/>
        <a:p>
          <a:r>
            <a:rPr lang="en-US" sz="1100" dirty="0"/>
            <a:t>Inefficiency</a:t>
          </a:r>
        </a:p>
      </dgm:t>
    </dgm:pt>
    <dgm:pt modelId="{C1835D93-60E1-4508-8A49-2C35151D7C86}" type="parTrans" cxnId="{6AD0BFC8-C640-4E2C-9DD3-D028947E7AB1}">
      <dgm:prSet/>
      <dgm:spPr/>
      <dgm:t>
        <a:bodyPr/>
        <a:lstStyle/>
        <a:p>
          <a:endParaRPr lang="en-US" sz="1100"/>
        </a:p>
      </dgm:t>
    </dgm:pt>
    <dgm:pt modelId="{C65E56EB-3B5B-4CDC-B20E-6849B9A1CAE3}" type="sibTrans" cxnId="{6AD0BFC8-C640-4E2C-9DD3-D028947E7AB1}">
      <dgm:prSet/>
      <dgm:spPr/>
      <dgm:t>
        <a:bodyPr/>
        <a:lstStyle/>
        <a:p>
          <a:endParaRPr lang="en-US" sz="1100"/>
        </a:p>
      </dgm:t>
    </dgm:pt>
    <dgm:pt modelId="{A8C404C5-80EE-4AC0-8DDF-FF02AD738C7C}">
      <dgm:prSet phldrT="[Text]" custT="1"/>
      <dgm:spPr/>
      <dgm:t>
        <a:bodyPr/>
        <a:lstStyle/>
        <a:p>
          <a:r>
            <a:rPr lang="en-US" sz="1100" dirty="0"/>
            <a:t>High cost</a:t>
          </a:r>
        </a:p>
      </dgm:t>
    </dgm:pt>
    <dgm:pt modelId="{A34015CF-C324-451A-8D16-545DC53DF422}" type="parTrans" cxnId="{087074B1-3938-49A5-8CDB-9229BE4D16FC}">
      <dgm:prSet/>
      <dgm:spPr/>
      <dgm:t>
        <a:bodyPr/>
        <a:lstStyle/>
        <a:p>
          <a:endParaRPr lang="en-US" sz="1100"/>
        </a:p>
      </dgm:t>
    </dgm:pt>
    <dgm:pt modelId="{2FB3121F-5C48-4A2C-AF48-B016FB8D7269}" type="sibTrans" cxnId="{087074B1-3938-49A5-8CDB-9229BE4D16FC}">
      <dgm:prSet/>
      <dgm:spPr/>
      <dgm:t>
        <a:bodyPr/>
        <a:lstStyle/>
        <a:p>
          <a:endParaRPr lang="en-US" sz="1100"/>
        </a:p>
      </dgm:t>
    </dgm:pt>
    <dgm:pt modelId="{E976CB55-A79D-4ADE-95E7-C6661B3A9931}">
      <dgm:prSet phldrT="[Text]" custT="1"/>
      <dgm:spPr/>
      <dgm:t>
        <a:bodyPr/>
        <a:lstStyle/>
        <a:p>
          <a:r>
            <a:rPr lang="en-US" sz="1100" dirty="0" err="1"/>
            <a:t>Misscommunication</a:t>
          </a:r>
          <a:endParaRPr lang="en-US" sz="1100" dirty="0"/>
        </a:p>
      </dgm:t>
    </dgm:pt>
    <dgm:pt modelId="{E57C8F39-CDBB-44BA-BE69-1FD47198D777}" type="parTrans" cxnId="{A84B8AED-DE92-4365-95CE-BAA47C72E597}">
      <dgm:prSet/>
      <dgm:spPr/>
      <dgm:t>
        <a:bodyPr/>
        <a:lstStyle/>
        <a:p>
          <a:endParaRPr lang="en-US" sz="1100"/>
        </a:p>
      </dgm:t>
    </dgm:pt>
    <dgm:pt modelId="{5CC9A6A4-DE28-4C2E-B8D0-4DCB03D6FEED}" type="sibTrans" cxnId="{A84B8AED-DE92-4365-95CE-BAA47C72E597}">
      <dgm:prSet/>
      <dgm:spPr/>
      <dgm:t>
        <a:bodyPr/>
        <a:lstStyle/>
        <a:p>
          <a:endParaRPr lang="en-US" sz="1100"/>
        </a:p>
      </dgm:t>
    </dgm:pt>
    <dgm:pt modelId="{F22CF076-94AC-4C8E-B8FF-388686977693}">
      <dgm:prSet phldrT="[Text]" custT="1"/>
      <dgm:spPr/>
      <dgm:t>
        <a:bodyPr/>
        <a:lstStyle/>
        <a:p>
          <a:r>
            <a:rPr lang="en-US" sz="1100" dirty="0"/>
            <a:t>Component interaction</a:t>
          </a:r>
        </a:p>
      </dgm:t>
    </dgm:pt>
    <dgm:pt modelId="{B795487A-72B5-462C-9B24-876ED32761B9}" type="parTrans" cxnId="{B38B7692-65A4-4726-B1A9-AD4EFB5557C2}">
      <dgm:prSet/>
      <dgm:spPr/>
      <dgm:t>
        <a:bodyPr/>
        <a:lstStyle/>
        <a:p>
          <a:endParaRPr lang="en-US" sz="1100"/>
        </a:p>
      </dgm:t>
    </dgm:pt>
    <dgm:pt modelId="{A8FCE7BC-ED7A-4DE1-A8CB-9336989766A2}" type="sibTrans" cxnId="{B38B7692-65A4-4726-B1A9-AD4EFB5557C2}">
      <dgm:prSet/>
      <dgm:spPr/>
      <dgm:t>
        <a:bodyPr/>
        <a:lstStyle/>
        <a:p>
          <a:endParaRPr lang="en-US" sz="1100"/>
        </a:p>
      </dgm:t>
    </dgm:pt>
    <dgm:pt modelId="{84605594-7E1E-469E-826C-67CA9FFF2946}">
      <dgm:prSet phldrT="[Text]" custT="1"/>
      <dgm:spPr/>
      <dgm:t>
        <a:bodyPr/>
        <a:lstStyle/>
        <a:p>
          <a:r>
            <a:rPr lang="en-US" sz="1100" dirty="0"/>
            <a:t>Interfaces</a:t>
          </a:r>
        </a:p>
      </dgm:t>
    </dgm:pt>
    <dgm:pt modelId="{3CE39499-A73B-469C-B015-4DB60840D784}" type="parTrans" cxnId="{05026424-5FC7-44C6-8C93-520E4A979186}">
      <dgm:prSet/>
      <dgm:spPr/>
      <dgm:t>
        <a:bodyPr/>
        <a:lstStyle/>
        <a:p>
          <a:endParaRPr lang="en-US" sz="1100"/>
        </a:p>
      </dgm:t>
    </dgm:pt>
    <dgm:pt modelId="{4DB9EED1-8BB0-43F4-8DF6-3343F3D7305D}" type="sibTrans" cxnId="{05026424-5FC7-44C6-8C93-520E4A979186}">
      <dgm:prSet/>
      <dgm:spPr/>
      <dgm:t>
        <a:bodyPr/>
        <a:lstStyle/>
        <a:p>
          <a:endParaRPr lang="en-US" sz="1100"/>
        </a:p>
      </dgm:t>
    </dgm:pt>
    <dgm:pt modelId="{AE9B4EBD-15B3-4581-B2D5-E48D74B6953F}">
      <dgm:prSet phldrT="[Text]" custT="1"/>
      <dgm:spPr/>
      <dgm:t>
        <a:bodyPr/>
        <a:lstStyle/>
        <a:p>
          <a:r>
            <a:rPr lang="en-US" sz="1100" dirty="0"/>
            <a:t>User responsibility to solution </a:t>
          </a:r>
        </a:p>
      </dgm:t>
    </dgm:pt>
    <dgm:pt modelId="{D4DDB67E-5FD2-435B-B393-ED0521DDF339}" type="parTrans" cxnId="{38618F30-9A10-457A-A974-449D3123BE15}">
      <dgm:prSet/>
      <dgm:spPr/>
      <dgm:t>
        <a:bodyPr/>
        <a:lstStyle/>
        <a:p>
          <a:endParaRPr lang="en-US" sz="1100"/>
        </a:p>
      </dgm:t>
    </dgm:pt>
    <dgm:pt modelId="{BB40AAE4-9780-4AB0-A145-79F036B408C3}" type="sibTrans" cxnId="{38618F30-9A10-457A-A974-449D3123BE15}">
      <dgm:prSet/>
      <dgm:spPr/>
      <dgm:t>
        <a:bodyPr/>
        <a:lstStyle/>
        <a:p>
          <a:endParaRPr lang="en-US" sz="1100"/>
        </a:p>
      </dgm:t>
    </dgm:pt>
    <dgm:pt modelId="{584EEA82-1AED-4B7C-8C4A-2BB5BB622B0B}">
      <dgm:prSet phldrT="[Text]" custT="1"/>
      <dgm:spPr/>
      <dgm:t>
        <a:bodyPr/>
        <a:lstStyle/>
        <a:p>
          <a:r>
            <a:rPr lang="en-US" sz="1100" dirty="0"/>
            <a:t>Interaction between methods</a:t>
          </a:r>
        </a:p>
      </dgm:t>
    </dgm:pt>
    <dgm:pt modelId="{33A49D99-7935-4A61-8922-3302D42D499E}" type="parTrans" cxnId="{479C85BB-3CBB-413A-899C-CED599E311CF}">
      <dgm:prSet/>
      <dgm:spPr/>
      <dgm:t>
        <a:bodyPr/>
        <a:lstStyle/>
        <a:p>
          <a:endParaRPr lang="en-US" sz="1100"/>
        </a:p>
      </dgm:t>
    </dgm:pt>
    <dgm:pt modelId="{01E6E12F-3BDD-40C3-B2F6-2B4171FDADBB}" type="sibTrans" cxnId="{479C85BB-3CBB-413A-899C-CED599E311CF}">
      <dgm:prSet/>
      <dgm:spPr/>
      <dgm:t>
        <a:bodyPr/>
        <a:lstStyle/>
        <a:p>
          <a:endParaRPr lang="en-US" sz="1100"/>
        </a:p>
      </dgm:t>
    </dgm:pt>
    <dgm:pt modelId="{DD7188BA-56AF-4901-A8BF-77E7EF0A796F}">
      <dgm:prSet phldrT="[Text]" custT="1"/>
      <dgm:spPr/>
      <dgm:t>
        <a:bodyPr/>
        <a:lstStyle/>
        <a:p>
          <a:r>
            <a:rPr lang="en-US" sz="1100" dirty="0"/>
            <a:t>Methods help each other</a:t>
          </a:r>
        </a:p>
      </dgm:t>
    </dgm:pt>
    <dgm:pt modelId="{95DF288A-D17A-4B26-9905-8D36715B4A3A}" type="parTrans" cxnId="{CC543F83-377A-43BC-8E23-026E694242E5}">
      <dgm:prSet/>
      <dgm:spPr/>
      <dgm:t>
        <a:bodyPr/>
        <a:lstStyle/>
        <a:p>
          <a:endParaRPr lang="en-US" sz="1100"/>
        </a:p>
      </dgm:t>
    </dgm:pt>
    <dgm:pt modelId="{31C1B71C-3CB2-413C-9E92-777B3086BC37}" type="sibTrans" cxnId="{CC543F83-377A-43BC-8E23-026E694242E5}">
      <dgm:prSet/>
      <dgm:spPr/>
      <dgm:t>
        <a:bodyPr/>
        <a:lstStyle/>
        <a:p>
          <a:endParaRPr lang="en-US" sz="1100"/>
        </a:p>
      </dgm:t>
    </dgm:pt>
    <dgm:pt modelId="{D8F27823-412F-45BB-AC16-EDA96D208D77}">
      <dgm:prSet phldrT="[Text]" custT="1"/>
      <dgm:spPr/>
      <dgm:t>
        <a:bodyPr/>
        <a:lstStyle/>
        <a:p>
          <a:r>
            <a:rPr lang="en-US" sz="1100" dirty="0"/>
            <a:t>Modular design </a:t>
          </a:r>
        </a:p>
      </dgm:t>
    </dgm:pt>
    <dgm:pt modelId="{1C570238-8FC7-4671-941E-39B7F4F99AA1}" type="parTrans" cxnId="{0DE795ED-4CBC-4A33-BD55-D0A0E8FF8718}">
      <dgm:prSet/>
      <dgm:spPr/>
      <dgm:t>
        <a:bodyPr/>
        <a:lstStyle/>
        <a:p>
          <a:endParaRPr lang="en-US" sz="1100"/>
        </a:p>
      </dgm:t>
    </dgm:pt>
    <dgm:pt modelId="{1D6207EB-C2C2-4D56-BB8F-AEF693C168B3}" type="sibTrans" cxnId="{0DE795ED-4CBC-4A33-BD55-D0A0E8FF8718}">
      <dgm:prSet/>
      <dgm:spPr/>
      <dgm:t>
        <a:bodyPr/>
        <a:lstStyle/>
        <a:p>
          <a:endParaRPr lang="en-US" sz="1100"/>
        </a:p>
      </dgm:t>
    </dgm:pt>
    <dgm:pt modelId="{B659B8DD-F748-4B0E-A8A6-D3298571926D}">
      <dgm:prSet phldrT="[Text]" custT="1"/>
      <dgm:spPr/>
      <dgm:t>
        <a:bodyPr/>
        <a:lstStyle/>
        <a:p>
          <a:r>
            <a:rPr lang="en-US" sz="1100" dirty="0"/>
            <a:t>Components specialize</a:t>
          </a:r>
        </a:p>
      </dgm:t>
    </dgm:pt>
    <dgm:pt modelId="{3BF26CBE-D69A-461D-A5B6-5E64EB670145}" type="parTrans" cxnId="{2CDBCA90-9AB1-4A29-BFC2-0210A6D6A6C2}">
      <dgm:prSet/>
      <dgm:spPr/>
      <dgm:t>
        <a:bodyPr/>
        <a:lstStyle/>
        <a:p>
          <a:endParaRPr lang="en-US" sz="1100"/>
        </a:p>
      </dgm:t>
    </dgm:pt>
    <dgm:pt modelId="{3AC1C147-6F1C-4A6C-9DE9-B86EFFD02A25}" type="sibTrans" cxnId="{2CDBCA90-9AB1-4A29-BFC2-0210A6D6A6C2}">
      <dgm:prSet/>
      <dgm:spPr/>
      <dgm:t>
        <a:bodyPr/>
        <a:lstStyle/>
        <a:p>
          <a:endParaRPr lang="en-US" sz="1100"/>
        </a:p>
      </dgm:t>
    </dgm:pt>
    <dgm:pt modelId="{4549E26D-EAA0-439C-A67F-655C7EED0ABC}">
      <dgm:prSet phldrT="[Text]" custT="1"/>
      <dgm:spPr/>
      <dgm:t>
        <a:bodyPr/>
        <a:lstStyle/>
        <a:p>
          <a:r>
            <a:rPr lang="en-US" sz="1100" dirty="0"/>
            <a:t>Method Input specified</a:t>
          </a:r>
        </a:p>
      </dgm:t>
    </dgm:pt>
    <dgm:pt modelId="{9011E4AD-3DDF-467D-8B22-D8578B2D3C6C}" type="parTrans" cxnId="{E11987BC-7ECB-49CA-A527-9549678FDF79}">
      <dgm:prSet/>
      <dgm:spPr/>
      <dgm:t>
        <a:bodyPr/>
        <a:lstStyle/>
        <a:p>
          <a:endParaRPr lang="en-US" sz="1100"/>
        </a:p>
      </dgm:t>
    </dgm:pt>
    <dgm:pt modelId="{79F73F49-CDBF-439B-9A64-740153C5A2C6}" type="sibTrans" cxnId="{E11987BC-7ECB-49CA-A527-9549678FDF79}">
      <dgm:prSet/>
      <dgm:spPr/>
      <dgm:t>
        <a:bodyPr/>
        <a:lstStyle/>
        <a:p>
          <a:endParaRPr lang="en-US" sz="1100"/>
        </a:p>
      </dgm:t>
    </dgm:pt>
    <dgm:pt modelId="{6BA7AF04-5CF3-4620-BB4E-DB3F1102C1D2}">
      <dgm:prSet phldrT="[Text]" custT="1"/>
      <dgm:spPr/>
      <dgm:t>
        <a:bodyPr/>
        <a:lstStyle/>
        <a:p>
          <a:r>
            <a:rPr lang="en-US" sz="1100" dirty="0"/>
            <a:t>Method output specified </a:t>
          </a:r>
        </a:p>
      </dgm:t>
    </dgm:pt>
    <dgm:pt modelId="{B03313A9-8F7F-4215-AFB9-3A1BDA1439C9}" type="parTrans" cxnId="{6CC698DD-87C8-4E4F-9C22-E8FB897174CA}">
      <dgm:prSet/>
      <dgm:spPr/>
      <dgm:t>
        <a:bodyPr/>
        <a:lstStyle/>
        <a:p>
          <a:endParaRPr lang="en-US" sz="1100"/>
        </a:p>
      </dgm:t>
    </dgm:pt>
    <dgm:pt modelId="{4F937184-DBFB-41E1-88AC-020ACC2AF309}" type="sibTrans" cxnId="{6CC698DD-87C8-4E4F-9C22-E8FB897174CA}">
      <dgm:prSet/>
      <dgm:spPr/>
      <dgm:t>
        <a:bodyPr/>
        <a:lstStyle/>
        <a:p>
          <a:endParaRPr lang="en-US" sz="1100"/>
        </a:p>
      </dgm:t>
    </dgm:pt>
    <dgm:pt modelId="{2397EAAB-AED6-48A8-9B98-B8FE76A7177B}">
      <dgm:prSet phldrT="[Text]" custT="1"/>
      <dgm:spPr/>
      <dgm:t>
        <a:bodyPr/>
        <a:lstStyle/>
        <a:p>
          <a:r>
            <a:rPr lang="en-US" sz="1100" dirty="0"/>
            <a:t>Java classes</a:t>
          </a:r>
        </a:p>
      </dgm:t>
    </dgm:pt>
    <dgm:pt modelId="{8B787893-0C88-4337-B471-0BE8C0D7BF78}" type="parTrans" cxnId="{4C339FE8-F1DF-4EE2-BB4D-FC3462036556}">
      <dgm:prSet/>
      <dgm:spPr/>
      <dgm:t>
        <a:bodyPr/>
        <a:lstStyle/>
        <a:p>
          <a:endParaRPr lang="en-US" sz="1100"/>
        </a:p>
      </dgm:t>
    </dgm:pt>
    <dgm:pt modelId="{5E56E8B1-0A29-474F-9A42-6C1DEB08F2DB}" type="sibTrans" cxnId="{4C339FE8-F1DF-4EE2-BB4D-FC3462036556}">
      <dgm:prSet/>
      <dgm:spPr/>
      <dgm:t>
        <a:bodyPr/>
        <a:lstStyle/>
        <a:p>
          <a:endParaRPr lang="en-US" sz="1100"/>
        </a:p>
      </dgm:t>
    </dgm:pt>
    <dgm:pt modelId="{06635C8E-27AF-4EF7-8354-EB8A0E8FBC49}">
      <dgm:prSet phldrT="[Text]" custT="1"/>
      <dgm:spPr/>
      <dgm:t>
        <a:bodyPr/>
        <a:lstStyle/>
        <a:p>
          <a:r>
            <a:rPr lang="en-US" sz="1100" dirty="0"/>
            <a:t>Java attributes and types</a:t>
          </a:r>
        </a:p>
      </dgm:t>
    </dgm:pt>
    <dgm:pt modelId="{964176DB-2A58-4929-A4FF-8E401295725A}" type="parTrans" cxnId="{17A89A11-0E43-4CA8-9C98-5C17CB38617F}">
      <dgm:prSet/>
      <dgm:spPr/>
      <dgm:t>
        <a:bodyPr/>
        <a:lstStyle/>
        <a:p>
          <a:endParaRPr lang="en-US" sz="1100"/>
        </a:p>
      </dgm:t>
    </dgm:pt>
    <dgm:pt modelId="{2D181B66-84C7-4594-A103-03143A340233}" type="sibTrans" cxnId="{17A89A11-0E43-4CA8-9C98-5C17CB38617F}">
      <dgm:prSet/>
      <dgm:spPr/>
      <dgm:t>
        <a:bodyPr/>
        <a:lstStyle/>
        <a:p>
          <a:endParaRPr lang="en-US" sz="1100"/>
        </a:p>
      </dgm:t>
    </dgm:pt>
    <dgm:pt modelId="{34096608-E223-4F70-B454-EDBD0C61DCE4}">
      <dgm:prSet phldrT="[Text]" custT="1"/>
      <dgm:spPr/>
      <dgm:t>
        <a:bodyPr/>
        <a:lstStyle/>
        <a:p>
          <a:r>
            <a:rPr lang="en-US" sz="1100" dirty="0" err="1"/>
            <a:t>Arraylist</a:t>
          </a:r>
          <a:r>
            <a:rPr lang="en-US" sz="1100" dirty="0"/>
            <a:t> for group operations</a:t>
          </a:r>
        </a:p>
      </dgm:t>
    </dgm:pt>
    <dgm:pt modelId="{16527906-3BD1-4388-9444-2E139C4F152F}" type="parTrans" cxnId="{25EE062E-C432-4FE7-9401-B909E962B28A}">
      <dgm:prSet/>
      <dgm:spPr/>
      <dgm:t>
        <a:bodyPr/>
        <a:lstStyle/>
        <a:p>
          <a:endParaRPr lang="en-US" sz="1100"/>
        </a:p>
      </dgm:t>
    </dgm:pt>
    <dgm:pt modelId="{AA8058C8-AE98-4038-BF35-5AF1ED25EE21}" type="sibTrans" cxnId="{25EE062E-C432-4FE7-9401-B909E962B28A}">
      <dgm:prSet/>
      <dgm:spPr/>
      <dgm:t>
        <a:bodyPr/>
        <a:lstStyle/>
        <a:p>
          <a:endParaRPr lang="en-US" sz="1100"/>
        </a:p>
      </dgm:t>
    </dgm:pt>
    <dgm:pt modelId="{05380B07-4039-41CC-8038-0269ADBE4E41}">
      <dgm:prSet phldrT="[Text]" custT="1"/>
      <dgm:spPr/>
      <dgm:t>
        <a:bodyPr/>
        <a:lstStyle/>
        <a:p>
          <a:r>
            <a:rPr lang="en-US" sz="1100" dirty="0"/>
            <a:t>User interact components</a:t>
          </a:r>
        </a:p>
      </dgm:t>
    </dgm:pt>
    <dgm:pt modelId="{0D33C140-A08F-4647-ABAB-50369A4BD201}" type="parTrans" cxnId="{3D29F926-D410-43EF-87AB-5F997CB32841}">
      <dgm:prSet/>
      <dgm:spPr/>
      <dgm:t>
        <a:bodyPr/>
        <a:lstStyle/>
        <a:p>
          <a:endParaRPr lang="en-US" sz="1100"/>
        </a:p>
      </dgm:t>
    </dgm:pt>
    <dgm:pt modelId="{FE363EC8-0EBC-42FB-BFF8-389C43ECD7D5}" type="sibTrans" cxnId="{3D29F926-D410-43EF-87AB-5F997CB32841}">
      <dgm:prSet/>
      <dgm:spPr/>
      <dgm:t>
        <a:bodyPr/>
        <a:lstStyle/>
        <a:p>
          <a:endParaRPr lang="en-US" sz="1100"/>
        </a:p>
      </dgm:t>
    </dgm:pt>
    <dgm:pt modelId="{BF578BF0-C60B-4C67-AA44-72993E586606}">
      <dgm:prSet phldrT="[Text]" custT="1"/>
      <dgm:spPr/>
      <dgm:t>
        <a:bodyPr/>
        <a:lstStyle/>
        <a:p>
          <a:r>
            <a:rPr lang="en-US" sz="1100" dirty="0"/>
            <a:t>Interaction between swing components and java classes on the backend</a:t>
          </a:r>
        </a:p>
      </dgm:t>
    </dgm:pt>
    <dgm:pt modelId="{ABB113F6-2C55-4795-9C75-3666BE3D05AB}" type="parTrans" cxnId="{140BFFFA-AB88-4AD2-8FCA-1119693BD3DE}">
      <dgm:prSet/>
      <dgm:spPr/>
      <dgm:t>
        <a:bodyPr/>
        <a:lstStyle/>
        <a:p>
          <a:endParaRPr lang="en-US" sz="1100"/>
        </a:p>
      </dgm:t>
    </dgm:pt>
    <dgm:pt modelId="{4002A1A0-A2C7-4B69-A18B-040E95F63CBF}" type="sibTrans" cxnId="{140BFFFA-AB88-4AD2-8FCA-1119693BD3DE}">
      <dgm:prSet/>
      <dgm:spPr/>
      <dgm:t>
        <a:bodyPr/>
        <a:lstStyle/>
        <a:p>
          <a:endParaRPr lang="en-US" sz="1100"/>
        </a:p>
      </dgm:t>
    </dgm:pt>
    <dgm:pt modelId="{B4602BD8-F199-4171-A116-D46E72DE1CEC}">
      <dgm:prSet phldrT="[Text]" custT="1"/>
      <dgm:spPr/>
      <dgm:t>
        <a:bodyPr/>
        <a:lstStyle/>
        <a:p>
          <a:r>
            <a:rPr lang="en-US" sz="1100" dirty="0"/>
            <a:t>Front-end (UI)</a:t>
          </a:r>
        </a:p>
      </dgm:t>
    </dgm:pt>
    <dgm:pt modelId="{CC077A25-2D63-4DA7-A36D-F605C890A945}" type="parTrans" cxnId="{3275A52B-B762-426B-97D0-E2CEA635D8DD}">
      <dgm:prSet/>
      <dgm:spPr/>
      <dgm:t>
        <a:bodyPr/>
        <a:lstStyle/>
        <a:p>
          <a:endParaRPr lang="en-US" sz="1100"/>
        </a:p>
      </dgm:t>
    </dgm:pt>
    <dgm:pt modelId="{8F478383-001A-4153-B172-43D776DD2A63}" type="sibTrans" cxnId="{3275A52B-B762-426B-97D0-E2CEA635D8DD}">
      <dgm:prSet/>
      <dgm:spPr/>
      <dgm:t>
        <a:bodyPr/>
        <a:lstStyle/>
        <a:p>
          <a:endParaRPr lang="en-US" sz="1100"/>
        </a:p>
      </dgm:t>
    </dgm:pt>
    <dgm:pt modelId="{09251195-5AEF-48FB-A4E4-6B95E6A57E5C}">
      <dgm:prSet phldrT="[Text]" custT="1"/>
      <dgm:spPr/>
      <dgm:t>
        <a:bodyPr/>
        <a:lstStyle/>
        <a:p>
          <a:r>
            <a:rPr lang="en-US" sz="1100" dirty="0"/>
            <a:t>Backend (java classes)</a:t>
          </a:r>
        </a:p>
      </dgm:t>
    </dgm:pt>
    <dgm:pt modelId="{25295156-406E-4F57-87E2-3F1EC6EA52C0}" type="parTrans" cxnId="{B66F8775-8B05-417E-9B36-E9C65C9AC03E}">
      <dgm:prSet/>
      <dgm:spPr/>
      <dgm:t>
        <a:bodyPr/>
        <a:lstStyle/>
        <a:p>
          <a:endParaRPr lang="en-US" sz="1100"/>
        </a:p>
      </dgm:t>
    </dgm:pt>
    <dgm:pt modelId="{1A0F4F87-1822-4B8D-8C10-64DF2BA98148}" type="sibTrans" cxnId="{B66F8775-8B05-417E-9B36-E9C65C9AC03E}">
      <dgm:prSet/>
      <dgm:spPr/>
      <dgm:t>
        <a:bodyPr/>
        <a:lstStyle/>
        <a:p>
          <a:endParaRPr lang="en-US" sz="1100"/>
        </a:p>
      </dgm:t>
    </dgm:pt>
    <dgm:pt modelId="{E84E296C-706C-4EA3-A1FE-DDB6DA4D5CB3}" type="pres">
      <dgm:prSet presAssocID="{B7CBBBFA-C5A7-4B5D-9ECE-3985BDC8329B}" presName="layout" presStyleCnt="0">
        <dgm:presLayoutVars>
          <dgm:chMax/>
          <dgm:chPref/>
          <dgm:dir/>
          <dgm:resizeHandles/>
        </dgm:presLayoutVars>
      </dgm:prSet>
      <dgm:spPr/>
    </dgm:pt>
    <dgm:pt modelId="{4CEC6CCE-E5B1-4198-A87A-B39B0F967D7A}" type="pres">
      <dgm:prSet presAssocID="{B16E2A50-DF91-40AD-9BA4-82AA21FB0A13}" presName="root" presStyleCnt="0">
        <dgm:presLayoutVars>
          <dgm:chMax/>
          <dgm:chPref/>
        </dgm:presLayoutVars>
      </dgm:prSet>
      <dgm:spPr/>
    </dgm:pt>
    <dgm:pt modelId="{6535E76C-638B-4C32-BBF9-5E3B82A106DA}" type="pres">
      <dgm:prSet presAssocID="{B16E2A50-DF91-40AD-9BA4-82AA21FB0A13}" presName="rootComposite" presStyleCnt="0">
        <dgm:presLayoutVars/>
      </dgm:prSet>
      <dgm:spPr/>
    </dgm:pt>
    <dgm:pt modelId="{CB81E90D-E2F5-49ED-9C6D-39338343F08D}" type="pres">
      <dgm:prSet presAssocID="{B16E2A50-DF91-40AD-9BA4-82AA21FB0A13}" presName="ParentAccent" presStyleLbl="alignNode1" presStyleIdx="0" presStyleCnt="4"/>
      <dgm:spPr/>
    </dgm:pt>
    <dgm:pt modelId="{9F834B6C-0137-47E5-A958-D8D4E05592A5}" type="pres">
      <dgm:prSet presAssocID="{B16E2A50-DF91-40AD-9BA4-82AA21FB0A13}" presName="ParentSmallAccent" presStyleLbl="fgAcc1" presStyleIdx="0" presStyleCnt="4"/>
      <dgm:spPr/>
    </dgm:pt>
    <dgm:pt modelId="{814C7638-9B78-4D55-8F50-9D1F2714C203}" type="pres">
      <dgm:prSet presAssocID="{B16E2A50-DF91-40AD-9BA4-82AA21FB0A13}" presName="Parent" presStyleLbl="revTx" presStyleIdx="0" presStyleCnt="29">
        <dgm:presLayoutVars>
          <dgm:chMax/>
          <dgm:chPref val="4"/>
          <dgm:bulletEnabled val="1"/>
        </dgm:presLayoutVars>
      </dgm:prSet>
      <dgm:spPr/>
    </dgm:pt>
    <dgm:pt modelId="{551F3FD5-8E4B-40DF-A3C3-2537325BBC8E}" type="pres">
      <dgm:prSet presAssocID="{B16E2A50-DF91-40AD-9BA4-82AA21FB0A13}" presName="childShape" presStyleCnt="0">
        <dgm:presLayoutVars>
          <dgm:chMax val="0"/>
          <dgm:chPref val="0"/>
        </dgm:presLayoutVars>
      </dgm:prSet>
      <dgm:spPr/>
    </dgm:pt>
    <dgm:pt modelId="{86C60805-5931-4DF9-A93B-FB253D88A5AB}" type="pres">
      <dgm:prSet presAssocID="{39E2568B-0425-425A-B253-0F81A8A8BE0B}" presName="childComposite" presStyleCnt="0">
        <dgm:presLayoutVars>
          <dgm:chMax val="0"/>
          <dgm:chPref val="0"/>
        </dgm:presLayoutVars>
      </dgm:prSet>
      <dgm:spPr/>
    </dgm:pt>
    <dgm:pt modelId="{8C9A7378-91B7-4545-B4C8-0D5CB38ED5E3}" type="pres">
      <dgm:prSet presAssocID="{39E2568B-0425-425A-B253-0F81A8A8BE0B}" presName="ChildAccent" presStyleLbl="solidFgAcc1" presStyleIdx="0" presStyleCnt="25"/>
      <dgm:spPr/>
    </dgm:pt>
    <dgm:pt modelId="{DD1944E7-DF05-46A0-AEC4-BA86F209C34B}" type="pres">
      <dgm:prSet presAssocID="{39E2568B-0425-425A-B253-0F81A8A8BE0B}" presName="Child" presStyleLbl="revTx" presStyleIdx="1" presStyleCnt="29">
        <dgm:presLayoutVars>
          <dgm:chMax val="0"/>
          <dgm:chPref val="0"/>
          <dgm:bulletEnabled val="1"/>
        </dgm:presLayoutVars>
      </dgm:prSet>
      <dgm:spPr/>
    </dgm:pt>
    <dgm:pt modelId="{F4DD368C-2840-430F-8832-4FD8086EBBF7}" type="pres">
      <dgm:prSet presAssocID="{49928A7A-83BF-43F6-AEB3-95ABF5864968}" presName="childComposite" presStyleCnt="0">
        <dgm:presLayoutVars>
          <dgm:chMax val="0"/>
          <dgm:chPref val="0"/>
        </dgm:presLayoutVars>
      </dgm:prSet>
      <dgm:spPr/>
    </dgm:pt>
    <dgm:pt modelId="{2B67ED4A-4250-4A19-B16F-96B369956D51}" type="pres">
      <dgm:prSet presAssocID="{49928A7A-83BF-43F6-AEB3-95ABF5864968}" presName="ChildAccent" presStyleLbl="solidFgAcc1" presStyleIdx="1" presStyleCnt="25"/>
      <dgm:spPr/>
    </dgm:pt>
    <dgm:pt modelId="{A0BB1729-207A-4003-A62F-9D397AE91206}" type="pres">
      <dgm:prSet presAssocID="{49928A7A-83BF-43F6-AEB3-95ABF5864968}" presName="Child" presStyleLbl="revTx" presStyleIdx="2" presStyleCnt="29">
        <dgm:presLayoutVars>
          <dgm:chMax val="0"/>
          <dgm:chPref val="0"/>
          <dgm:bulletEnabled val="1"/>
        </dgm:presLayoutVars>
      </dgm:prSet>
      <dgm:spPr/>
    </dgm:pt>
    <dgm:pt modelId="{AF73FE38-6EE5-427E-8864-BAFB65C23784}" type="pres">
      <dgm:prSet presAssocID="{A8C404C5-80EE-4AC0-8DDF-FF02AD738C7C}" presName="childComposite" presStyleCnt="0">
        <dgm:presLayoutVars>
          <dgm:chMax val="0"/>
          <dgm:chPref val="0"/>
        </dgm:presLayoutVars>
      </dgm:prSet>
      <dgm:spPr/>
    </dgm:pt>
    <dgm:pt modelId="{54A7E3A8-92E1-471B-9982-F781AAA7637D}" type="pres">
      <dgm:prSet presAssocID="{A8C404C5-80EE-4AC0-8DDF-FF02AD738C7C}" presName="ChildAccent" presStyleLbl="solidFgAcc1" presStyleIdx="2" presStyleCnt="25"/>
      <dgm:spPr/>
    </dgm:pt>
    <dgm:pt modelId="{CD5070C7-43DF-4216-A04A-C5C1C41C5FBC}" type="pres">
      <dgm:prSet presAssocID="{A8C404C5-80EE-4AC0-8DDF-FF02AD738C7C}" presName="Child" presStyleLbl="revTx" presStyleIdx="3" presStyleCnt="29">
        <dgm:presLayoutVars>
          <dgm:chMax val="0"/>
          <dgm:chPref val="0"/>
          <dgm:bulletEnabled val="1"/>
        </dgm:presLayoutVars>
      </dgm:prSet>
      <dgm:spPr/>
    </dgm:pt>
    <dgm:pt modelId="{D1BF7EAA-D87A-49B9-840E-08953AFFFD87}" type="pres">
      <dgm:prSet presAssocID="{E976CB55-A79D-4ADE-95E7-C6661B3A9931}" presName="childComposite" presStyleCnt="0">
        <dgm:presLayoutVars>
          <dgm:chMax val="0"/>
          <dgm:chPref val="0"/>
        </dgm:presLayoutVars>
      </dgm:prSet>
      <dgm:spPr/>
    </dgm:pt>
    <dgm:pt modelId="{D16AFBE4-3A5A-4202-9EC2-08635FEA38A0}" type="pres">
      <dgm:prSet presAssocID="{E976CB55-A79D-4ADE-95E7-C6661B3A9931}" presName="ChildAccent" presStyleLbl="solidFgAcc1" presStyleIdx="3" presStyleCnt="25"/>
      <dgm:spPr/>
    </dgm:pt>
    <dgm:pt modelId="{E048DA7B-C504-49D2-A682-1E7BFF4202A5}" type="pres">
      <dgm:prSet presAssocID="{E976CB55-A79D-4ADE-95E7-C6661B3A9931}" presName="Child" presStyleLbl="revTx" presStyleIdx="4" presStyleCnt="29">
        <dgm:presLayoutVars>
          <dgm:chMax val="0"/>
          <dgm:chPref val="0"/>
          <dgm:bulletEnabled val="1"/>
        </dgm:presLayoutVars>
      </dgm:prSet>
      <dgm:spPr/>
    </dgm:pt>
    <dgm:pt modelId="{821110AE-C898-449D-82F1-B99965E36EB2}" type="pres">
      <dgm:prSet presAssocID="{4FC117BA-39E4-4086-A342-F5DF823F910E}" presName="childComposite" presStyleCnt="0">
        <dgm:presLayoutVars>
          <dgm:chMax val="0"/>
          <dgm:chPref val="0"/>
        </dgm:presLayoutVars>
      </dgm:prSet>
      <dgm:spPr/>
    </dgm:pt>
    <dgm:pt modelId="{7F0F9A9A-DD7C-4608-B3DE-DA75DE45BB75}" type="pres">
      <dgm:prSet presAssocID="{4FC117BA-39E4-4086-A342-F5DF823F910E}" presName="ChildAccent" presStyleLbl="solidFgAcc1" presStyleIdx="4" presStyleCnt="25"/>
      <dgm:spPr/>
    </dgm:pt>
    <dgm:pt modelId="{A4EDEC6C-FFB2-4A63-BAD9-334D393C6A26}" type="pres">
      <dgm:prSet presAssocID="{4FC117BA-39E4-4086-A342-F5DF823F910E}" presName="Child" presStyleLbl="revTx" presStyleIdx="5" presStyleCnt="29">
        <dgm:presLayoutVars>
          <dgm:chMax val="0"/>
          <dgm:chPref val="0"/>
          <dgm:bulletEnabled val="1"/>
        </dgm:presLayoutVars>
      </dgm:prSet>
      <dgm:spPr/>
    </dgm:pt>
    <dgm:pt modelId="{E16B2236-519A-455F-9FC1-727D8C789328}" type="pres">
      <dgm:prSet presAssocID="{F03ABB9A-CD4C-496F-9E6F-F62CC44D0E29}" presName="childComposite" presStyleCnt="0">
        <dgm:presLayoutVars>
          <dgm:chMax val="0"/>
          <dgm:chPref val="0"/>
        </dgm:presLayoutVars>
      </dgm:prSet>
      <dgm:spPr/>
    </dgm:pt>
    <dgm:pt modelId="{F5A53E40-AB45-4D8D-B6A4-AC15FCABF82B}" type="pres">
      <dgm:prSet presAssocID="{F03ABB9A-CD4C-496F-9E6F-F62CC44D0E29}" presName="ChildAccent" presStyleLbl="solidFgAcc1" presStyleIdx="5" presStyleCnt="25"/>
      <dgm:spPr/>
    </dgm:pt>
    <dgm:pt modelId="{CF3028B6-89A7-4207-8B9C-314A12CDAC55}" type="pres">
      <dgm:prSet presAssocID="{F03ABB9A-CD4C-496F-9E6F-F62CC44D0E29}" presName="Child" presStyleLbl="revTx" presStyleIdx="6" presStyleCnt="29">
        <dgm:presLayoutVars>
          <dgm:chMax val="0"/>
          <dgm:chPref val="0"/>
          <dgm:bulletEnabled val="1"/>
        </dgm:presLayoutVars>
      </dgm:prSet>
      <dgm:spPr/>
    </dgm:pt>
    <dgm:pt modelId="{ED95FC34-39A5-4AE4-9649-32BE3119224A}" type="pres">
      <dgm:prSet presAssocID="{3E729AEF-48A5-4830-B79D-C1B48E6977FA}" presName="root" presStyleCnt="0">
        <dgm:presLayoutVars>
          <dgm:chMax/>
          <dgm:chPref/>
        </dgm:presLayoutVars>
      </dgm:prSet>
      <dgm:spPr/>
    </dgm:pt>
    <dgm:pt modelId="{FBFC93F5-2617-4225-8380-D300856A2911}" type="pres">
      <dgm:prSet presAssocID="{3E729AEF-48A5-4830-B79D-C1B48E6977FA}" presName="rootComposite" presStyleCnt="0">
        <dgm:presLayoutVars/>
      </dgm:prSet>
      <dgm:spPr/>
    </dgm:pt>
    <dgm:pt modelId="{A0B092AF-9F46-468B-BA39-852A75435494}" type="pres">
      <dgm:prSet presAssocID="{3E729AEF-48A5-4830-B79D-C1B48E6977FA}" presName="ParentAccent" presStyleLbl="alignNode1" presStyleIdx="1" presStyleCnt="4"/>
      <dgm:spPr/>
    </dgm:pt>
    <dgm:pt modelId="{CE64C6B4-8877-4D40-9B9F-6669F7D1FDE8}" type="pres">
      <dgm:prSet presAssocID="{3E729AEF-48A5-4830-B79D-C1B48E6977FA}" presName="ParentSmallAccent" presStyleLbl="fgAcc1" presStyleIdx="1" presStyleCnt="4"/>
      <dgm:spPr/>
    </dgm:pt>
    <dgm:pt modelId="{92E8E5C6-B879-431A-B1C4-98C6301C1CD2}" type="pres">
      <dgm:prSet presAssocID="{3E729AEF-48A5-4830-B79D-C1B48E6977FA}" presName="Parent" presStyleLbl="revTx" presStyleIdx="7" presStyleCnt="29">
        <dgm:presLayoutVars>
          <dgm:chMax/>
          <dgm:chPref val="4"/>
          <dgm:bulletEnabled val="1"/>
        </dgm:presLayoutVars>
      </dgm:prSet>
      <dgm:spPr/>
    </dgm:pt>
    <dgm:pt modelId="{FF9E15C0-B416-4AF6-AEA5-8FE80DE986AA}" type="pres">
      <dgm:prSet presAssocID="{3E729AEF-48A5-4830-B79D-C1B48E6977FA}" presName="childShape" presStyleCnt="0">
        <dgm:presLayoutVars>
          <dgm:chMax val="0"/>
          <dgm:chPref val="0"/>
        </dgm:presLayoutVars>
      </dgm:prSet>
      <dgm:spPr/>
    </dgm:pt>
    <dgm:pt modelId="{6F47E6EE-DFE2-4EC2-AAC8-2FB91807259A}" type="pres">
      <dgm:prSet presAssocID="{BC624E27-9CC1-459F-B8BB-F92E837CFC1C}" presName="childComposite" presStyleCnt="0">
        <dgm:presLayoutVars>
          <dgm:chMax val="0"/>
          <dgm:chPref val="0"/>
        </dgm:presLayoutVars>
      </dgm:prSet>
      <dgm:spPr/>
    </dgm:pt>
    <dgm:pt modelId="{BA24B7CF-19BD-4FC6-8C78-69C9A0666781}" type="pres">
      <dgm:prSet presAssocID="{BC624E27-9CC1-459F-B8BB-F92E837CFC1C}" presName="ChildAccent" presStyleLbl="solidFgAcc1" presStyleIdx="6" presStyleCnt="25"/>
      <dgm:spPr/>
    </dgm:pt>
    <dgm:pt modelId="{82EEA523-9792-4394-BBE3-A19AB4003C2E}" type="pres">
      <dgm:prSet presAssocID="{BC624E27-9CC1-459F-B8BB-F92E837CFC1C}" presName="Child" presStyleLbl="revTx" presStyleIdx="8" presStyleCnt="29">
        <dgm:presLayoutVars>
          <dgm:chMax val="0"/>
          <dgm:chPref val="0"/>
          <dgm:bulletEnabled val="1"/>
        </dgm:presLayoutVars>
      </dgm:prSet>
      <dgm:spPr/>
    </dgm:pt>
    <dgm:pt modelId="{405DB0B2-1D71-424A-AA77-6E34B3A20828}" type="pres">
      <dgm:prSet presAssocID="{D8F27823-412F-45BB-AC16-EDA96D208D77}" presName="childComposite" presStyleCnt="0">
        <dgm:presLayoutVars>
          <dgm:chMax val="0"/>
          <dgm:chPref val="0"/>
        </dgm:presLayoutVars>
      </dgm:prSet>
      <dgm:spPr/>
    </dgm:pt>
    <dgm:pt modelId="{1B35C49E-4BC6-40A5-8ECD-44C4DAE4AD59}" type="pres">
      <dgm:prSet presAssocID="{D8F27823-412F-45BB-AC16-EDA96D208D77}" presName="ChildAccent" presStyleLbl="solidFgAcc1" presStyleIdx="7" presStyleCnt="25"/>
      <dgm:spPr/>
    </dgm:pt>
    <dgm:pt modelId="{060B262F-C1F4-43F7-B9D0-2DE2B67D2D27}" type="pres">
      <dgm:prSet presAssocID="{D8F27823-412F-45BB-AC16-EDA96D208D77}" presName="Child" presStyleLbl="revTx" presStyleIdx="9" presStyleCnt="29">
        <dgm:presLayoutVars>
          <dgm:chMax val="0"/>
          <dgm:chPref val="0"/>
          <dgm:bulletEnabled val="1"/>
        </dgm:presLayoutVars>
      </dgm:prSet>
      <dgm:spPr/>
    </dgm:pt>
    <dgm:pt modelId="{698E843E-49A3-4C8E-85BA-B6E377304736}" type="pres">
      <dgm:prSet presAssocID="{B659B8DD-F748-4B0E-A8A6-D3298571926D}" presName="childComposite" presStyleCnt="0">
        <dgm:presLayoutVars>
          <dgm:chMax val="0"/>
          <dgm:chPref val="0"/>
        </dgm:presLayoutVars>
      </dgm:prSet>
      <dgm:spPr/>
    </dgm:pt>
    <dgm:pt modelId="{62186692-B4BA-4E54-BB02-6147DD34162B}" type="pres">
      <dgm:prSet presAssocID="{B659B8DD-F748-4B0E-A8A6-D3298571926D}" presName="ChildAccent" presStyleLbl="solidFgAcc1" presStyleIdx="8" presStyleCnt="25"/>
      <dgm:spPr/>
    </dgm:pt>
    <dgm:pt modelId="{CDBE0B64-4221-4177-A8E2-B218E21A75D1}" type="pres">
      <dgm:prSet presAssocID="{B659B8DD-F748-4B0E-A8A6-D3298571926D}" presName="Child" presStyleLbl="revTx" presStyleIdx="10" presStyleCnt="29">
        <dgm:presLayoutVars>
          <dgm:chMax val="0"/>
          <dgm:chPref val="0"/>
          <dgm:bulletEnabled val="1"/>
        </dgm:presLayoutVars>
      </dgm:prSet>
      <dgm:spPr/>
    </dgm:pt>
    <dgm:pt modelId="{E681BB34-F4FD-4621-8E8F-E98024C92EC9}" type="pres">
      <dgm:prSet presAssocID="{F02D820F-F1C3-4AE8-8068-A93C6436E172}" presName="childComposite" presStyleCnt="0">
        <dgm:presLayoutVars>
          <dgm:chMax val="0"/>
          <dgm:chPref val="0"/>
        </dgm:presLayoutVars>
      </dgm:prSet>
      <dgm:spPr/>
    </dgm:pt>
    <dgm:pt modelId="{C5A4640A-12F7-488E-A097-2D6373D9A8A8}" type="pres">
      <dgm:prSet presAssocID="{F02D820F-F1C3-4AE8-8068-A93C6436E172}" presName="ChildAccent" presStyleLbl="solidFgAcc1" presStyleIdx="9" presStyleCnt="25"/>
      <dgm:spPr/>
    </dgm:pt>
    <dgm:pt modelId="{5B827878-E157-45F3-9DC6-DB11212071DE}" type="pres">
      <dgm:prSet presAssocID="{F02D820F-F1C3-4AE8-8068-A93C6436E172}" presName="Child" presStyleLbl="revTx" presStyleIdx="11" presStyleCnt="29">
        <dgm:presLayoutVars>
          <dgm:chMax val="0"/>
          <dgm:chPref val="0"/>
          <dgm:bulletEnabled val="1"/>
        </dgm:presLayoutVars>
      </dgm:prSet>
      <dgm:spPr/>
    </dgm:pt>
    <dgm:pt modelId="{0FD1FA27-0067-488F-8F1A-03D6289C2FF3}" type="pres">
      <dgm:prSet presAssocID="{F22CF076-94AC-4C8E-B8FF-388686977693}" presName="childComposite" presStyleCnt="0">
        <dgm:presLayoutVars>
          <dgm:chMax val="0"/>
          <dgm:chPref val="0"/>
        </dgm:presLayoutVars>
      </dgm:prSet>
      <dgm:spPr/>
    </dgm:pt>
    <dgm:pt modelId="{9808AB89-C6C2-46BF-8863-CEAAE7FA0084}" type="pres">
      <dgm:prSet presAssocID="{F22CF076-94AC-4C8E-B8FF-388686977693}" presName="ChildAccent" presStyleLbl="solidFgAcc1" presStyleIdx="10" presStyleCnt="25"/>
      <dgm:spPr/>
    </dgm:pt>
    <dgm:pt modelId="{5439278E-4217-462F-A86F-4287C74A6570}" type="pres">
      <dgm:prSet presAssocID="{F22CF076-94AC-4C8E-B8FF-388686977693}" presName="Child" presStyleLbl="revTx" presStyleIdx="12" presStyleCnt="29">
        <dgm:presLayoutVars>
          <dgm:chMax val="0"/>
          <dgm:chPref val="0"/>
          <dgm:bulletEnabled val="1"/>
        </dgm:presLayoutVars>
      </dgm:prSet>
      <dgm:spPr/>
    </dgm:pt>
    <dgm:pt modelId="{600CDA99-9A2B-42D2-8F57-7DBB9BD93DCC}" type="pres">
      <dgm:prSet presAssocID="{11428A41-4EFF-47DC-B48F-37397D1F4490}" presName="childComposite" presStyleCnt="0">
        <dgm:presLayoutVars>
          <dgm:chMax val="0"/>
          <dgm:chPref val="0"/>
        </dgm:presLayoutVars>
      </dgm:prSet>
      <dgm:spPr/>
    </dgm:pt>
    <dgm:pt modelId="{07864786-8286-443D-B98C-5226CD9A5FCA}" type="pres">
      <dgm:prSet presAssocID="{11428A41-4EFF-47DC-B48F-37397D1F4490}" presName="ChildAccent" presStyleLbl="solidFgAcc1" presStyleIdx="11" presStyleCnt="25"/>
      <dgm:spPr/>
    </dgm:pt>
    <dgm:pt modelId="{039D538B-B908-4F28-B5AC-9D83016DD8F1}" type="pres">
      <dgm:prSet presAssocID="{11428A41-4EFF-47DC-B48F-37397D1F4490}" presName="Child" presStyleLbl="revTx" presStyleIdx="13" presStyleCnt="29">
        <dgm:presLayoutVars>
          <dgm:chMax val="0"/>
          <dgm:chPref val="0"/>
          <dgm:bulletEnabled val="1"/>
        </dgm:presLayoutVars>
      </dgm:prSet>
      <dgm:spPr/>
    </dgm:pt>
    <dgm:pt modelId="{E5EA0A09-A6CB-4DDE-96C9-B778AAD04035}" type="pres">
      <dgm:prSet presAssocID="{AE9B4EBD-15B3-4581-B2D5-E48D74B6953F}" presName="childComposite" presStyleCnt="0">
        <dgm:presLayoutVars>
          <dgm:chMax val="0"/>
          <dgm:chPref val="0"/>
        </dgm:presLayoutVars>
      </dgm:prSet>
      <dgm:spPr/>
    </dgm:pt>
    <dgm:pt modelId="{43997373-B4D1-4430-B8A9-3F1733B45ACE}" type="pres">
      <dgm:prSet presAssocID="{AE9B4EBD-15B3-4581-B2D5-E48D74B6953F}" presName="ChildAccent" presStyleLbl="solidFgAcc1" presStyleIdx="12" presStyleCnt="25"/>
      <dgm:spPr/>
    </dgm:pt>
    <dgm:pt modelId="{8780FBC1-5AC4-4438-A82E-182424E90F55}" type="pres">
      <dgm:prSet presAssocID="{AE9B4EBD-15B3-4581-B2D5-E48D74B6953F}" presName="Child" presStyleLbl="revTx" presStyleIdx="14" presStyleCnt="29">
        <dgm:presLayoutVars>
          <dgm:chMax val="0"/>
          <dgm:chPref val="0"/>
          <dgm:bulletEnabled val="1"/>
        </dgm:presLayoutVars>
      </dgm:prSet>
      <dgm:spPr/>
    </dgm:pt>
    <dgm:pt modelId="{EA0685DE-AF67-44D7-BB05-314A07EE8B3C}" type="pres">
      <dgm:prSet presAssocID="{AEF4E34B-3E14-460F-ABE2-11A502720038}" presName="root" presStyleCnt="0">
        <dgm:presLayoutVars>
          <dgm:chMax/>
          <dgm:chPref/>
        </dgm:presLayoutVars>
      </dgm:prSet>
      <dgm:spPr/>
    </dgm:pt>
    <dgm:pt modelId="{3775DA95-455B-419A-BDD3-91F2193A51FC}" type="pres">
      <dgm:prSet presAssocID="{AEF4E34B-3E14-460F-ABE2-11A502720038}" presName="rootComposite" presStyleCnt="0">
        <dgm:presLayoutVars/>
      </dgm:prSet>
      <dgm:spPr/>
    </dgm:pt>
    <dgm:pt modelId="{DF6F33B3-E734-44BC-9C47-FA3FB2A72249}" type="pres">
      <dgm:prSet presAssocID="{AEF4E34B-3E14-460F-ABE2-11A502720038}" presName="ParentAccent" presStyleLbl="alignNode1" presStyleIdx="2" presStyleCnt="4"/>
      <dgm:spPr/>
    </dgm:pt>
    <dgm:pt modelId="{065BEF2A-784E-4DF5-B6B1-8DE6826E8774}" type="pres">
      <dgm:prSet presAssocID="{AEF4E34B-3E14-460F-ABE2-11A502720038}" presName="ParentSmallAccent" presStyleLbl="fgAcc1" presStyleIdx="2" presStyleCnt="4"/>
      <dgm:spPr/>
    </dgm:pt>
    <dgm:pt modelId="{86F48294-5C27-4E25-949D-71EC99C53F03}" type="pres">
      <dgm:prSet presAssocID="{AEF4E34B-3E14-460F-ABE2-11A502720038}" presName="Parent" presStyleLbl="revTx" presStyleIdx="15" presStyleCnt="29">
        <dgm:presLayoutVars>
          <dgm:chMax/>
          <dgm:chPref val="4"/>
          <dgm:bulletEnabled val="1"/>
        </dgm:presLayoutVars>
      </dgm:prSet>
      <dgm:spPr/>
    </dgm:pt>
    <dgm:pt modelId="{9AEE0238-B3DD-4773-8D1D-82BAE574599D}" type="pres">
      <dgm:prSet presAssocID="{AEF4E34B-3E14-460F-ABE2-11A502720038}" presName="childShape" presStyleCnt="0">
        <dgm:presLayoutVars>
          <dgm:chMax val="0"/>
          <dgm:chPref val="0"/>
        </dgm:presLayoutVars>
      </dgm:prSet>
      <dgm:spPr/>
    </dgm:pt>
    <dgm:pt modelId="{53D0BBB2-D7C7-40F7-A446-C73B5E15521D}" type="pres">
      <dgm:prSet presAssocID="{84605594-7E1E-469E-826C-67CA9FFF2946}" presName="childComposite" presStyleCnt="0">
        <dgm:presLayoutVars>
          <dgm:chMax val="0"/>
          <dgm:chPref val="0"/>
        </dgm:presLayoutVars>
      </dgm:prSet>
      <dgm:spPr/>
    </dgm:pt>
    <dgm:pt modelId="{D59E7723-30B3-4E25-BE20-B46AE291752D}" type="pres">
      <dgm:prSet presAssocID="{84605594-7E1E-469E-826C-67CA9FFF2946}" presName="ChildAccent" presStyleLbl="solidFgAcc1" presStyleIdx="13" presStyleCnt="25"/>
      <dgm:spPr/>
    </dgm:pt>
    <dgm:pt modelId="{009B6EDC-98FA-4007-A243-EECD7F129725}" type="pres">
      <dgm:prSet presAssocID="{84605594-7E1E-469E-826C-67CA9FFF2946}" presName="Child" presStyleLbl="revTx" presStyleIdx="16" presStyleCnt="29">
        <dgm:presLayoutVars>
          <dgm:chMax val="0"/>
          <dgm:chPref val="0"/>
          <dgm:bulletEnabled val="1"/>
        </dgm:presLayoutVars>
      </dgm:prSet>
      <dgm:spPr/>
    </dgm:pt>
    <dgm:pt modelId="{6E0EE124-0F7A-49AA-A293-2AD87E277C93}" type="pres">
      <dgm:prSet presAssocID="{584EEA82-1AED-4B7C-8C4A-2BB5BB622B0B}" presName="childComposite" presStyleCnt="0">
        <dgm:presLayoutVars>
          <dgm:chMax val="0"/>
          <dgm:chPref val="0"/>
        </dgm:presLayoutVars>
      </dgm:prSet>
      <dgm:spPr/>
    </dgm:pt>
    <dgm:pt modelId="{F51E771D-8031-4F6F-A016-D8B130368112}" type="pres">
      <dgm:prSet presAssocID="{584EEA82-1AED-4B7C-8C4A-2BB5BB622B0B}" presName="ChildAccent" presStyleLbl="solidFgAcc1" presStyleIdx="14" presStyleCnt="25"/>
      <dgm:spPr/>
    </dgm:pt>
    <dgm:pt modelId="{356314DA-EDEA-470C-86BF-35659C2D222C}" type="pres">
      <dgm:prSet presAssocID="{584EEA82-1AED-4B7C-8C4A-2BB5BB622B0B}" presName="Child" presStyleLbl="revTx" presStyleIdx="17" presStyleCnt="29">
        <dgm:presLayoutVars>
          <dgm:chMax val="0"/>
          <dgm:chPref val="0"/>
          <dgm:bulletEnabled val="1"/>
        </dgm:presLayoutVars>
      </dgm:prSet>
      <dgm:spPr/>
    </dgm:pt>
    <dgm:pt modelId="{229A9E45-3DA6-4092-A622-EA6918443C93}" type="pres">
      <dgm:prSet presAssocID="{DD7188BA-56AF-4901-A8BF-77E7EF0A796F}" presName="childComposite" presStyleCnt="0">
        <dgm:presLayoutVars>
          <dgm:chMax val="0"/>
          <dgm:chPref val="0"/>
        </dgm:presLayoutVars>
      </dgm:prSet>
      <dgm:spPr/>
    </dgm:pt>
    <dgm:pt modelId="{4FC273D3-2622-47FD-A535-E955F4A5A1DA}" type="pres">
      <dgm:prSet presAssocID="{DD7188BA-56AF-4901-A8BF-77E7EF0A796F}" presName="ChildAccent" presStyleLbl="solidFgAcc1" presStyleIdx="15" presStyleCnt="25"/>
      <dgm:spPr/>
    </dgm:pt>
    <dgm:pt modelId="{7578EE0C-2F87-415C-BF60-A8FABA656C3F}" type="pres">
      <dgm:prSet presAssocID="{DD7188BA-56AF-4901-A8BF-77E7EF0A796F}" presName="Child" presStyleLbl="revTx" presStyleIdx="18" presStyleCnt="29">
        <dgm:presLayoutVars>
          <dgm:chMax val="0"/>
          <dgm:chPref val="0"/>
          <dgm:bulletEnabled val="1"/>
        </dgm:presLayoutVars>
      </dgm:prSet>
      <dgm:spPr/>
    </dgm:pt>
    <dgm:pt modelId="{15FD96AF-E91A-44BE-99D8-60CF8F4F004A}" type="pres">
      <dgm:prSet presAssocID="{4549E26D-EAA0-439C-A67F-655C7EED0ABC}" presName="childComposite" presStyleCnt="0">
        <dgm:presLayoutVars>
          <dgm:chMax val="0"/>
          <dgm:chPref val="0"/>
        </dgm:presLayoutVars>
      </dgm:prSet>
      <dgm:spPr/>
    </dgm:pt>
    <dgm:pt modelId="{2F161B1C-4C27-4F60-BF63-E470EDA11A75}" type="pres">
      <dgm:prSet presAssocID="{4549E26D-EAA0-439C-A67F-655C7EED0ABC}" presName="ChildAccent" presStyleLbl="solidFgAcc1" presStyleIdx="16" presStyleCnt="25"/>
      <dgm:spPr/>
    </dgm:pt>
    <dgm:pt modelId="{5EB96BCF-3BF6-4EBC-830D-E59D2BE88491}" type="pres">
      <dgm:prSet presAssocID="{4549E26D-EAA0-439C-A67F-655C7EED0ABC}" presName="Child" presStyleLbl="revTx" presStyleIdx="19" presStyleCnt="29">
        <dgm:presLayoutVars>
          <dgm:chMax val="0"/>
          <dgm:chPref val="0"/>
          <dgm:bulletEnabled val="1"/>
        </dgm:presLayoutVars>
      </dgm:prSet>
      <dgm:spPr/>
    </dgm:pt>
    <dgm:pt modelId="{D3178585-73FC-49CD-9791-A5641DA4678A}" type="pres">
      <dgm:prSet presAssocID="{6BA7AF04-5CF3-4620-BB4E-DB3F1102C1D2}" presName="childComposite" presStyleCnt="0">
        <dgm:presLayoutVars>
          <dgm:chMax val="0"/>
          <dgm:chPref val="0"/>
        </dgm:presLayoutVars>
      </dgm:prSet>
      <dgm:spPr/>
    </dgm:pt>
    <dgm:pt modelId="{77347D50-15DE-406F-8C04-C0C8ABF1055D}" type="pres">
      <dgm:prSet presAssocID="{6BA7AF04-5CF3-4620-BB4E-DB3F1102C1D2}" presName="ChildAccent" presStyleLbl="solidFgAcc1" presStyleIdx="17" presStyleCnt="25"/>
      <dgm:spPr/>
    </dgm:pt>
    <dgm:pt modelId="{62D98A24-1A6B-4181-B1EC-A31BE0187C35}" type="pres">
      <dgm:prSet presAssocID="{6BA7AF04-5CF3-4620-BB4E-DB3F1102C1D2}" presName="Child" presStyleLbl="revTx" presStyleIdx="20" presStyleCnt="29">
        <dgm:presLayoutVars>
          <dgm:chMax val="0"/>
          <dgm:chPref val="0"/>
          <dgm:bulletEnabled val="1"/>
        </dgm:presLayoutVars>
      </dgm:prSet>
      <dgm:spPr/>
    </dgm:pt>
    <dgm:pt modelId="{CEBC0DB2-00BC-428B-9805-2D0978F7CAF6}" type="pres">
      <dgm:prSet presAssocID="{16CE8C26-EF74-4796-A977-3D8FCA9EF499}" presName="root" presStyleCnt="0">
        <dgm:presLayoutVars>
          <dgm:chMax/>
          <dgm:chPref/>
        </dgm:presLayoutVars>
      </dgm:prSet>
      <dgm:spPr/>
    </dgm:pt>
    <dgm:pt modelId="{367AABBA-7989-4E19-BB4F-F1D7754DBCD5}" type="pres">
      <dgm:prSet presAssocID="{16CE8C26-EF74-4796-A977-3D8FCA9EF499}" presName="rootComposite" presStyleCnt="0">
        <dgm:presLayoutVars/>
      </dgm:prSet>
      <dgm:spPr/>
    </dgm:pt>
    <dgm:pt modelId="{4E0C350F-0482-4E0A-B9C4-F673906CC239}" type="pres">
      <dgm:prSet presAssocID="{16CE8C26-EF74-4796-A977-3D8FCA9EF499}" presName="ParentAccent" presStyleLbl="alignNode1" presStyleIdx="3" presStyleCnt="4"/>
      <dgm:spPr/>
    </dgm:pt>
    <dgm:pt modelId="{5A3CAD66-2CD1-4F59-9202-85701B68466C}" type="pres">
      <dgm:prSet presAssocID="{16CE8C26-EF74-4796-A977-3D8FCA9EF499}" presName="ParentSmallAccent" presStyleLbl="fgAcc1" presStyleIdx="3" presStyleCnt="4"/>
      <dgm:spPr/>
    </dgm:pt>
    <dgm:pt modelId="{FC3EFF1C-6C5D-4CA1-86AC-E637CF7B69D3}" type="pres">
      <dgm:prSet presAssocID="{16CE8C26-EF74-4796-A977-3D8FCA9EF499}" presName="Parent" presStyleLbl="revTx" presStyleIdx="21" presStyleCnt="29">
        <dgm:presLayoutVars>
          <dgm:chMax/>
          <dgm:chPref val="4"/>
          <dgm:bulletEnabled val="1"/>
        </dgm:presLayoutVars>
      </dgm:prSet>
      <dgm:spPr/>
    </dgm:pt>
    <dgm:pt modelId="{23FD130B-F904-48C2-A66C-C95DAAF32DCA}" type="pres">
      <dgm:prSet presAssocID="{16CE8C26-EF74-4796-A977-3D8FCA9EF499}" presName="childShape" presStyleCnt="0">
        <dgm:presLayoutVars>
          <dgm:chMax val="0"/>
          <dgm:chPref val="0"/>
        </dgm:presLayoutVars>
      </dgm:prSet>
      <dgm:spPr/>
    </dgm:pt>
    <dgm:pt modelId="{B5007BB3-CE1A-4D4A-9CBF-FC5BD85F4DE0}" type="pres">
      <dgm:prSet presAssocID="{2397EAAB-AED6-48A8-9B98-B8FE76A7177B}" presName="childComposite" presStyleCnt="0">
        <dgm:presLayoutVars>
          <dgm:chMax val="0"/>
          <dgm:chPref val="0"/>
        </dgm:presLayoutVars>
      </dgm:prSet>
      <dgm:spPr/>
    </dgm:pt>
    <dgm:pt modelId="{6CF0966D-31D4-494F-9E3C-A5729500472F}" type="pres">
      <dgm:prSet presAssocID="{2397EAAB-AED6-48A8-9B98-B8FE76A7177B}" presName="ChildAccent" presStyleLbl="solidFgAcc1" presStyleIdx="18" presStyleCnt="25"/>
      <dgm:spPr/>
    </dgm:pt>
    <dgm:pt modelId="{15C5A4E9-7C36-4BAF-A8EF-EB14D31BB4BA}" type="pres">
      <dgm:prSet presAssocID="{2397EAAB-AED6-48A8-9B98-B8FE76A7177B}" presName="Child" presStyleLbl="revTx" presStyleIdx="22" presStyleCnt="29">
        <dgm:presLayoutVars>
          <dgm:chMax val="0"/>
          <dgm:chPref val="0"/>
          <dgm:bulletEnabled val="1"/>
        </dgm:presLayoutVars>
      </dgm:prSet>
      <dgm:spPr/>
    </dgm:pt>
    <dgm:pt modelId="{1140F4F2-3C23-4CE9-94F5-D90E951FD176}" type="pres">
      <dgm:prSet presAssocID="{06635C8E-27AF-4EF7-8354-EB8A0E8FBC49}" presName="childComposite" presStyleCnt="0">
        <dgm:presLayoutVars>
          <dgm:chMax val="0"/>
          <dgm:chPref val="0"/>
        </dgm:presLayoutVars>
      </dgm:prSet>
      <dgm:spPr/>
    </dgm:pt>
    <dgm:pt modelId="{648371DD-1396-46C3-8201-DE788BA8E30D}" type="pres">
      <dgm:prSet presAssocID="{06635C8E-27AF-4EF7-8354-EB8A0E8FBC49}" presName="ChildAccent" presStyleLbl="solidFgAcc1" presStyleIdx="19" presStyleCnt="25"/>
      <dgm:spPr/>
    </dgm:pt>
    <dgm:pt modelId="{56990414-884B-499A-A66F-52252024654F}" type="pres">
      <dgm:prSet presAssocID="{06635C8E-27AF-4EF7-8354-EB8A0E8FBC49}" presName="Child" presStyleLbl="revTx" presStyleIdx="23" presStyleCnt="29">
        <dgm:presLayoutVars>
          <dgm:chMax val="0"/>
          <dgm:chPref val="0"/>
          <dgm:bulletEnabled val="1"/>
        </dgm:presLayoutVars>
      </dgm:prSet>
      <dgm:spPr/>
    </dgm:pt>
    <dgm:pt modelId="{8C585352-5345-4EC0-BB5A-E65C5DCE996C}" type="pres">
      <dgm:prSet presAssocID="{34096608-E223-4F70-B454-EDBD0C61DCE4}" presName="childComposite" presStyleCnt="0">
        <dgm:presLayoutVars>
          <dgm:chMax val="0"/>
          <dgm:chPref val="0"/>
        </dgm:presLayoutVars>
      </dgm:prSet>
      <dgm:spPr/>
    </dgm:pt>
    <dgm:pt modelId="{881D4328-D3D7-45BD-8DEB-D62334A3C3A4}" type="pres">
      <dgm:prSet presAssocID="{34096608-E223-4F70-B454-EDBD0C61DCE4}" presName="ChildAccent" presStyleLbl="solidFgAcc1" presStyleIdx="20" presStyleCnt="25"/>
      <dgm:spPr/>
    </dgm:pt>
    <dgm:pt modelId="{D0C00FF0-49AB-4E57-AEFA-ABD85A4E080C}" type="pres">
      <dgm:prSet presAssocID="{34096608-E223-4F70-B454-EDBD0C61DCE4}" presName="Child" presStyleLbl="revTx" presStyleIdx="24" presStyleCnt="29">
        <dgm:presLayoutVars>
          <dgm:chMax val="0"/>
          <dgm:chPref val="0"/>
          <dgm:bulletEnabled val="1"/>
        </dgm:presLayoutVars>
      </dgm:prSet>
      <dgm:spPr/>
    </dgm:pt>
    <dgm:pt modelId="{3FECBDF7-5693-4F52-95B5-F29F4A8D77AB}" type="pres">
      <dgm:prSet presAssocID="{05380B07-4039-41CC-8038-0269ADBE4E41}" presName="childComposite" presStyleCnt="0">
        <dgm:presLayoutVars>
          <dgm:chMax val="0"/>
          <dgm:chPref val="0"/>
        </dgm:presLayoutVars>
      </dgm:prSet>
      <dgm:spPr/>
    </dgm:pt>
    <dgm:pt modelId="{71AC2326-597C-4E71-BDFB-115751168362}" type="pres">
      <dgm:prSet presAssocID="{05380B07-4039-41CC-8038-0269ADBE4E41}" presName="ChildAccent" presStyleLbl="solidFgAcc1" presStyleIdx="21" presStyleCnt="25"/>
      <dgm:spPr/>
    </dgm:pt>
    <dgm:pt modelId="{C55D34DF-5441-4814-A341-05487C525980}" type="pres">
      <dgm:prSet presAssocID="{05380B07-4039-41CC-8038-0269ADBE4E41}" presName="Child" presStyleLbl="revTx" presStyleIdx="25" presStyleCnt="29">
        <dgm:presLayoutVars>
          <dgm:chMax val="0"/>
          <dgm:chPref val="0"/>
          <dgm:bulletEnabled val="1"/>
        </dgm:presLayoutVars>
      </dgm:prSet>
      <dgm:spPr/>
    </dgm:pt>
    <dgm:pt modelId="{1F3014F4-2EBA-4313-815A-FFE2E278DBA7}" type="pres">
      <dgm:prSet presAssocID="{BF578BF0-C60B-4C67-AA44-72993E586606}" presName="childComposite" presStyleCnt="0">
        <dgm:presLayoutVars>
          <dgm:chMax val="0"/>
          <dgm:chPref val="0"/>
        </dgm:presLayoutVars>
      </dgm:prSet>
      <dgm:spPr/>
    </dgm:pt>
    <dgm:pt modelId="{5B35D29F-FDFC-4A35-B6CC-A87ECEA4D731}" type="pres">
      <dgm:prSet presAssocID="{BF578BF0-C60B-4C67-AA44-72993E586606}" presName="ChildAccent" presStyleLbl="solidFgAcc1" presStyleIdx="22" presStyleCnt="25"/>
      <dgm:spPr/>
    </dgm:pt>
    <dgm:pt modelId="{FF8E673C-0C80-45D0-B4A0-7CA5AACA9327}" type="pres">
      <dgm:prSet presAssocID="{BF578BF0-C60B-4C67-AA44-72993E586606}" presName="Child" presStyleLbl="revTx" presStyleIdx="26" presStyleCnt="29">
        <dgm:presLayoutVars>
          <dgm:chMax val="0"/>
          <dgm:chPref val="0"/>
          <dgm:bulletEnabled val="1"/>
        </dgm:presLayoutVars>
      </dgm:prSet>
      <dgm:spPr/>
    </dgm:pt>
    <dgm:pt modelId="{7B67640B-77E2-4806-AC52-C1D1774C88DA}" type="pres">
      <dgm:prSet presAssocID="{B4602BD8-F199-4171-A116-D46E72DE1CEC}" presName="childComposite" presStyleCnt="0">
        <dgm:presLayoutVars>
          <dgm:chMax val="0"/>
          <dgm:chPref val="0"/>
        </dgm:presLayoutVars>
      </dgm:prSet>
      <dgm:spPr/>
    </dgm:pt>
    <dgm:pt modelId="{05A299A9-E1CA-47DC-A2BC-7F6249B95A20}" type="pres">
      <dgm:prSet presAssocID="{B4602BD8-F199-4171-A116-D46E72DE1CEC}" presName="ChildAccent" presStyleLbl="solidFgAcc1" presStyleIdx="23" presStyleCnt="25"/>
      <dgm:spPr/>
    </dgm:pt>
    <dgm:pt modelId="{70D53682-634A-4A53-A5F6-C8D2CA21604A}" type="pres">
      <dgm:prSet presAssocID="{B4602BD8-F199-4171-A116-D46E72DE1CEC}" presName="Child" presStyleLbl="revTx" presStyleIdx="27" presStyleCnt="29">
        <dgm:presLayoutVars>
          <dgm:chMax val="0"/>
          <dgm:chPref val="0"/>
          <dgm:bulletEnabled val="1"/>
        </dgm:presLayoutVars>
      </dgm:prSet>
      <dgm:spPr/>
    </dgm:pt>
    <dgm:pt modelId="{83BB9D62-4C5A-4256-9129-1AD31BAE0D58}" type="pres">
      <dgm:prSet presAssocID="{09251195-5AEF-48FB-A4E4-6B95E6A57E5C}" presName="childComposite" presStyleCnt="0">
        <dgm:presLayoutVars>
          <dgm:chMax val="0"/>
          <dgm:chPref val="0"/>
        </dgm:presLayoutVars>
      </dgm:prSet>
      <dgm:spPr/>
    </dgm:pt>
    <dgm:pt modelId="{A90376AB-7112-463C-BE33-29A31F9F363C}" type="pres">
      <dgm:prSet presAssocID="{09251195-5AEF-48FB-A4E4-6B95E6A57E5C}" presName="ChildAccent" presStyleLbl="solidFgAcc1" presStyleIdx="24" presStyleCnt="25"/>
      <dgm:spPr/>
    </dgm:pt>
    <dgm:pt modelId="{A1BA0F43-72DF-4014-A016-F35B35F39F8C}" type="pres">
      <dgm:prSet presAssocID="{09251195-5AEF-48FB-A4E4-6B95E6A57E5C}" presName="Child" presStyleLbl="revTx" presStyleIdx="28" presStyleCnt="29">
        <dgm:presLayoutVars>
          <dgm:chMax val="0"/>
          <dgm:chPref val="0"/>
          <dgm:bulletEnabled val="1"/>
        </dgm:presLayoutVars>
      </dgm:prSet>
      <dgm:spPr/>
    </dgm:pt>
  </dgm:ptLst>
  <dgm:cxnLst>
    <dgm:cxn modelId="{6DF80106-D8A6-42A0-ACDD-BC44476741D3}" type="presOf" srcId="{B4602BD8-F199-4171-A116-D46E72DE1CEC}" destId="{70D53682-634A-4A53-A5F6-C8D2CA21604A}" srcOrd="0" destOrd="0" presId="urn:microsoft.com/office/officeart/2008/layout/SquareAccentList"/>
    <dgm:cxn modelId="{17A89A11-0E43-4CA8-9C98-5C17CB38617F}" srcId="{16CE8C26-EF74-4796-A977-3D8FCA9EF499}" destId="{06635C8E-27AF-4EF7-8354-EB8A0E8FBC49}" srcOrd="1" destOrd="0" parTransId="{964176DB-2A58-4929-A4FF-8E401295725A}" sibTransId="{2D181B66-84C7-4594-A103-03143A340233}"/>
    <dgm:cxn modelId="{3B2BAC22-8961-468F-989E-DF2ECAF6668C}" srcId="{B16E2A50-DF91-40AD-9BA4-82AA21FB0A13}" destId="{F03ABB9A-CD4C-496F-9E6F-F62CC44D0E29}" srcOrd="5" destOrd="0" parTransId="{E98094D5-33D7-490F-823C-2C1CD2D5F19E}" sibTransId="{22F39630-C4CF-4D1C-A6E5-C521E571A3F2}"/>
    <dgm:cxn modelId="{05026424-5FC7-44C6-8C93-520E4A979186}" srcId="{AEF4E34B-3E14-460F-ABE2-11A502720038}" destId="{84605594-7E1E-469E-826C-67CA9FFF2946}" srcOrd="0" destOrd="0" parTransId="{3CE39499-A73B-469C-B015-4DB60840D784}" sibTransId="{4DB9EED1-8BB0-43F4-8DF6-3343F3D7305D}"/>
    <dgm:cxn modelId="{8E538626-8E41-49EA-80A1-120068135D2A}" type="presOf" srcId="{6BA7AF04-5CF3-4620-BB4E-DB3F1102C1D2}" destId="{62D98A24-1A6B-4181-B1EC-A31BE0187C35}" srcOrd="0" destOrd="0" presId="urn:microsoft.com/office/officeart/2008/layout/SquareAccentList"/>
    <dgm:cxn modelId="{3D29F926-D410-43EF-87AB-5F997CB32841}" srcId="{16CE8C26-EF74-4796-A977-3D8FCA9EF499}" destId="{05380B07-4039-41CC-8038-0269ADBE4E41}" srcOrd="3" destOrd="0" parTransId="{0D33C140-A08F-4647-ABAB-50369A4BD201}" sibTransId="{FE363EC8-0EBC-42FB-BFF8-389C43ECD7D5}"/>
    <dgm:cxn modelId="{81BABF27-96C0-40D6-AA36-3320AFE9EF83}" type="presOf" srcId="{39E2568B-0425-425A-B253-0F81A8A8BE0B}" destId="{DD1944E7-DF05-46A0-AEC4-BA86F209C34B}" srcOrd="0" destOrd="0" presId="urn:microsoft.com/office/officeart/2008/layout/SquareAccentList"/>
    <dgm:cxn modelId="{3275A52B-B762-426B-97D0-E2CEA635D8DD}" srcId="{16CE8C26-EF74-4796-A977-3D8FCA9EF499}" destId="{B4602BD8-F199-4171-A116-D46E72DE1CEC}" srcOrd="5" destOrd="0" parTransId="{CC077A25-2D63-4DA7-A36D-F605C890A945}" sibTransId="{8F478383-001A-4153-B172-43D776DD2A63}"/>
    <dgm:cxn modelId="{53F9AA2B-1BF0-48E2-8D68-D60E546B071A}" srcId="{3E729AEF-48A5-4830-B79D-C1B48E6977FA}" destId="{BC624E27-9CC1-459F-B8BB-F92E837CFC1C}" srcOrd="0" destOrd="0" parTransId="{CE390244-F706-405B-AD49-4454FD7E844E}" sibTransId="{617CECC0-C46C-4080-BF64-A28356F1E746}"/>
    <dgm:cxn modelId="{25EE062E-C432-4FE7-9401-B909E962B28A}" srcId="{16CE8C26-EF74-4796-A977-3D8FCA9EF499}" destId="{34096608-E223-4F70-B454-EDBD0C61DCE4}" srcOrd="2" destOrd="0" parTransId="{16527906-3BD1-4388-9444-2E139C4F152F}" sibTransId="{AA8058C8-AE98-4038-BF35-5AF1ED25EE21}"/>
    <dgm:cxn modelId="{30CEA02F-F7A8-444A-A5BE-F6CED4E7C627}" srcId="{B7CBBBFA-C5A7-4B5D-9ECE-3985BDC8329B}" destId="{AEF4E34B-3E14-460F-ABE2-11A502720038}" srcOrd="2" destOrd="0" parTransId="{438A29D8-E698-48F4-B763-7B2ACE59C34E}" sibTransId="{E3D80A00-5DDD-482C-A74D-D3CE45311D5F}"/>
    <dgm:cxn modelId="{38618F30-9A10-457A-A974-449D3123BE15}" srcId="{3E729AEF-48A5-4830-B79D-C1B48E6977FA}" destId="{AE9B4EBD-15B3-4581-B2D5-E48D74B6953F}" srcOrd="6" destOrd="0" parTransId="{D4DDB67E-5FD2-435B-B393-ED0521DDF339}" sibTransId="{BB40AAE4-9780-4AB0-A145-79F036B408C3}"/>
    <dgm:cxn modelId="{17285138-8EFC-4D5C-9C8F-27C51CE26FCD}" srcId="{B16E2A50-DF91-40AD-9BA4-82AA21FB0A13}" destId="{39E2568B-0425-425A-B253-0F81A8A8BE0B}" srcOrd="0" destOrd="0" parTransId="{57D571DC-A330-47D7-8071-990B6BE05176}" sibTransId="{659AED11-980E-44CD-AEAD-0ADFE40C3FA0}"/>
    <dgm:cxn modelId="{B9D8763F-E31C-4465-BCD4-2E7E09FC6473}" type="presOf" srcId="{49928A7A-83BF-43F6-AEB3-95ABF5864968}" destId="{A0BB1729-207A-4003-A62F-9D397AE91206}" srcOrd="0" destOrd="0" presId="urn:microsoft.com/office/officeart/2008/layout/SquareAccentList"/>
    <dgm:cxn modelId="{1461315C-693C-4A0F-A21A-5F5B30143D3C}" type="presOf" srcId="{F22CF076-94AC-4C8E-B8FF-388686977693}" destId="{5439278E-4217-462F-A86F-4287C74A6570}" srcOrd="0" destOrd="0" presId="urn:microsoft.com/office/officeart/2008/layout/SquareAccentList"/>
    <dgm:cxn modelId="{B51C0760-7F6A-429A-A0DB-307A04953508}" type="presOf" srcId="{3E729AEF-48A5-4830-B79D-C1B48E6977FA}" destId="{92E8E5C6-B879-431A-B1C4-98C6301C1CD2}" srcOrd="0" destOrd="0" presId="urn:microsoft.com/office/officeart/2008/layout/SquareAccentList"/>
    <dgm:cxn modelId="{95BED864-FBAB-47CE-A674-C86E37AB1367}" srcId="{3E729AEF-48A5-4830-B79D-C1B48E6977FA}" destId="{F02D820F-F1C3-4AE8-8068-A93C6436E172}" srcOrd="3" destOrd="0" parTransId="{4AB75D52-4319-49BC-9128-302AEA065D87}" sibTransId="{86420301-AA01-4B79-9790-0FA8A2D5B147}"/>
    <dgm:cxn modelId="{8681D96B-BCFE-4D57-A987-679F20D2618C}" type="presOf" srcId="{09251195-5AEF-48FB-A4E4-6B95E6A57E5C}" destId="{A1BA0F43-72DF-4014-A016-F35B35F39F8C}" srcOrd="0" destOrd="0" presId="urn:microsoft.com/office/officeart/2008/layout/SquareAccentList"/>
    <dgm:cxn modelId="{19584E6C-095C-4477-A5FD-1C8E110F33D9}" type="presOf" srcId="{2397EAAB-AED6-48A8-9B98-B8FE76A7177B}" destId="{15C5A4E9-7C36-4BAF-A8EF-EB14D31BB4BA}" srcOrd="0" destOrd="0" presId="urn:microsoft.com/office/officeart/2008/layout/SquareAccentList"/>
    <dgm:cxn modelId="{806FEE6C-71D6-4973-8671-31432014E47E}" type="presOf" srcId="{05380B07-4039-41CC-8038-0269ADBE4E41}" destId="{C55D34DF-5441-4814-A341-05487C525980}" srcOrd="0" destOrd="0" presId="urn:microsoft.com/office/officeart/2008/layout/SquareAccentList"/>
    <dgm:cxn modelId="{02AB9B70-4875-48EE-9806-51B4AE77C208}" type="presOf" srcId="{D8F27823-412F-45BB-AC16-EDA96D208D77}" destId="{060B262F-C1F4-43F7-B9D0-2DE2B67D2D27}" srcOrd="0" destOrd="0" presId="urn:microsoft.com/office/officeart/2008/layout/SquareAccentList"/>
    <dgm:cxn modelId="{6E2DF753-949B-4CF9-807A-2FC7607FE1DE}" srcId="{B16E2A50-DF91-40AD-9BA4-82AA21FB0A13}" destId="{4FC117BA-39E4-4086-A342-F5DF823F910E}" srcOrd="4" destOrd="0" parTransId="{5480CABE-670E-4CAC-928B-C03D9DEABDD2}" sibTransId="{2264EA37-1E85-45AA-B58C-F5AB781905B3}"/>
    <dgm:cxn modelId="{190E3F54-30CE-423B-A36A-5AFE80E0B48C}" type="presOf" srcId="{A8C404C5-80EE-4AC0-8DDF-FF02AD738C7C}" destId="{CD5070C7-43DF-4216-A04A-C5C1C41C5FBC}" srcOrd="0" destOrd="0" presId="urn:microsoft.com/office/officeart/2008/layout/SquareAccentList"/>
    <dgm:cxn modelId="{8436D854-223A-4397-8D09-C35A368EE069}" type="presOf" srcId="{B659B8DD-F748-4B0E-A8A6-D3298571926D}" destId="{CDBE0B64-4221-4177-A8E2-B218E21A75D1}" srcOrd="0" destOrd="0" presId="urn:microsoft.com/office/officeart/2008/layout/SquareAccentList"/>
    <dgm:cxn modelId="{B66F8775-8B05-417E-9B36-E9C65C9AC03E}" srcId="{16CE8C26-EF74-4796-A977-3D8FCA9EF499}" destId="{09251195-5AEF-48FB-A4E4-6B95E6A57E5C}" srcOrd="6" destOrd="0" parTransId="{25295156-406E-4F57-87E2-3F1EC6EA52C0}" sibTransId="{1A0F4F87-1822-4B8D-8C10-64DF2BA98148}"/>
    <dgm:cxn modelId="{3DF7F855-9B9B-42DC-8356-8E5AE8E8746C}" type="presOf" srcId="{DD7188BA-56AF-4901-A8BF-77E7EF0A796F}" destId="{7578EE0C-2F87-415C-BF60-A8FABA656C3F}" srcOrd="0" destOrd="0" presId="urn:microsoft.com/office/officeart/2008/layout/SquareAccentList"/>
    <dgm:cxn modelId="{50A10257-1D80-4AF3-82DE-57B92A93F061}" type="presOf" srcId="{BF578BF0-C60B-4C67-AA44-72993E586606}" destId="{FF8E673C-0C80-45D0-B4A0-7CA5AACA9327}" srcOrd="0" destOrd="0" presId="urn:microsoft.com/office/officeart/2008/layout/SquareAccentList"/>
    <dgm:cxn modelId="{49E5D67B-B450-4372-B72D-57339F64D1A8}" type="presOf" srcId="{AEF4E34B-3E14-460F-ABE2-11A502720038}" destId="{86F48294-5C27-4E25-949D-71EC99C53F03}" srcOrd="0" destOrd="0" presId="urn:microsoft.com/office/officeart/2008/layout/SquareAccentList"/>
    <dgm:cxn modelId="{6269C080-AC84-4782-AB56-C1E0DAD86913}" type="presOf" srcId="{B7CBBBFA-C5A7-4B5D-9ECE-3985BDC8329B}" destId="{E84E296C-706C-4EA3-A1FE-DDB6DA4D5CB3}" srcOrd="0" destOrd="0" presId="urn:microsoft.com/office/officeart/2008/layout/SquareAccentList"/>
    <dgm:cxn modelId="{CC543F83-377A-43BC-8E23-026E694242E5}" srcId="{AEF4E34B-3E14-460F-ABE2-11A502720038}" destId="{DD7188BA-56AF-4901-A8BF-77E7EF0A796F}" srcOrd="2" destOrd="0" parTransId="{95DF288A-D17A-4B26-9905-8D36715B4A3A}" sibTransId="{31C1B71C-3CB2-413C-9E92-777B3086BC37}"/>
    <dgm:cxn modelId="{D39A0084-670C-4672-86E7-2D8847A02097}" type="presOf" srcId="{B16E2A50-DF91-40AD-9BA4-82AA21FB0A13}" destId="{814C7638-9B78-4D55-8F50-9D1F2714C203}" srcOrd="0" destOrd="0" presId="urn:microsoft.com/office/officeart/2008/layout/SquareAccentList"/>
    <dgm:cxn modelId="{2CDBCA90-9AB1-4A29-BFC2-0210A6D6A6C2}" srcId="{3E729AEF-48A5-4830-B79D-C1B48E6977FA}" destId="{B659B8DD-F748-4B0E-A8A6-D3298571926D}" srcOrd="2" destOrd="0" parTransId="{3BF26CBE-D69A-461D-A5B6-5E64EB670145}" sibTransId="{3AC1C147-6F1C-4A6C-9DE9-B86EFFD02A25}"/>
    <dgm:cxn modelId="{B38B7692-65A4-4726-B1A9-AD4EFB5557C2}" srcId="{3E729AEF-48A5-4830-B79D-C1B48E6977FA}" destId="{F22CF076-94AC-4C8E-B8FF-388686977693}" srcOrd="4" destOrd="0" parTransId="{B795487A-72B5-462C-9B24-876ED32761B9}" sibTransId="{A8FCE7BC-ED7A-4DE1-A8CB-9336989766A2}"/>
    <dgm:cxn modelId="{14C9D893-2E2A-4193-866B-6286642BEEE7}" srcId="{B7CBBBFA-C5A7-4B5D-9ECE-3985BDC8329B}" destId="{3E729AEF-48A5-4830-B79D-C1B48E6977FA}" srcOrd="1" destOrd="0" parTransId="{E8363E06-315E-4E9B-A6C4-EEDF0D55E611}" sibTransId="{9B69065E-B277-4027-896F-B5F222E6FC4A}"/>
    <dgm:cxn modelId="{673FC294-2E3B-4955-9456-94BA0825DB74}" type="presOf" srcId="{11428A41-4EFF-47DC-B48F-37397D1F4490}" destId="{039D538B-B908-4F28-B5AC-9D83016DD8F1}" srcOrd="0" destOrd="0" presId="urn:microsoft.com/office/officeart/2008/layout/SquareAccentList"/>
    <dgm:cxn modelId="{74FB0995-A458-4B24-A469-F3BB73BCF946}" type="presOf" srcId="{84605594-7E1E-469E-826C-67CA9FFF2946}" destId="{009B6EDC-98FA-4007-A243-EECD7F129725}" srcOrd="0" destOrd="0" presId="urn:microsoft.com/office/officeart/2008/layout/SquareAccentList"/>
    <dgm:cxn modelId="{249A0196-D7B3-4EE7-B439-39F6A3512E8D}" type="presOf" srcId="{34096608-E223-4F70-B454-EDBD0C61DCE4}" destId="{D0C00FF0-49AB-4E57-AEFA-ABD85A4E080C}" srcOrd="0" destOrd="0" presId="urn:microsoft.com/office/officeart/2008/layout/SquareAccentList"/>
    <dgm:cxn modelId="{D9007E97-C79F-43C6-B16E-13CCDB337544}" type="presOf" srcId="{16CE8C26-EF74-4796-A977-3D8FCA9EF499}" destId="{FC3EFF1C-6C5D-4CA1-86AC-E637CF7B69D3}" srcOrd="0" destOrd="0" presId="urn:microsoft.com/office/officeart/2008/layout/SquareAccentList"/>
    <dgm:cxn modelId="{B39975A6-00C6-4BD1-A84C-83710974E698}" type="presOf" srcId="{F02D820F-F1C3-4AE8-8068-A93C6436E172}" destId="{5B827878-E157-45F3-9DC6-DB11212071DE}" srcOrd="0" destOrd="0" presId="urn:microsoft.com/office/officeart/2008/layout/SquareAccentList"/>
    <dgm:cxn modelId="{EE592FA8-D2C0-4B0B-A040-F8B76E9CA76A}" type="presOf" srcId="{F03ABB9A-CD4C-496F-9E6F-F62CC44D0E29}" destId="{CF3028B6-89A7-4207-8B9C-314A12CDAC55}" srcOrd="0" destOrd="0" presId="urn:microsoft.com/office/officeart/2008/layout/SquareAccentList"/>
    <dgm:cxn modelId="{FA56FEAB-4B32-46C1-9FF8-F60073A2594D}" srcId="{3E729AEF-48A5-4830-B79D-C1B48E6977FA}" destId="{11428A41-4EFF-47DC-B48F-37397D1F4490}" srcOrd="5" destOrd="0" parTransId="{E983449A-5BB1-4409-96DE-2316B0C805B4}" sibTransId="{6E4BB699-C95C-4E1B-BA7A-08712B069229}"/>
    <dgm:cxn modelId="{087074B1-3938-49A5-8CDB-9229BE4D16FC}" srcId="{B16E2A50-DF91-40AD-9BA4-82AA21FB0A13}" destId="{A8C404C5-80EE-4AC0-8DDF-FF02AD738C7C}" srcOrd="2" destOrd="0" parTransId="{A34015CF-C324-451A-8D16-545DC53DF422}" sibTransId="{2FB3121F-5C48-4A2C-AF48-B016FB8D7269}"/>
    <dgm:cxn modelId="{1042E4B1-3FF4-4675-A41E-E89CBA7FEADB}" type="presOf" srcId="{584EEA82-1AED-4B7C-8C4A-2BB5BB622B0B}" destId="{356314DA-EDEA-470C-86BF-35659C2D222C}" srcOrd="0" destOrd="0" presId="urn:microsoft.com/office/officeart/2008/layout/SquareAccentList"/>
    <dgm:cxn modelId="{479C85BB-3CBB-413A-899C-CED599E311CF}" srcId="{AEF4E34B-3E14-460F-ABE2-11A502720038}" destId="{584EEA82-1AED-4B7C-8C4A-2BB5BB622B0B}" srcOrd="1" destOrd="0" parTransId="{33A49D99-7935-4A61-8922-3302D42D499E}" sibTransId="{01E6E12F-3BDD-40C3-B2F6-2B4171FDADBB}"/>
    <dgm:cxn modelId="{E11987BC-7ECB-49CA-A527-9549678FDF79}" srcId="{AEF4E34B-3E14-460F-ABE2-11A502720038}" destId="{4549E26D-EAA0-439C-A67F-655C7EED0ABC}" srcOrd="3" destOrd="0" parTransId="{9011E4AD-3DDF-467D-8B22-D8578B2D3C6C}" sibTransId="{79F73F49-CDBF-439B-9A64-740153C5A2C6}"/>
    <dgm:cxn modelId="{4A75A7C0-D6B8-4540-8436-F2B6F7C04EE9}" type="presOf" srcId="{4549E26D-EAA0-439C-A67F-655C7EED0ABC}" destId="{5EB96BCF-3BF6-4EBC-830D-E59D2BE88491}" srcOrd="0" destOrd="0" presId="urn:microsoft.com/office/officeart/2008/layout/SquareAccentList"/>
    <dgm:cxn modelId="{6AD0BFC8-C640-4E2C-9DD3-D028947E7AB1}" srcId="{B16E2A50-DF91-40AD-9BA4-82AA21FB0A13}" destId="{49928A7A-83BF-43F6-AEB3-95ABF5864968}" srcOrd="1" destOrd="0" parTransId="{C1835D93-60E1-4508-8A49-2C35151D7C86}" sibTransId="{C65E56EB-3B5B-4CDC-B20E-6849B9A1CAE3}"/>
    <dgm:cxn modelId="{990BCCC9-CAAF-4B09-BE61-61D3DFA66E2F}" type="presOf" srcId="{06635C8E-27AF-4EF7-8354-EB8A0E8FBC49}" destId="{56990414-884B-499A-A66F-52252024654F}" srcOrd="0" destOrd="0" presId="urn:microsoft.com/office/officeart/2008/layout/SquareAccentList"/>
    <dgm:cxn modelId="{942C10D7-1467-4437-94CE-44AAF5F97F1F}" type="presOf" srcId="{AE9B4EBD-15B3-4581-B2D5-E48D74B6953F}" destId="{8780FBC1-5AC4-4438-A82E-182424E90F55}" srcOrd="0" destOrd="0" presId="urn:microsoft.com/office/officeart/2008/layout/SquareAccentList"/>
    <dgm:cxn modelId="{6CC698DD-87C8-4E4F-9C22-E8FB897174CA}" srcId="{AEF4E34B-3E14-460F-ABE2-11A502720038}" destId="{6BA7AF04-5CF3-4620-BB4E-DB3F1102C1D2}" srcOrd="4" destOrd="0" parTransId="{B03313A9-8F7F-4215-AFB9-3A1BDA1439C9}" sibTransId="{4F937184-DBFB-41E1-88AC-020ACC2AF309}"/>
    <dgm:cxn modelId="{70D864E5-B7FC-40D0-BAEF-F151237E11E7}" type="presOf" srcId="{4FC117BA-39E4-4086-A342-F5DF823F910E}" destId="{A4EDEC6C-FFB2-4A63-BAD9-334D393C6A26}" srcOrd="0" destOrd="0" presId="urn:microsoft.com/office/officeart/2008/layout/SquareAccentList"/>
    <dgm:cxn modelId="{F18F6FE5-5A9F-4D69-AF46-D8B78DE706DE}" srcId="{B7CBBBFA-C5A7-4B5D-9ECE-3985BDC8329B}" destId="{B16E2A50-DF91-40AD-9BA4-82AA21FB0A13}" srcOrd="0" destOrd="0" parTransId="{B834962A-20B6-4363-B443-FF7D8FDC02D1}" sibTransId="{C891ECAF-12EC-40E1-959F-20E06A2770F9}"/>
    <dgm:cxn modelId="{5BCBEBE6-1B19-468B-88EE-C940F33A8385}" srcId="{B7CBBBFA-C5A7-4B5D-9ECE-3985BDC8329B}" destId="{16CE8C26-EF74-4796-A977-3D8FCA9EF499}" srcOrd="3" destOrd="0" parTransId="{69B41826-3FC1-425A-933F-EDC816EF7358}" sibTransId="{B434232F-7A9C-4FF0-A349-CA24772A8052}"/>
    <dgm:cxn modelId="{4C339FE8-F1DF-4EE2-BB4D-FC3462036556}" srcId="{16CE8C26-EF74-4796-A977-3D8FCA9EF499}" destId="{2397EAAB-AED6-48A8-9B98-B8FE76A7177B}" srcOrd="0" destOrd="0" parTransId="{8B787893-0C88-4337-B471-0BE8C0D7BF78}" sibTransId="{5E56E8B1-0A29-474F-9A42-6C1DEB08F2DB}"/>
    <dgm:cxn modelId="{A84B8AED-DE92-4365-95CE-BAA47C72E597}" srcId="{B16E2A50-DF91-40AD-9BA4-82AA21FB0A13}" destId="{E976CB55-A79D-4ADE-95E7-C6661B3A9931}" srcOrd="3" destOrd="0" parTransId="{E57C8F39-CDBB-44BA-BE69-1FD47198D777}" sibTransId="{5CC9A6A4-DE28-4C2E-B8D0-4DCB03D6FEED}"/>
    <dgm:cxn modelId="{0DE795ED-4CBC-4A33-BD55-D0A0E8FF8718}" srcId="{3E729AEF-48A5-4830-B79D-C1B48E6977FA}" destId="{D8F27823-412F-45BB-AC16-EDA96D208D77}" srcOrd="1" destOrd="0" parTransId="{1C570238-8FC7-4671-941E-39B7F4F99AA1}" sibTransId="{1D6207EB-C2C2-4D56-BB8F-AEF693C168B3}"/>
    <dgm:cxn modelId="{3C10E5F4-A3E8-4A98-B4E4-5A5E045825E3}" type="presOf" srcId="{E976CB55-A79D-4ADE-95E7-C6661B3A9931}" destId="{E048DA7B-C504-49D2-A682-1E7BFF4202A5}" srcOrd="0" destOrd="0" presId="urn:microsoft.com/office/officeart/2008/layout/SquareAccentList"/>
    <dgm:cxn modelId="{594321F6-3132-4729-9B53-29351411ADAD}" type="presOf" srcId="{BC624E27-9CC1-459F-B8BB-F92E837CFC1C}" destId="{82EEA523-9792-4394-BBE3-A19AB4003C2E}" srcOrd="0" destOrd="0" presId="urn:microsoft.com/office/officeart/2008/layout/SquareAccentList"/>
    <dgm:cxn modelId="{140BFFFA-AB88-4AD2-8FCA-1119693BD3DE}" srcId="{16CE8C26-EF74-4796-A977-3D8FCA9EF499}" destId="{BF578BF0-C60B-4C67-AA44-72993E586606}" srcOrd="4" destOrd="0" parTransId="{ABB113F6-2C55-4795-9C75-3666BE3D05AB}" sibTransId="{4002A1A0-A2C7-4B69-A18B-040E95F63CBF}"/>
    <dgm:cxn modelId="{4DD72393-1253-4084-B8A9-B96892702391}" type="presParOf" srcId="{E84E296C-706C-4EA3-A1FE-DDB6DA4D5CB3}" destId="{4CEC6CCE-E5B1-4198-A87A-B39B0F967D7A}" srcOrd="0" destOrd="0" presId="urn:microsoft.com/office/officeart/2008/layout/SquareAccentList"/>
    <dgm:cxn modelId="{3DABB3F2-507C-48A8-8024-27511B674DCD}" type="presParOf" srcId="{4CEC6CCE-E5B1-4198-A87A-B39B0F967D7A}" destId="{6535E76C-638B-4C32-BBF9-5E3B82A106DA}" srcOrd="0" destOrd="0" presId="urn:microsoft.com/office/officeart/2008/layout/SquareAccentList"/>
    <dgm:cxn modelId="{1ECBED49-371E-498C-84EB-47B7373E78E6}" type="presParOf" srcId="{6535E76C-638B-4C32-BBF9-5E3B82A106DA}" destId="{CB81E90D-E2F5-49ED-9C6D-39338343F08D}" srcOrd="0" destOrd="0" presId="urn:microsoft.com/office/officeart/2008/layout/SquareAccentList"/>
    <dgm:cxn modelId="{5DC8FBCC-E89C-4BDF-8B5B-0B97082D2F48}" type="presParOf" srcId="{6535E76C-638B-4C32-BBF9-5E3B82A106DA}" destId="{9F834B6C-0137-47E5-A958-D8D4E05592A5}" srcOrd="1" destOrd="0" presId="urn:microsoft.com/office/officeart/2008/layout/SquareAccentList"/>
    <dgm:cxn modelId="{D6AE2CC9-4182-4B79-9B53-5D4BE4BA7F74}" type="presParOf" srcId="{6535E76C-638B-4C32-BBF9-5E3B82A106DA}" destId="{814C7638-9B78-4D55-8F50-9D1F2714C203}" srcOrd="2" destOrd="0" presId="urn:microsoft.com/office/officeart/2008/layout/SquareAccentList"/>
    <dgm:cxn modelId="{7F5B886C-703B-4390-A253-FC764AF1C2F7}" type="presParOf" srcId="{4CEC6CCE-E5B1-4198-A87A-B39B0F967D7A}" destId="{551F3FD5-8E4B-40DF-A3C3-2537325BBC8E}" srcOrd="1" destOrd="0" presId="urn:microsoft.com/office/officeart/2008/layout/SquareAccentList"/>
    <dgm:cxn modelId="{F23F26B3-6181-4E48-9340-7E1A38664228}" type="presParOf" srcId="{551F3FD5-8E4B-40DF-A3C3-2537325BBC8E}" destId="{86C60805-5931-4DF9-A93B-FB253D88A5AB}" srcOrd="0" destOrd="0" presId="urn:microsoft.com/office/officeart/2008/layout/SquareAccentList"/>
    <dgm:cxn modelId="{9996C7CC-D45B-4D8F-91A7-00C4806C5A4C}" type="presParOf" srcId="{86C60805-5931-4DF9-A93B-FB253D88A5AB}" destId="{8C9A7378-91B7-4545-B4C8-0D5CB38ED5E3}" srcOrd="0" destOrd="0" presId="urn:microsoft.com/office/officeart/2008/layout/SquareAccentList"/>
    <dgm:cxn modelId="{050A4005-58AC-493B-9804-D5F5624D431F}" type="presParOf" srcId="{86C60805-5931-4DF9-A93B-FB253D88A5AB}" destId="{DD1944E7-DF05-46A0-AEC4-BA86F209C34B}" srcOrd="1" destOrd="0" presId="urn:microsoft.com/office/officeart/2008/layout/SquareAccentList"/>
    <dgm:cxn modelId="{406D79F0-64EB-4A37-B2FA-6B60DF05B6E2}" type="presParOf" srcId="{551F3FD5-8E4B-40DF-A3C3-2537325BBC8E}" destId="{F4DD368C-2840-430F-8832-4FD8086EBBF7}" srcOrd="1" destOrd="0" presId="urn:microsoft.com/office/officeart/2008/layout/SquareAccentList"/>
    <dgm:cxn modelId="{A3526E53-B353-4ED8-94B0-15DC91D157E6}" type="presParOf" srcId="{F4DD368C-2840-430F-8832-4FD8086EBBF7}" destId="{2B67ED4A-4250-4A19-B16F-96B369956D51}" srcOrd="0" destOrd="0" presId="urn:microsoft.com/office/officeart/2008/layout/SquareAccentList"/>
    <dgm:cxn modelId="{0A39ED16-537F-42D1-9B1B-52B59A523817}" type="presParOf" srcId="{F4DD368C-2840-430F-8832-4FD8086EBBF7}" destId="{A0BB1729-207A-4003-A62F-9D397AE91206}" srcOrd="1" destOrd="0" presId="urn:microsoft.com/office/officeart/2008/layout/SquareAccentList"/>
    <dgm:cxn modelId="{3A54DE32-84E9-4AC5-B946-0DD2D1E9CC60}" type="presParOf" srcId="{551F3FD5-8E4B-40DF-A3C3-2537325BBC8E}" destId="{AF73FE38-6EE5-427E-8864-BAFB65C23784}" srcOrd="2" destOrd="0" presId="urn:microsoft.com/office/officeart/2008/layout/SquareAccentList"/>
    <dgm:cxn modelId="{46002937-1F5B-4D68-A781-4110231C49C7}" type="presParOf" srcId="{AF73FE38-6EE5-427E-8864-BAFB65C23784}" destId="{54A7E3A8-92E1-471B-9982-F781AAA7637D}" srcOrd="0" destOrd="0" presId="urn:microsoft.com/office/officeart/2008/layout/SquareAccentList"/>
    <dgm:cxn modelId="{5193A340-30B9-46DA-AA6B-D660F6A27434}" type="presParOf" srcId="{AF73FE38-6EE5-427E-8864-BAFB65C23784}" destId="{CD5070C7-43DF-4216-A04A-C5C1C41C5FBC}" srcOrd="1" destOrd="0" presId="urn:microsoft.com/office/officeart/2008/layout/SquareAccentList"/>
    <dgm:cxn modelId="{9C852FB7-AA3D-47C0-B884-9D5FA34D039C}" type="presParOf" srcId="{551F3FD5-8E4B-40DF-A3C3-2537325BBC8E}" destId="{D1BF7EAA-D87A-49B9-840E-08953AFFFD87}" srcOrd="3" destOrd="0" presId="urn:microsoft.com/office/officeart/2008/layout/SquareAccentList"/>
    <dgm:cxn modelId="{53A4E577-8E18-41F9-927A-FA6167F4AF1F}" type="presParOf" srcId="{D1BF7EAA-D87A-49B9-840E-08953AFFFD87}" destId="{D16AFBE4-3A5A-4202-9EC2-08635FEA38A0}" srcOrd="0" destOrd="0" presId="urn:microsoft.com/office/officeart/2008/layout/SquareAccentList"/>
    <dgm:cxn modelId="{D1F1B150-BA17-4967-A000-DCE801104D28}" type="presParOf" srcId="{D1BF7EAA-D87A-49B9-840E-08953AFFFD87}" destId="{E048DA7B-C504-49D2-A682-1E7BFF4202A5}" srcOrd="1" destOrd="0" presId="urn:microsoft.com/office/officeart/2008/layout/SquareAccentList"/>
    <dgm:cxn modelId="{E8A1516F-3AF8-4268-B800-ED6F88DAF9F8}" type="presParOf" srcId="{551F3FD5-8E4B-40DF-A3C3-2537325BBC8E}" destId="{821110AE-C898-449D-82F1-B99965E36EB2}" srcOrd="4" destOrd="0" presId="urn:microsoft.com/office/officeart/2008/layout/SquareAccentList"/>
    <dgm:cxn modelId="{98289508-993C-4E94-94A0-CE41CCC8F386}" type="presParOf" srcId="{821110AE-C898-449D-82F1-B99965E36EB2}" destId="{7F0F9A9A-DD7C-4608-B3DE-DA75DE45BB75}" srcOrd="0" destOrd="0" presId="urn:microsoft.com/office/officeart/2008/layout/SquareAccentList"/>
    <dgm:cxn modelId="{A35E72E4-4B1E-4EB3-AB87-5A044A03A204}" type="presParOf" srcId="{821110AE-C898-449D-82F1-B99965E36EB2}" destId="{A4EDEC6C-FFB2-4A63-BAD9-334D393C6A26}" srcOrd="1" destOrd="0" presId="urn:microsoft.com/office/officeart/2008/layout/SquareAccentList"/>
    <dgm:cxn modelId="{0E0F2866-DEC1-4233-B152-99B0C81B1350}" type="presParOf" srcId="{551F3FD5-8E4B-40DF-A3C3-2537325BBC8E}" destId="{E16B2236-519A-455F-9FC1-727D8C789328}" srcOrd="5" destOrd="0" presId="urn:microsoft.com/office/officeart/2008/layout/SquareAccentList"/>
    <dgm:cxn modelId="{E31CAC7E-2E4C-497F-ABF2-C676D8F4B3C0}" type="presParOf" srcId="{E16B2236-519A-455F-9FC1-727D8C789328}" destId="{F5A53E40-AB45-4D8D-B6A4-AC15FCABF82B}" srcOrd="0" destOrd="0" presId="urn:microsoft.com/office/officeart/2008/layout/SquareAccentList"/>
    <dgm:cxn modelId="{0D2EF576-4184-420D-AFC8-BA951152A3D2}" type="presParOf" srcId="{E16B2236-519A-455F-9FC1-727D8C789328}" destId="{CF3028B6-89A7-4207-8B9C-314A12CDAC55}" srcOrd="1" destOrd="0" presId="urn:microsoft.com/office/officeart/2008/layout/SquareAccentList"/>
    <dgm:cxn modelId="{A13267A1-99AB-4F08-9636-F2A1DC4A283A}" type="presParOf" srcId="{E84E296C-706C-4EA3-A1FE-DDB6DA4D5CB3}" destId="{ED95FC34-39A5-4AE4-9649-32BE3119224A}" srcOrd="1" destOrd="0" presId="urn:microsoft.com/office/officeart/2008/layout/SquareAccentList"/>
    <dgm:cxn modelId="{3FFCC212-8032-4D8A-92CB-A720F0A3C8D5}" type="presParOf" srcId="{ED95FC34-39A5-4AE4-9649-32BE3119224A}" destId="{FBFC93F5-2617-4225-8380-D300856A2911}" srcOrd="0" destOrd="0" presId="urn:microsoft.com/office/officeart/2008/layout/SquareAccentList"/>
    <dgm:cxn modelId="{62F9B104-E543-418B-80CE-A023346E0854}" type="presParOf" srcId="{FBFC93F5-2617-4225-8380-D300856A2911}" destId="{A0B092AF-9F46-468B-BA39-852A75435494}" srcOrd="0" destOrd="0" presId="urn:microsoft.com/office/officeart/2008/layout/SquareAccentList"/>
    <dgm:cxn modelId="{D829C342-54F6-49D5-AC40-EEC4F2F97C30}" type="presParOf" srcId="{FBFC93F5-2617-4225-8380-D300856A2911}" destId="{CE64C6B4-8877-4D40-9B9F-6669F7D1FDE8}" srcOrd="1" destOrd="0" presId="urn:microsoft.com/office/officeart/2008/layout/SquareAccentList"/>
    <dgm:cxn modelId="{55726C6E-B341-4087-A48E-8BE9B054D0C9}" type="presParOf" srcId="{FBFC93F5-2617-4225-8380-D300856A2911}" destId="{92E8E5C6-B879-431A-B1C4-98C6301C1CD2}" srcOrd="2" destOrd="0" presId="urn:microsoft.com/office/officeart/2008/layout/SquareAccentList"/>
    <dgm:cxn modelId="{2D279013-23B0-4255-BDFF-6E0CE49CF43E}" type="presParOf" srcId="{ED95FC34-39A5-4AE4-9649-32BE3119224A}" destId="{FF9E15C0-B416-4AF6-AEA5-8FE80DE986AA}" srcOrd="1" destOrd="0" presId="urn:microsoft.com/office/officeart/2008/layout/SquareAccentList"/>
    <dgm:cxn modelId="{01875622-7511-498F-939D-40631FFC7892}" type="presParOf" srcId="{FF9E15C0-B416-4AF6-AEA5-8FE80DE986AA}" destId="{6F47E6EE-DFE2-4EC2-AAC8-2FB91807259A}" srcOrd="0" destOrd="0" presId="urn:microsoft.com/office/officeart/2008/layout/SquareAccentList"/>
    <dgm:cxn modelId="{7E171CF6-0669-4C31-8DD5-8B5228ABBDB3}" type="presParOf" srcId="{6F47E6EE-DFE2-4EC2-AAC8-2FB91807259A}" destId="{BA24B7CF-19BD-4FC6-8C78-69C9A0666781}" srcOrd="0" destOrd="0" presId="urn:microsoft.com/office/officeart/2008/layout/SquareAccentList"/>
    <dgm:cxn modelId="{23C5D86D-7DE1-45FE-9925-BAA7469289A6}" type="presParOf" srcId="{6F47E6EE-DFE2-4EC2-AAC8-2FB91807259A}" destId="{82EEA523-9792-4394-BBE3-A19AB4003C2E}" srcOrd="1" destOrd="0" presId="urn:microsoft.com/office/officeart/2008/layout/SquareAccentList"/>
    <dgm:cxn modelId="{C2331A08-4228-406D-8562-C978F4C7115A}" type="presParOf" srcId="{FF9E15C0-B416-4AF6-AEA5-8FE80DE986AA}" destId="{405DB0B2-1D71-424A-AA77-6E34B3A20828}" srcOrd="1" destOrd="0" presId="urn:microsoft.com/office/officeart/2008/layout/SquareAccentList"/>
    <dgm:cxn modelId="{334C4A0F-BA36-4F5B-945F-6C3D9FA45732}" type="presParOf" srcId="{405DB0B2-1D71-424A-AA77-6E34B3A20828}" destId="{1B35C49E-4BC6-40A5-8ECD-44C4DAE4AD59}" srcOrd="0" destOrd="0" presId="urn:microsoft.com/office/officeart/2008/layout/SquareAccentList"/>
    <dgm:cxn modelId="{369A7ECA-1EF6-4B95-A3CC-A9E3BFD50A67}" type="presParOf" srcId="{405DB0B2-1D71-424A-AA77-6E34B3A20828}" destId="{060B262F-C1F4-43F7-B9D0-2DE2B67D2D27}" srcOrd="1" destOrd="0" presId="urn:microsoft.com/office/officeart/2008/layout/SquareAccentList"/>
    <dgm:cxn modelId="{6F736AF2-1F09-4127-999E-DCE7266806B5}" type="presParOf" srcId="{FF9E15C0-B416-4AF6-AEA5-8FE80DE986AA}" destId="{698E843E-49A3-4C8E-85BA-B6E377304736}" srcOrd="2" destOrd="0" presId="urn:microsoft.com/office/officeart/2008/layout/SquareAccentList"/>
    <dgm:cxn modelId="{68FEE51C-67C9-45B3-BB6A-EB869428CCF4}" type="presParOf" srcId="{698E843E-49A3-4C8E-85BA-B6E377304736}" destId="{62186692-B4BA-4E54-BB02-6147DD34162B}" srcOrd="0" destOrd="0" presId="urn:microsoft.com/office/officeart/2008/layout/SquareAccentList"/>
    <dgm:cxn modelId="{E4CD41E4-206A-45A1-B6B6-9C3379DDA011}" type="presParOf" srcId="{698E843E-49A3-4C8E-85BA-B6E377304736}" destId="{CDBE0B64-4221-4177-A8E2-B218E21A75D1}" srcOrd="1" destOrd="0" presId="urn:microsoft.com/office/officeart/2008/layout/SquareAccentList"/>
    <dgm:cxn modelId="{78F6336B-0C43-4BC6-BC9B-7B618DCB5A53}" type="presParOf" srcId="{FF9E15C0-B416-4AF6-AEA5-8FE80DE986AA}" destId="{E681BB34-F4FD-4621-8E8F-E98024C92EC9}" srcOrd="3" destOrd="0" presId="urn:microsoft.com/office/officeart/2008/layout/SquareAccentList"/>
    <dgm:cxn modelId="{321F6FAA-01A0-480F-AEF5-6D092A48215C}" type="presParOf" srcId="{E681BB34-F4FD-4621-8E8F-E98024C92EC9}" destId="{C5A4640A-12F7-488E-A097-2D6373D9A8A8}" srcOrd="0" destOrd="0" presId="urn:microsoft.com/office/officeart/2008/layout/SquareAccentList"/>
    <dgm:cxn modelId="{6764397D-5910-4866-88A7-1F021D163295}" type="presParOf" srcId="{E681BB34-F4FD-4621-8E8F-E98024C92EC9}" destId="{5B827878-E157-45F3-9DC6-DB11212071DE}" srcOrd="1" destOrd="0" presId="urn:microsoft.com/office/officeart/2008/layout/SquareAccentList"/>
    <dgm:cxn modelId="{2CE52E85-5017-4220-ADF7-729A0FC144DE}" type="presParOf" srcId="{FF9E15C0-B416-4AF6-AEA5-8FE80DE986AA}" destId="{0FD1FA27-0067-488F-8F1A-03D6289C2FF3}" srcOrd="4" destOrd="0" presId="urn:microsoft.com/office/officeart/2008/layout/SquareAccentList"/>
    <dgm:cxn modelId="{20D2BB09-8BEE-4362-AE68-F2DE3155075E}" type="presParOf" srcId="{0FD1FA27-0067-488F-8F1A-03D6289C2FF3}" destId="{9808AB89-C6C2-46BF-8863-CEAAE7FA0084}" srcOrd="0" destOrd="0" presId="urn:microsoft.com/office/officeart/2008/layout/SquareAccentList"/>
    <dgm:cxn modelId="{89FB0532-3A84-47CD-911C-F105E834E931}" type="presParOf" srcId="{0FD1FA27-0067-488F-8F1A-03D6289C2FF3}" destId="{5439278E-4217-462F-A86F-4287C74A6570}" srcOrd="1" destOrd="0" presId="urn:microsoft.com/office/officeart/2008/layout/SquareAccentList"/>
    <dgm:cxn modelId="{BCE124C6-0CA5-4348-A73F-CEA8C5C3526C}" type="presParOf" srcId="{FF9E15C0-B416-4AF6-AEA5-8FE80DE986AA}" destId="{600CDA99-9A2B-42D2-8F57-7DBB9BD93DCC}" srcOrd="5" destOrd="0" presId="urn:microsoft.com/office/officeart/2008/layout/SquareAccentList"/>
    <dgm:cxn modelId="{65CF0356-A8E6-42CB-BE07-DAFFB78911BC}" type="presParOf" srcId="{600CDA99-9A2B-42D2-8F57-7DBB9BD93DCC}" destId="{07864786-8286-443D-B98C-5226CD9A5FCA}" srcOrd="0" destOrd="0" presId="urn:microsoft.com/office/officeart/2008/layout/SquareAccentList"/>
    <dgm:cxn modelId="{12D419AB-987B-46F0-817C-A9ED59D199FC}" type="presParOf" srcId="{600CDA99-9A2B-42D2-8F57-7DBB9BD93DCC}" destId="{039D538B-B908-4F28-B5AC-9D83016DD8F1}" srcOrd="1" destOrd="0" presId="urn:microsoft.com/office/officeart/2008/layout/SquareAccentList"/>
    <dgm:cxn modelId="{FEA9F73C-3BC7-4ED7-912F-91DC742F4E06}" type="presParOf" srcId="{FF9E15C0-B416-4AF6-AEA5-8FE80DE986AA}" destId="{E5EA0A09-A6CB-4DDE-96C9-B778AAD04035}" srcOrd="6" destOrd="0" presId="urn:microsoft.com/office/officeart/2008/layout/SquareAccentList"/>
    <dgm:cxn modelId="{DB8B24E2-2D8E-43C8-A248-EE7E721162F9}" type="presParOf" srcId="{E5EA0A09-A6CB-4DDE-96C9-B778AAD04035}" destId="{43997373-B4D1-4430-B8A9-3F1733B45ACE}" srcOrd="0" destOrd="0" presId="urn:microsoft.com/office/officeart/2008/layout/SquareAccentList"/>
    <dgm:cxn modelId="{3055C41A-34EA-40E7-B3E4-E716D9A9B1BC}" type="presParOf" srcId="{E5EA0A09-A6CB-4DDE-96C9-B778AAD04035}" destId="{8780FBC1-5AC4-4438-A82E-182424E90F55}" srcOrd="1" destOrd="0" presId="urn:microsoft.com/office/officeart/2008/layout/SquareAccentList"/>
    <dgm:cxn modelId="{8ACE502B-DB2D-4D44-AFDC-71E8D877C439}" type="presParOf" srcId="{E84E296C-706C-4EA3-A1FE-DDB6DA4D5CB3}" destId="{EA0685DE-AF67-44D7-BB05-314A07EE8B3C}" srcOrd="2" destOrd="0" presId="urn:microsoft.com/office/officeart/2008/layout/SquareAccentList"/>
    <dgm:cxn modelId="{EA84AC17-3F7E-43C5-A454-B159B25FDA01}" type="presParOf" srcId="{EA0685DE-AF67-44D7-BB05-314A07EE8B3C}" destId="{3775DA95-455B-419A-BDD3-91F2193A51FC}" srcOrd="0" destOrd="0" presId="urn:microsoft.com/office/officeart/2008/layout/SquareAccentList"/>
    <dgm:cxn modelId="{2E78DB7A-69E8-40D4-A211-71277D465929}" type="presParOf" srcId="{3775DA95-455B-419A-BDD3-91F2193A51FC}" destId="{DF6F33B3-E734-44BC-9C47-FA3FB2A72249}" srcOrd="0" destOrd="0" presId="urn:microsoft.com/office/officeart/2008/layout/SquareAccentList"/>
    <dgm:cxn modelId="{9281E283-F0B5-4600-BCDF-735E89DB632C}" type="presParOf" srcId="{3775DA95-455B-419A-BDD3-91F2193A51FC}" destId="{065BEF2A-784E-4DF5-B6B1-8DE6826E8774}" srcOrd="1" destOrd="0" presId="urn:microsoft.com/office/officeart/2008/layout/SquareAccentList"/>
    <dgm:cxn modelId="{F5C17F79-8784-435C-8517-1FE150B1E4EA}" type="presParOf" srcId="{3775DA95-455B-419A-BDD3-91F2193A51FC}" destId="{86F48294-5C27-4E25-949D-71EC99C53F03}" srcOrd="2" destOrd="0" presId="urn:microsoft.com/office/officeart/2008/layout/SquareAccentList"/>
    <dgm:cxn modelId="{E1EAB8D3-E7E0-4CC4-AAC5-F4236338733A}" type="presParOf" srcId="{EA0685DE-AF67-44D7-BB05-314A07EE8B3C}" destId="{9AEE0238-B3DD-4773-8D1D-82BAE574599D}" srcOrd="1" destOrd="0" presId="urn:microsoft.com/office/officeart/2008/layout/SquareAccentList"/>
    <dgm:cxn modelId="{EB98D668-98AF-4D8D-938F-0EB7C2DAFF91}" type="presParOf" srcId="{9AEE0238-B3DD-4773-8D1D-82BAE574599D}" destId="{53D0BBB2-D7C7-40F7-A446-C73B5E15521D}" srcOrd="0" destOrd="0" presId="urn:microsoft.com/office/officeart/2008/layout/SquareAccentList"/>
    <dgm:cxn modelId="{5C4BE679-9214-43AE-A3E8-B4A6AF007420}" type="presParOf" srcId="{53D0BBB2-D7C7-40F7-A446-C73B5E15521D}" destId="{D59E7723-30B3-4E25-BE20-B46AE291752D}" srcOrd="0" destOrd="0" presId="urn:microsoft.com/office/officeart/2008/layout/SquareAccentList"/>
    <dgm:cxn modelId="{E85E6D1A-F067-4A95-BBAB-88A047CDC9BF}" type="presParOf" srcId="{53D0BBB2-D7C7-40F7-A446-C73B5E15521D}" destId="{009B6EDC-98FA-4007-A243-EECD7F129725}" srcOrd="1" destOrd="0" presId="urn:microsoft.com/office/officeart/2008/layout/SquareAccentList"/>
    <dgm:cxn modelId="{395FDD4A-EC1C-49F9-8D2D-8D87C835A3B6}" type="presParOf" srcId="{9AEE0238-B3DD-4773-8D1D-82BAE574599D}" destId="{6E0EE124-0F7A-49AA-A293-2AD87E277C93}" srcOrd="1" destOrd="0" presId="urn:microsoft.com/office/officeart/2008/layout/SquareAccentList"/>
    <dgm:cxn modelId="{16B4018C-4474-49D9-A9F9-5C14C9CC0FE6}" type="presParOf" srcId="{6E0EE124-0F7A-49AA-A293-2AD87E277C93}" destId="{F51E771D-8031-4F6F-A016-D8B130368112}" srcOrd="0" destOrd="0" presId="urn:microsoft.com/office/officeart/2008/layout/SquareAccentList"/>
    <dgm:cxn modelId="{93B2DB2D-CAC6-49F7-B051-C60F4C441232}" type="presParOf" srcId="{6E0EE124-0F7A-49AA-A293-2AD87E277C93}" destId="{356314DA-EDEA-470C-86BF-35659C2D222C}" srcOrd="1" destOrd="0" presId="urn:microsoft.com/office/officeart/2008/layout/SquareAccentList"/>
    <dgm:cxn modelId="{BD7B332D-CC8E-4170-9FAB-316BA27F6997}" type="presParOf" srcId="{9AEE0238-B3DD-4773-8D1D-82BAE574599D}" destId="{229A9E45-3DA6-4092-A622-EA6918443C93}" srcOrd="2" destOrd="0" presId="urn:microsoft.com/office/officeart/2008/layout/SquareAccentList"/>
    <dgm:cxn modelId="{12313E19-CF67-4157-9F69-87292222A315}" type="presParOf" srcId="{229A9E45-3DA6-4092-A622-EA6918443C93}" destId="{4FC273D3-2622-47FD-A535-E955F4A5A1DA}" srcOrd="0" destOrd="0" presId="urn:microsoft.com/office/officeart/2008/layout/SquareAccentList"/>
    <dgm:cxn modelId="{235EC3E6-7C7F-4185-8575-F19DDA08149B}" type="presParOf" srcId="{229A9E45-3DA6-4092-A622-EA6918443C93}" destId="{7578EE0C-2F87-415C-BF60-A8FABA656C3F}" srcOrd="1" destOrd="0" presId="urn:microsoft.com/office/officeart/2008/layout/SquareAccentList"/>
    <dgm:cxn modelId="{00DBAE8E-21FB-414E-939F-F6E4AFECEEE3}" type="presParOf" srcId="{9AEE0238-B3DD-4773-8D1D-82BAE574599D}" destId="{15FD96AF-E91A-44BE-99D8-60CF8F4F004A}" srcOrd="3" destOrd="0" presId="urn:microsoft.com/office/officeart/2008/layout/SquareAccentList"/>
    <dgm:cxn modelId="{531BDAF7-4AF2-4E7D-8FA5-DD6A9CA143FD}" type="presParOf" srcId="{15FD96AF-E91A-44BE-99D8-60CF8F4F004A}" destId="{2F161B1C-4C27-4F60-BF63-E470EDA11A75}" srcOrd="0" destOrd="0" presId="urn:microsoft.com/office/officeart/2008/layout/SquareAccentList"/>
    <dgm:cxn modelId="{D5861CAF-7DE6-49CF-A24B-EF04048D2074}" type="presParOf" srcId="{15FD96AF-E91A-44BE-99D8-60CF8F4F004A}" destId="{5EB96BCF-3BF6-4EBC-830D-E59D2BE88491}" srcOrd="1" destOrd="0" presId="urn:microsoft.com/office/officeart/2008/layout/SquareAccentList"/>
    <dgm:cxn modelId="{808DFA58-1E40-45DD-B202-035143202EC7}" type="presParOf" srcId="{9AEE0238-B3DD-4773-8D1D-82BAE574599D}" destId="{D3178585-73FC-49CD-9791-A5641DA4678A}" srcOrd="4" destOrd="0" presId="urn:microsoft.com/office/officeart/2008/layout/SquareAccentList"/>
    <dgm:cxn modelId="{0ACF021D-EEF0-4BA6-A170-D52C7D867EBF}" type="presParOf" srcId="{D3178585-73FC-49CD-9791-A5641DA4678A}" destId="{77347D50-15DE-406F-8C04-C0C8ABF1055D}" srcOrd="0" destOrd="0" presId="urn:microsoft.com/office/officeart/2008/layout/SquareAccentList"/>
    <dgm:cxn modelId="{5F242716-A3D7-4D6F-AD8A-98D87083AAE6}" type="presParOf" srcId="{D3178585-73FC-49CD-9791-A5641DA4678A}" destId="{62D98A24-1A6B-4181-B1EC-A31BE0187C35}" srcOrd="1" destOrd="0" presId="urn:microsoft.com/office/officeart/2008/layout/SquareAccentList"/>
    <dgm:cxn modelId="{917B5C7C-8F94-4C10-A5FB-F55D3992CD29}" type="presParOf" srcId="{E84E296C-706C-4EA3-A1FE-DDB6DA4D5CB3}" destId="{CEBC0DB2-00BC-428B-9805-2D0978F7CAF6}" srcOrd="3" destOrd="0" presId="urn:microsoft.com/office/officeart/2008/layout/SquareAccentList"/>
    <dgm:cxn modelId="{BE56C685-378B-42F9-BF63-85701EAABB6B}" type="presParOf" srcId="{CEBC0DB2-00BC-428B-9805-2D0978F7CAF6}" destId="{367AABBA-7989-4E19-BB4F-F1D7754DBCD5}" srcOrd="0" destOrd="0" presId="urn:microsoft.com/office/officeart/2008/layout/SquareAccentList"/>
    <dgm:cxn modelId="{3A6A0E98-2802-4CAF-87A8-8D52DCDF2100}" type="presParOf" srcId="{367AABBA-7989-4E19-BB4F-F1D7754DBCD5}" destId="{4E0C350F-0482-4E0A-B9C4-F673906CC239}" srcOrd="0" destOrd="0" presId="urn:microsoft.com/office/officeart/2008/layout/SquareAccentList"/>
    <dgm:cxn modelId="{F3DD425F-2741-4A95-8DF2-5D00A9736956}" type="presParOf" srcId="{367AABBA-7989-4E19-BB4F-F1D7754DBCD5}" destId="{5A3CAD66-2CD1-4F59-9202-85701B68466C}" srcOrd="1" destOrd="0" presId="urn:microsoft.com/office/officeart/2008/layout/SquareAccentList"/>
    <dgm:cxn modelId="{34671C2C-DA34-445B-9F0B-350D8D286E65}" type="presParOf" srcId="{367AABBA-7989-4E19-BB4F-F1D7754DBCD5}" destId="{FC3EFF1C-6C5D-4CA1-86AC-E637CF7B69D3}" srcOrd="2" destOrd="0" presId="urn:microsoft.com/office/officeart/2008/layout/SquareAccentList"/>
    <dgm:cxn modelId="{41F10E35-E9C1-423D-AF2E-BB6AEF74D86F}" type="presParOf" srcId="{CEBC0DB2-00BC-428B-9805-2D0978F7CAF6}" destId="{23FD130B-F904-48C2-A66C-C95DAAF32DCA}" srcOrd="1" destOrd="0" presId="urn:microsoft.com/office/officeart/2008/layout/SquareAccentList"/>
    <dgm:cxn modelId="{D4664E7C-7B86-4259-8C51-3E6292CE23EF}" type="presParOf" srcId="{23FD130B-F904-48C2-A66C-C95DAAF32DCA}" destId="{B5007BB3-CE1A-4D4A-9CBF-FC5BD85F4DE0}" srcOrd="0" destOrd="0" presId="urn:microsoft.com/office/officeart/2008/layout/SquareAccentList"/>
    <dgm:cxn modelId="{316E9CA4-E716-4F8E-9A53-5F82714C86C3}" type="presParOf" srcId="{B5007BB3-CE1A-4D4A-9CBF-FC5BD85F4DE0}" destId="{6CF0966D-31D4-494F-9E3C-A5729500472F}" srcOrd="0" destOrd="0" presId="urn:microsoft.com/office/officeart/2008/layout/SquareAccentList"/>
    <dgm:cxn modelId="{18A8E332-CBEF-4830-A304-1C5E67A39376}" type="presParOf" srcId="{B5007BB3-CE1A-4D4A-9CBF-FC5BD85F4DE0}" destId="{15C5A4E9-7C36-4BAF-A8EF-EB14D31BB4BA}" srcOrd="1" destOrd="0" presId="urn:microsoft.com/office/officeart/2008/layout/SquareAccentList"/>
    <dgm:cxn modelId="{021AF5F7-76E2-4E7F-81BE-96D800DEDD8D}" type="presParOf" srcId="{23FD130B-F904-48C2-A66C-C95DAAF32DCA}" destId="{1140F4F2-3C23-4CE9-94F5-D90E951FD176}" srcOrd="1" destOrd="0" presId="urn:microsoft.com/office/officeart/2008/layout/SquareAccentList"/>
    <dgm:cxn modelId="{D8869627-9E36-4E60-86F1-2C0FEA99D051}" type="presParOf" srcId="{1140F4F2-3C23-4CE9-94F5-D90E951FD176}" destId="{648371DD-1396-46C3-8201-DE788BA8E30D}" srcOrd="0" destOrd="0" presId="urn:microsoft.com/office/officeart/2008/layout/SquareAccentList"/>
    <dgm:cxn modelId="{C4F1DD3F-6AEF-478F-BD82-C4E0DB85D9BA}" type="presParOf" srcId="{1140F4F2-3C23-4CE9-94F5-D90E951FD176}" destId="{56990414-884B-499A-A66F-52252024654F}" srcOrd="1" destOrd="0" presId="urn:microsoft.com/office/officeart/2008/layout/SquareAccentList"/>
    <dgm:cxn modelId="{C37FA7BE-27F8-4A40-8775-DF10FE828F8B}" type="presParOf" srcId="{23FD130B-F904-48C2-A66C-C95DAAF32DCA}" destId="{8C585352-5345-4EC0-BB5A-E65C5DCE996C}" srcOrd="2" destOrd="0" presId="urn:microsoft.com/office/officeart/2008/layout/SquareAccentList"/>
    <dgm:cxn modelId="{526F2BA4-B0BF-42DA-B5F7-30099D8B9330}" type="presParOf" srcId="{8C585352-5345-4EC0-BB5A-E65C5DCE996C}" destId="{881D4328-D3D7-45BD-8DEB-D62334A3C3A4}" srcOrd="0" destOrd="0" presId="urn:microsoft.com/office/officeart/2008/layout/SquareAccentList"/>
    <dgm:cxn modelId="{A2196FA4-E90C-473D-8869-6B6B4A273A72}" type="presParOf" srcId="{8C585352-5345-4EC0-BB5A-E65C5DCE996C}" destId="{D0C00FF0-49AB-4E57-AEFA-ABD85A4E080C}" srcOrd="1" destOrd="0" presId="urn:microsoft.com/office/officeart/2008/layout/SquareAccentList"/>
    <dgm:cxn modelId="{A738058F-F09A-4ACA-81A1-F88C00D7DA16}" type="presParOf" srcId="{23FD130B-F904-48C2-A66C-C95DAAF32DCA}" destId="{3FECBDF7-5693-4F52-95B5-F29F4A8D77AB}" srcOrd="3" destOrd="0" presId="urn:microsoft.com/office/officeart/2008/layout/SquareAccentList"/>
    <dgm:cxn modelId="{F319FC10-6044-46AB-BB02-22F58DFDB37D}" type="presParOf" srcId="{3FECBDF7-5693-4F52-95B5-F29F4A8D77AB}" destId="{71AC2326-597C-4E71-BDFB-115751168362}" srcOrd="0" destOrd="0" presId="urn:microsoft.com/office/officeart/2008/layout/SquareAccentList"/>
    <dgm:cxn modelId="{FB65281A-346C-4F70-A0AF-123500BB79E9}" type="presParOf" srcId="{3FECBDF7-5693-4F52-95B5-F29F4A8D77AB}" destId="{C55D34DF-5441-4814-A341-05487C525980}" srcOrd="1" destOrd="0" presId="urn:microsoft.com/office/officeart/2008/layout/SquareAccentList"/>
    <dgm:cxn modelId="{5CADA241-41DE-4034-99A0-FF954B34EC2F}" type="presParOf" srcId="{23FD130B-F904-48C2-A66C-C95DAAF32DCA}" destId="{1F3014F4-2EBA-4313-815A-FFE2E278DBA7}" srcOrd="4" destOrd="0" presId="urn:microsoft.com/office/officeart/2008/layout/SquareAccentList"/>
    <dgm:cxn modelId="{4E253956-B6E3-4947-83EB-971FD6DDCD3B}" type="presParOf" srcId="{1F3014F4-2EBA-4313-815A-FFE2E278DBA7}" destId="{5B35D29F-FDFC-4A35-B6CC-A87ECEA4D731}" srcOrd="0" destOrd="0" presId="urn:microsoft.com/office/officeart/2008/layout/SquareAccentList"/>
    <dgm:cxn modelId="{4E8C88C5-D529-4318-BB7F-35207DD7BCBD}" type="presParOf" srcId="{1F3014F4-2EBA-4313-815A-FFE2E278DBA7}" destId="{FF8E673C-0C80-45D0-B4A0-7CA5AACA9327}" srcOrd="1" destOrd="0" presId="urn:microsoft.com/office/officeart/2008/layout/SquareAccentList"/>
    <dgm:cxn modelId="{85887685-EA9C-4857-ADCE-922F723AF41F}" type="presParOf" srcId="{23FD130B-F904-48C2-A66C-C95DAAF32DCA}" destId="{7B67640B-77E2-4806-AC52-C1D1774C88DA}" srcOrd="5" destOrd="0" presId="urn:microsoft.com/office/officeart/2008/layout/SquareAccentList"/>
    <dgm:cxn modelId="{51A51660-7212-42F9-BF7C-A9FE48DB0ED6}" type="presParOf" srcId="{7B67640B-77E2-4806-AC52-C1D1774C88DA}" destId="{05A299A9-E1CA-47DC-A2BC-7F6249B95A20}" srcOrd="0" destOrd="0" presId="urn:microsoft.com/office/officeart/2008/layout/SquareAccentList"/>
    <dgm:cxn modelId="{E07F3981-CB9D-4BDC-BB9E-1DD7A9FDF1A9}" type="presParOf" srcId="{7B67640B-77E2-4806-AC52-C1D1774C88DA}" destId="{70D53682-634A-4A53-A5F6-C8D2CA21604A}" srcOrd="1" destOrd="0" presId="urn:microsoft.com/office/officeart/2008/layout/SquareAccentList"/>
    <dgm:cxn modelId="{9DFF93EE-DBCB-42FD-BBA3-1A10D0F80D9C}" type="presParOf" srcId="{23FD130B-F904-48C2-A66C-C95DAAF32DCA}" destId="{83BB9D62-4C5A-4256-9129-1AD31BAE0D58}" srcOrd="6" destOrd="0" presId="urn:microsoft.com/office/officeart/2008/layout/SquareAccentList"/>
    <dgm:cxn modelId="{62EA4ED6-72CD-4201-83D6-2E7878909028}" type="presParOf" srcId="{83BB9D62-4C5A-4256-9129-1AD31BAE0D58}" destId="{A90376AB-7112-463C-BE33-29A31F9F363C}" srcOrd="0" destOrd="0" presId="urn:microsoft.com/office/officeart/2008/layout/SquareAccentList"/>
    <dgm:cxn modelId="{2D3A4669-5FAA-4044-B7EB-05D81BBF2899}" type="presParOf" srcId="{83BB9D62-4C5A-4256-9129-1AD31BAE0D58}" destId="{A1BA0F43-72DF-4014-A016-F35B35F39F8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1E90D-E2F5-49ED-9C6D-39338343F08D}">
      <dsp:nvSpPr>
        <dsp:cNvPr id="0" name=""/>
        <dsp:cNvSpPr/>
      </dsp:nvSpPr>
      <dsp:spPr>
        <a:xfrm>
          <a:off x="3825" y="443936"/>
          <a:ext cx="2100541" cy="24712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34B6C-0137-47E5-A958-D8D4E05592A5}">
      <dsp:nvSpPr>
        <dsp:cNvPr id="0" name=""/>
        <dsp:cNvSpPr/>
      </dsp:nvSpPr>
      <dsp:spPr>
        <a:xfrm>
          <a:off x="3825" y="536745"/>
          <a:ext cx="154313" cy="15431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C7638-9B78-4D55-8F50-9D1F2714C203}">
      <dsp:nvSpPr>
        <dsp:cNvPr id="0" name=""/>
        <dsp:cNvSpPr/>
      </dsp:nvSpPr>
      <dsp:spPr>
        <a:xfrm>
          <a:off x="3825" y="0"/>
          <a:ext cx="2100541" cy="443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en-US" sz="1100" kern="1200" dirty="0"/>
            <a:t>Problem Definition</a:t>
          </a:r>
        </a:p>
      </dsp:txBody>
      <dsp:txXfrm>
        <a:off x="3825" y="0"/>
        <a:ext cx="2100541" cy="443936"/>
      </dsp:txXfrm>
    </dsp:sp>
    <dsp:sp modelId="{8C9A7378-91B7-4545-B4C8-0D5CB38ED5E3}">
      <dsp:nvSpPr>
        <dsp:cNvPr id="0" name=""/>
        <dsp:cNvSpPr/>
      </dsp:nvSpPr>
      <dsp:spPr>
        <a:xfrm>
          <a:off x="3825" y="896445"/>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1944E7-DF05-46A0-AEC4-BA86F209C34B}">
      <dsp:nvSpPr>
        <dsp:cNvPr id="0" name=""/>
        <dsp:cNvSpPr/>
      </dsp:nvSpPr>
      <dsp:spPr>
        <a:xfrm>
          <a:off x="150863" y="793751"/>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Challenges</a:t>
          </a:r>
        </a:p>
      </dsp:txBody>
      <dsp:txXfrm>
        <a:off x="150863" y="793751"/>
        <a:ext cx="1953503" cy="359695"/>
      </dsp:txXfrm>
    </dsp:sp>
    <dsp:sp modelId="{2B67ED4A-4250-4A19-B16F-96B369956D51}">
      <dsp:nvSpPr>
        <dsp:cNvPr id="0" name=""/>
        <dsp:cNvSpPr/>
      </dsp:nvSpPr>
      <dsp:spPr>
        <a:xfrm>
          <a:off x="3825" y="1256141"/>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BB1729-207A-4003-A62F-9D397AE91206}">
      <dsp:nvSpPr>
        <dsp:cNvPr id="0" name=""/>
        <dsp:cNvSpPr/>
      </dsp:nvSpPr>
      <dsp:spPr>
        <a:xfrm>
          <a:off x="150863" y="1153447"/>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Inefficiency</a:t>
          </a:r>
        </a:p>
      </dsp:txBody>
      <dsp:txXfrm>
        <a:off x="150863" y="1153447"/>
        <a:ext cx="1953503" cy="359695"/>
      </dsp:txXfrm>
    </dsp:sp>
    <dsp:sp modelId="{54A7E3A8-92E1-471B-9982-F781AAA7637D}">
      <dsp:nvSpPr>
        <dsp:cNvPr id="0" name=""/>
        <dsp:cNvSpPr/>
      </dsp:nvSpPr>
      <dsp:spPr>
        <a:xfrm>
          <a:off x="3825" y="1615837"/>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070C7-43DF-4216-A04A-C5C1C41C5FBC}">
      <dsp:nvSpPr>
        <dsp:cNvPr id="0" name=""/>
        <dsp:cNvSpPr/>
      </dsp:nvSpPr>
      <dsp:spPr>
        <a:xfrm>
          <a:off x="150863" y="1513143"/>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High cost</a:t>
          </a:r>
        </a:p>
      </dsp:txBody>
      <dsp:txXfrm>
        <a:off x="150863" y="1513143"/>
        <a:ext cx="1953503" cy="359695"/>
      </dsp:txXfrm>
    </dsp:sp>
    <dsp:sp modelId="{D16AFBE4-3A5A-4202-9EC2-08635FEA38A0}">
      <dsp:nvSpPr>
        <dsp:cNvPr id="0" name=""/>
        <dsp:cNvSpPr/>
      </dsp:nvSpPr>
      <dsp:spPr>
        <a:xfrm>
          <a:off x="3825" y="1975533"/>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48DA7B-C504-49D2-A682-1E7BFF4202A5}">
      <dsp:nvSpPr>
        <dsp:cNvPr id="0" name=""/>
        <dsp:cNvSpPr/>
      </dsp:nvSpPr>
      <dsp:spPr>
        <a:xfrm>
          <a:off x="150863" y="1872839"/>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err="1"/>
            <a:t>Misscommunication</a:t>
          </a:r>
          <a:endParaRPr lang="en-US" sz="1100" kern="1200" dirty="0"/>
        </a:p>
      </dsp:txBody>
      <dsp:txXfrm>
        <a:off x="150863" y="1872839"/>
        <a:ext cx="1953503" cy="359695"/>
      </dsp:txXfrm>
    </dsp:sp>
    <dsp:sp modelId="{7F0F9A9A-DD7C-4608-B3DE-DA75DE45BB75}">
      <dsp:nvSpPr>
        <dsp:cNvPr id="0" name=""/>
        <dsp:cNvSpPr/>
      </dsp:nvSpPr>
      <dsp:spPr>
        <a:xfrm>
          <a:off x="3825" y="2335229"/>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EDEC6C-FFB2-4A63-BAD9-334D393C6A26}">
      <dsp:nvSpPr>
        <dsp:cNvPr id="0" name=""/>
        <dsp:cNvSpPr/>
      </dsp:nvSpPr>
      <dsp:spPr>
        <a:xfrm>
          <a:off x="150863" y="2232535"/>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Waste</a:t>
          </a:r>
        </a:p>
      </dsp:txBody>
      <dsp:txXfrm>
        <a:off x="150863" y="2232535"/>
        <a:ext cx="1953503" cy="359695"/>
      </dsp:txXfrm>
    </dsp:sp>
    <dsp:sp modelId="{F5A53E40-AB45-4D8D-B6A4-AC15FCABF82B}">
      <dsp:nvSpPr>
        <dsp:cNvPr id="0" name=""/>
        <dsp:cNvSpPr/>
      </dsp:nvSpPr>
      <dsp:spPr>
        <a:xfrm>
          <a:off x="3825" y="2694924"/>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3028B6-89A7-4207-8B9C-314A12CDAC55}">
      <dsp:nvSpPr>
        <dsp:cNvPr id="0" name=""/>
        <dsp:cNvSpPr/>
      </dsp:nvSpPr>
      <dsp:spPr>
        <a:xfrm>
          <a:off x="150863" y="2592231"/>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Competitiveness</a:t>
          </a:r>
        </a:p>
      </dsp:txBody>
      <dsp:txXfrm>
        <a:off x="150863" y="2592231"/>
        <a:ext cx="1953503" cy="359695"/>
      </dsp:txXfrm>
    </dsp:sp>
    <dsp:sp modelId="{A0B092AF-9F46-468B-BA39-852A75435494}">
      <dsp:nvSpPr>
        <dsp:cNvPr id="0" name=""/>
        <dsp:cNvSpPr/>
      </dsp:nvSpPr>
      <dsp:spPr>
        <a:xfrm>
          <a:off x="2209394" y="443936"/>
          <a:ext cx="2100541" cy="24712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4C6B4-8877-4D40-9B9F-6669F7D1FDE8}">
      <dsp:nvSpPr>
        <dsp:cNvPr id="0" name=""/>
        <dsp:cNvSpPr/>
      </dsp:nvSpPr>
      <dsp:spPr>
        <a:xfrm>
          <a:off x="2209394" y="536745"/>
          <a:ext cx="154313" cy="15431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E8E5C6-B879-431A-B1C4-98C6301C1CD2}">
      <dsp:nvSpPr>
        <dsp:cNvPr id="0" name=""/>
        <dsp:cNvSpPr/>
      </dsp:nvSpPr>
      <dsp:spPr>
        <a:xfrm>
          <a:off x="2209394" y="0"/>
          <a:ext cx="2100541" cy="443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en-US" sz="1100" kern="1200" dirty="0"/>
            <a:t>Design</a:t>
          </a:r>
        </a:p>
      </dsp:txBody>
      <dsp:txXfrm>
        <a:off x="2209394" y="0"/>
        <a:ext cx="2100541" cy="443936"/>
      </dsp:txXfrm>
    </dsp:sp>
    <dsp:sp modelId="{BA24B7CF-19BD-4FC6-8C78-69C9A0666781}">
      <dsp:nvSpPr>
        <dsp:cNvPr id="0" name=""/>
        <dsp:cNvSpPr/>
      </dsp:nvSpPr>
      <dsp:spPr>
        <a:xfrm>
          <a:off x="2209394" y="896445"/>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EEA523-9792-4394-BBE3-A19AB4003C2E}">
      <dsp:nvSpPr>
        <dsp:cNvPr id="0" name=""/>
        <dsp:cNvSpPr/>
      </dsp:nvSpPr>
      <dsp:spPr>
        <a:xfrm>
          <a:off x="2356432" y="793751"/>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Model Components</a:t>
          </a:r>
        </a:p>
      </dsp:txBody>
      <dsp:txXfrm>
        <a:off x="2356432" y="793751"/>
        <a:ext cx="1953503" cy="359695"/>
      </dsp:txXfrm>
    </dsp:sp>
    <dsp:sp modelId="{1B35C49E-4BC6-40A5-8ECD-44C4DAE4AD59}">
      <dsp:nvSpPr>
        <dsp:cNvPr id="0" name=""/>
        <dsp:cNvSpPr/>
      </dsp:nvSpPr>
      <dsp:spPr>
        <a:xfrm>
          <a:off x="2209394" y="1256141"/>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0B262F-C1F4-43F7-B9D0-2DE2B67D2D27}">
      <dsp:nvSpPr>
        <dsp:cNvPr id="0" name=""/>
        <dsp:cNvSpPr/>
      </dsp:nvSpPr>
      <dsp:spPr>
        <a:xfrm>
          <a:off x="2356432" y="1153447"/>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Modular design </a:t>
          </a:r>
        </a:p>
      </dsp:txBody>
      <dsp:txXfrm>
        <a:off x="2356432" y="1153447"/>
        <a:ext cx="1953503" cy="359695"/>
      </dsp:txXfrm>
    </dsp:sp>
    <dsp:sp modelId="{62186692-B4BA-4E54-BB02-6147DD34162B}">
      <dsp:nvSpPr>
        <dsp:cNvPr id="0" name=""/>
        <dsp:cNvSpPr/>
      </dsp:nvSpPr>
      <dsp:spPr>
        <a:xfrm>
          <a:off x="2209394" y="1615837"/>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BE0B64-4221-4177-A8E2-B218E21A75D1}">
      <dsp:nvSpPr>
        <dsp:cNvPr id="0" name=""/>
        <dsp:cNvSpPr/>
      </dsp:nvSpPr>
      <dsp:spPr>
        <a:xfrm>
          <a:off x="2356432" y="1513143"/>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Components specialize</a:t>
          </a:r>
        </a:p>
      </dsp:txBody>
      <dsp:txXfrm>
        <a:off x="2356432" y="1513143"/>
        <a:ext cx="1953503" cy="359695"/>
      </dsp:txXfrm>
    </dsp:sp>
    <dsp:sp modelId="{C5A4640A-12F7-488E-A097-2D6373D9A8A8}">
      <dsp:nvSpPr>
        <dsp:cNvPr id="0" name=""/>
        <dsp:cNvSpPr/>
      </dsp:nvSpPr>
      <dsp:spPr>
        <a:xfrm>
          <a:off x="2209394" y="1975533"/>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827878-E157-45F3-9DC6-DB11212071DE}">
      <dsp:nvSpPr>
        <dsp:cNvPr id="0" name=""/>
        <dsp:cNvSpPr/>
      </dsp:nvSpPr>
      <dsp:spPr>
        <a:xfrm>
          <a:off x="2356432" y="1872839"/>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Attributes</a:t>
          </a:r>
        </a:p>
      </dsp:txBody>
      <dsp:txXfrm>
        <a:off x="2356432" y="1872839"/>
        <a:ext cx="1953503" cy="359695"/>
      </dsp:txXfrm>
    </dsp:sp>
    <dsp:sp modelId="{9808AB89-C6C2-46BF-8863-CEAAE7FA0084}">
      <dsp:nvSpPr>
        <dsp:cNvPr id="0" name=""/>
        <dsp:cNvSpPr/>
      </dsp:nvSpPr>
      <dsp:spPr>
        <a:xfrm>
          <a:off x="2209394" y="2335229"/>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39278E-4217-462F-A86F-4287C74A6570}">
      <dsp:nvSpPr>
        <dsp:cNvPr id="0" name=""/>
        <dsp:cNvSpPr/>
      </dsp:nvSpPr>
      <dsp:spPr>
        <a:xfrm>
          <a:off x="2356432" y="2232535"/>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Component interaction</a:t>
          </a:r>
        </a:p>
      </dsp:txBody>
      <dsp:txXfrm>
        <a:off x="2356432" y="2232535"/>
        <a:ext cx="1953503" cy="359695"/>
      </dsp:txXfrm>
    </dsp:sp>
    <dsp:sp modelId="{07864786-8286-443D-B98C-5226CD9A5FCA}">
      <dsp:nvSpPr>
        <dsp:cNvPr id="0" name=""/>
        <dsp:cNvSpPr/>
      </dsp:nvSpPr>
      <dsp:spPr>
        <a:xfrm>
          <a:off x="2209394" y="2694924"/>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9D538B-B908-4F28-B5AC-9D83016DD8F1}">
      <dsp:nvSpPr>
        <dsp:cNvPr id="0" name=""/>
        <dsp:cNvSpPr/>
      </dsp:nvSpPr>
      <dsp:spPr>
        <a:xfrm>
          <a:off x="2356432" y="2592231"/>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Use cases/functions</a:t>
          </a:r>
        </a:p>
      </dsp:txBody>
      <dsp:txXfrm>
        <a:off x="2356432" y="2592231"/>
        <a:ext cx="1953503" cy="359695"/>
      </dsp:txXfrm>
    </dsp:sp>
    <dsp:sp modelId="{43997373-B4D1-4430-B8A9-3F1733B45ACE}">
      <dsp:nvSpPr>
        <dsp:cNvPr id="0" name=""/>
        <dsp:cNvSpPr/>
      </dsp:nvSpPr>
      <dsp:spPr>
        <a:xfrm>
          <a:off x="2209394" y="3054620"/>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80FBC1-5AC4-4438-A82E-182424E90F55}">
      <dsp:nvSpPr>
        <dsp:cNvPr id="0" name=""/>
        <dsp:cNvSpPr/>
      </dsp:nvSpPr>
      <dsp:spPr>
        <a:xfrm>
          <a:off x="2356432" y="2951927"/>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User responsibility to solution </a:t>
          </a:r>
        </a:p>
      </dsp:txBody>
      <dsp:txXfrm>
        <a:off x="2356432" y="2951927"/>
        <a:ext cx="1953503" cy="359695"/>
      </dsp:txXfrm>
    </dsp:sp>
    <dsp:sp modelId="{DF6F33B3-E734-44BC-9C47-FA3FB2A72249}">
      <dsp:nvSpPr>
        <dsp:cNvPr id="0" name=""/>
        <dsp:cNvSpPr/>
      </dsp:nvSpPr>
      <dsp:spPr>
        <a:xfrm>
          <a:off x="4414963" y="443936"/>
          <a:ext cx="2100541" cy="24712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BEF2A-784E-4DF5-B6B1-8DE6826E8774}">
      <dsp:nvSpPr>
        <dsp:cNvPr id="0" name=""/>
        <dsp:cNvSpPr/>
      </dsp:nvSpPr>
      <dsp:spPr>
        <a:xfrm>
          <a:off x="4414963" y="536745"/>
          <a:ext cx="154313" cy="15431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F48294-5C27-4E25-949D-71EC99C53F03}">
      <dsp:nvSpPr>
        <dsp:cNvPr id="0" name=""/>
        <dsp:cNvSpPr/>
      </dsp:nvSpPr>
      <dsp:spPr>
        <a:xfrm>
          <a:off x="4414963" y="0"/>
          <a:ext cx="2100541" cy="443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en-US" sz="1100" kern="1200" dirty="0"/>
            <a:t>Specification</a:t>
          </a:r>
        </a:p>
      </dsp:txBody>
      <dsp:txXfrm>
        <a:off x="4414963" y="0"/>
        <a:ext cx="2100541" cy="443936"/>
      </dsp:txXfrm>
    </dsp:sp>
    <dsp:sp modelId="{D59E7723-30B3-4E25-BE20-B46AE291752D}">
      <dsp:nvSpPr>
        <dsp:cNvPr id="0" name=""/>
        <dsp:cNvSpPr/>
      </dsp:nvSpPr>
      <dsp:spPr>
        <a:xfrm>
          <a:off x="4414963" y="896445"/>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9B6EDC-98FA-4007-A243-EECD7F129725}">
      <dsp:nvSpPr>
        <dsp:cNvPr id="0" name=""/>
        <dsp:cNvSpPr/>
      </dsp:nvSpPr>
      <dsp:spPr>
        <a:xfrm>
          <a:off x="4562001" y="793751"/>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Interfaces</a:t>
          </a:r>
        </a:p>
      </dsp:txBody>
      <dsp:txXfrm>
        <a:off x="4562001" y="793751"/>
        <a:ext cx="1953503" cy="359695"/>
      </dsp:txXfrm>
    </dsp:sp>
    <dsp:sp modelId="{F51E771D-8031-4F6F-A016-D8B130368112}">
      <dsp:nvSpPr>
        <dsp:cNvPr id="0" name=""/>
        <dsp:cNvSpPr/>
      </dsp:nvSpPr>
      <dsp:spPr>
        <a:xfrm>
          <a:off x="4414963" y="1256141"/>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314DA-EDEA-470C-86BF-35659C2D222C}">
      <dsp:nvSpPr>
        <dsp:cNvPr id="0" name=""/>
        <dsp:cNvSpPr/>
      </dsp:nvSpPr>
      <dsp:spPr>
        <a:xfrm>
          <a:off x="4562001" y="1153447"/>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Interaction between methods</a:t>
          </a:r>
        </a:p>
      </dsp:txBody>
      <dsp:txXfrm>
        <a:off x="4562001" y="1153447"/>
        <a:ext cx="1953503" cy="359695"/>
      </dsp:txXfrm>
    </dsp:sp>
    <dsp:sp modelId="{4FC273D3-2622-47FD-A535-E955F4A5A1DA}">
      <dsp:nvSpPr>
        <dsp:cNvPr id="0" name=""/>
        <dsp:cNvSpPr/>
      </dsp:nvSpPr>
      <dsp:spPr>
        <a:xfrm>
          <a:off x="4414963" y="1615837"/>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78EE0C-2F87-415C-BF60-A8FABA656C3F}">
      <dsp:nvSpPr>
        <dsp:cNvPr id="0" name=""/>
        <dsp:cNvSpPr/>
      </dsp:nvSpPr>
      <dsp:spPr>
        <a:xfrm>
          <a:off x="4562001" y="1513143"/>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Methods help each other</a:t>
          </a:r>
        </a:p>
      </dsp:txBody>
      <dsp:txXfrm>
        <a:off x="4562001" y="1513143"/>
        <a:ext cx="1953503" cy="359695"/>
      </dsp:txXfrm>
    </dsp:sp>
    <dsp:sp modelId="{2F161B1C-4C27-4F60-BF63-E470EDA11A75}">
      <dsp:nvSpPr>
        <dsp:cNvPr id="0" name=""/>
        <dsp:cNvSpPr/>
      </dsp:nvSpPr>
      <dsp:spPr>
        <a:xfrm>
          <a:off x="4414963" y="1975533"/>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B96BCF-3BF6-4EBC-830D-E59D2BE88491}">
      <dsp:nvSpPr>
        <dsp:cNvPr id="0" name=""/>
        <dsp:cNvSpPr/>
      </dsp:nvSpPr>
      <dsp:spPr>
        <a:xfrm>
          <a:off x="4562001" y="1872839"/>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Method Input specified</a:t>
          </a:r>
        </a:p>
      </dsp:txBody>
      <dsp:txXfrm>
        <a:off x="4562001" y="1872839"/>
        <a:ext cx="1953503" cy="359695"/>
      </dsp:txXfrm>
    </dsp:sp>
    <dsp:sp modelId="{77347D50-15DE-406F-8C04-C0C8ABF1055D}">
      <dsp:nvSpPr>
        <dsp:cNvPr id="0" name=""/>
        <dsp:cNvSpPr/>
      </dsp:nvSpPr>
      <dsp:spPr>
        <a:xfrm>
          <a:off x="4414963" y="2335229"/>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D98A24-1A6B-4181-B1EC-A31BE0187C35}">
      <dsp:nvSpPr>
        <dsp:cNvPr id="0" name=""/>
        <dsp:cNvSpPr/>
      </dsp:nvSpPr>
      <dsp:spPr>
        <a:xfrm>
          <a:off x="4562001" y="2232535"/>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Method output specified </a:t>
          </a:r>
        </a:p>
      </dsp:txBody>
      <dsp:txXfrm>
        <a:off x="4562001" y="2232535"/>
        <a:ext cx="1953503" cy="359695"/>
      </dsp:txXfrm>
    </dsp:sp>
    <dsp:sp modelId="{4E0C350F-0482-4E0A-B9C4-F673906CC239}">
      <dsp:nvSpPr>
        <dsp:cNvPr id="0" name=""/>
        <dsp:cNvSpPr/>
      </dsp:nvSpPr>
      <dsp:spPr>
        <a:xfrm>
          <a:off x="6620532" y="443936"/>
          <a:ext cx="2100541" cy="24712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CAD66-2CD1-4F59-9202-85701B68466C}">
      <dsp:nvSpPr>
        <dsp:cNvPr id="0" name=""/>
        <dsp:cNvSpPr/>
      </dsp:nvSpPr>
      <dsp:spPr>
        <a:xfrm>
          <a:off x="6620532" y="536745"/>
          <a:ext cx="154313" cy="15431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3EFF1C-6C5D-4CA1-86AC-E637CF7B69D3}">
      <dsp:nvSpPr>
        <dsp:cNvPr id="0" name=""/>
        <dsp:cNvSpPr/>
      </dsp:nvSpPr>
      <dsp:spPr>
        <a:xfrm>
          <a:off x="6620532" y="0"/>
          <a:ext cx="2100541" cy="443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en-US" sz="1100" kern="1200" dirty="0"/>
            <a:t>Implementation</a:t>
          </a:r>
        </a:p>
      </dsp:txBody>
      <dsp:txXfrm>
        <a:off x="6620532" y="0"/>
        <a:ext cx="2100541" cy="443936"/>
      </dsp:txXfrm>
    </dsp:sp>
    <dsp:sp modelId="{6CF0966D-31D4-494F-9E3C-A5729500472F}">
      <dsp:nvSpPr>
        <dsp:cNvPr id="0" name=""/>
        <dsp:cNvSpPr/>
      </dsp:nvSpPr>
      <dsp:spPr>
        <a:xfrm>
          <a:off x="6620532" y="896445"/>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5A4E9-7C36-4BAF-A8EF-EB14D31BB4BA}">
      <dsp:nvSpPr>
        <dsp:cNvPr id="0" name=""/>
        <dsp:cNvSpPr/>
      </dsp:nvSpPr>
      <dsp:spPr>
        <a:xfrm>
          <a:off x="6767570" y="793751"/>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Java classes</a:t>
          </a:r>
        </a:p>
      </dsp:txBody>
      <dsp:txXfrm>
        <a:off x="6767570" y="793751"/>
        <a:ext cx="1953503" cy="359695"/>
      </dsp:txXfrm>
    </dsp:sp>
    <dsp:sp modelId="{648371DD-1396-46C3-8201-DE788BA8E30D}">
      <dsp:nvSpPr>
        <dsp:cNvPr id="0" name=""/>
        <dsp:cNvSpPr/>
      </dsp:nvSpPr>
      <dsp:spPr>
        <a:xfrm>
          <a:off x="6620532" y="1256141"/>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990414-884B-499A-A66F-52252024654F}">
      <dsp:nvSpPr>
        <dsp:cNvPr id="0" name=""/>
        <dsp:cNvSpPr/>
      </dsp:nvSpPr>
      <dsp:spPr>
        <a:xfrm>
          <a:off x="6767570" y="1153447"/>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Java attributes and types</a:t>
          </a:r>
        </a:p>
      </dsp:txBody>
      <dsp:txXfrm>
        <a:off x="6767570" y="1153447"/>
        <a:ext cx="1953503" cy="359695"/>
      </dsp:txXfrm>
    </dsp:sp>
    <dsp:sp modelId="{881D4328-D3D7-45BD-8DEB-D62334A3C3A4}">
      <dsp:nvSpPr>
        <dsp:cNvPr id="0" name=""/>
        <dsp:cNvSpPr/>
      </dsp:nvSpPr>
      <dsp:spPr>
        <a:xfrm>
          <a:off x="6620532" y="1615837"/>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C00FF0-49AB-4E57-AEFA-ABD85A4E080C}">
      <dsp:nvSpPr>
        <dsp:cNvPr id="0" name=""/>
        <dsp:cNvSpPr/>
      </dsp:nvSpPr>
      <dsp:spPr>
        <a:xfrm>
          <a:off x="6767570" y="1513143"/>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err="1"/>
            <a:t>Arraylist</a:t>
          </a:r>
          <a:r>
            <a:rPr lang="en-US" sz="1100" kern="1200" dirty="0"/>
            <a:t> for group operations</a:t>
          </a:r>
        </a:p>
      </dsp:txBody>
      <dsp:txXfrm>
        <a:off x="6767570" y="1513143"/>
        <a:ext cx="1953503" cy="359695"/>
      </dsp:txXfrm>
    </dsp:sp>
    <dsp:sp modelId="{71AC2326-597C-4E71-BDFB-115751168362}">
      <dsp:nvSpPr>
        <dsp:cNvPr id="0" name=""/>
        <dsp:cNvSpPr/>
      </dsp:nvSpPr>
      <dsp:spPr>
        <a:xfrm>
          <a:off x="6620532" y="1975533"/>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5D34DF-5441-4814-A341-05487C525980}">
      <dsp:nvSpPr>
        <dsp:cNvPr id="0" name=""/>
        <dsp:cNvSpPr/>
      </dsp:nvSpPr>
      <dsp:spPr>
        <a:xfrm>
          <a:off x="6767570" y="1872839"/>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User interact components</a:t>
          </a:r>
        </a:p>
      </dsp:txBody>
      <dsp:txXfrm>
        <a:off x="6767570" y="1872839"/>
        <a:ext cx="1953503" cy="359695"/>
      </dsp:txXfrm>
    </dsp:sp>
    <dsp:sp modelId="{5B35D29F-FDFC-4A35-B6CC-A87ECEA4D731}">
      <dsp:nvSpPr>
        <dsp:cNvPr id="0" name=""/>
        <dsp:cNvSpPr/>
      </dsp:nvSpPr>
      <dsp:spPr>
        <a:xfrm>
          <a:off x="6620532" y="2335229"/>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8E673C-0C80-45D0-B4A0-7CA5AACA9327}">
      <dsp:nvSpPr>
        <dsp:cNvPr id="0" name=""/>
        <dsp:cNvSpPr/>
      </dsp:nvSpPr>
      <dsp:spPr>
        <a:xfrm>
          <a:off x="6767570" y="2232535"/>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Interaction between swing components and java classes on the backend</a:t>
          </a:r>
        </a:p>
      </dsp:txBody>
      <dsp:txXfrm>
        <a:off x="6767570" y="2232535"/>
        <a:ext cx="1953503" cy="359695"/>
      </dsp:txXfrm>
    </dsp:sp>
    <dsp:sp modelId="{05A299A9-E1CA-47DC-A2BC-7F6249B95A20}">
      <dsp:nvSpPr>
        <dsp:cNvPr id="0" name=""/>
        <dsp:cNvSpPr/>
      </dsp:nvSpPr>
      <dsp:spPr>
        <a:xfrm>
          <a:off x="6620532" y="2694924"/>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D53682-634A-4A53-A5F6-C8D2CA21604A}">
      <dsp:nvSpPr>
        <dsp:cNvPr id="0" name=""/>
        <dsp:cNvSpPr/>
      </dsp:nvSpPr>
      <dsp:spPr>
        <a:xfrm>
          <a:off x="6767570" y="2592231"/>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Front-end (UI)</a:t>
          </a:r>
        </a:p>
      </dsp:txBody>
      <dsp:txXfrm>
        <a:off x="6767570" y="2592231"/>
        <a:ext cx="1953503" cy="359695"/>
      </dsp:txXfrm>
    </dsp:sp>
    <dsp:sp modelId="{A90376AB-7112-463C-BE33-29A31F9F363C}">
      <dsp:nvSpPr>
        <dsp:cNvPr id="0" name=""/>
        <dsp:cNvSpPr/>
      </dsp:nvSpPr>
      <dsp:spPr>
        <a:xfrm>
          <a:off x="6620532" y="3054620"/>
          <a:ext cx="154309" cy="15430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BA0F43-72DF-4014-A016-F35B35F39F8C}">
      <dsp:nvSpPr>
        <dsp:cNvPr id="0" name=""/>
        <dsp:cNvSpPr/>
      </dsp:nvSpPr>
      <dsp:spPr>
        <a:xfrm>
          <a:off x="6767570" y="2951927"/>
          <a:ext cx="1953503" cy="35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t>Backend (java classes)</a:t>
          </a:r>
        </a:p>
      </dsp:txBody>
      <dsp:txXfrm>
        <a:off x="6767570" y="2951927"/>
        <a:ext cx="1953503" cy="35969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50369D-A9C5-4105-B4EF-3DBC3253B8AD}" type="datetimeFigureOut">
              <a:rPr lang="en-US" smtClean="0"/>
              <a:pPr/>
              <a:t>9/23/2018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694E70F-68A1-469E-A0F9-FD1FA1081C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19941E-1986-4F79-813A-AC4A58AF24DB}" type="slidenum">
              <a:rPr lang="en-US"/>
              <a:pPr/>
              <a:t>15</a:t>
            </a:fld>
            <a:endParaRPr lang="en-US"/>
          </a:p>
        </p:txBody>
      </p:sp>
      <p:sp>
        <p:nvSpPr>
          <p:cNvPr id="52226" name="Rectangle 2"/>
          <p:cNvSpPr>
            <a:spLocks noGrp="1" noRot="1" noChangeAspect="1" noChangeArrowheads="1" noTextEdit="1"/>
          </p:cNvSpPr>
          <p:nvPr>
            <p:ph type="sldImg"/>
          </p:nvPr>
        </p:nvSpPr>
        <p:spPr>
          <a:xfrm>
            <a:off x="1266825" y="727075"/>
            <a:ext cx="4783138" cy="3586163"/>
          </a:xfrm>
          <a:ln/>
        </p:spPr>
      </p:sp>
      <p:sp>
        <p:nvSpPr>
          <p:cNvPr id="52227" name="Rectangle 3"/>
          <p:cNvSpPr>
            <a:spLocks noGrp="1" noChangeArrowheads="1"/>
          </p:cNvSpPr>
          <p:nvPr>
            <p:ph type="body" idx="1"/>
          </p:nvPr>
        </p:nvSpPr>
        <p:spPr>
          <a:xfrm>
            <a:off x="975360" y="4560570"/>
            <a:ext cx="5364480" cy="4318874"/>
          </a:xfrm>
        </p:spPr>
        <p:txBody>
          <a:bodyPr lIns="94854" tIns="47427" rIns="94854" bIns="47427"/>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19941E-1986-4F79-813A-AC4A58AF24DB}" type="slidenum">
              <a:rPr lang="en-US"/>
              <a:pPr/>
              <a:t>16</a:t>
            </a:fld>
            <a:endParaRPr lang="en-US"/>
          </a:p>
        </p:txBody>
      </p:sp>
      <p:sp>
        <p:nvSpPr>
          <p:cNvPr id="52226" name="Rectangle 2"/>
          <p:cNvSpPr>
            <a:spLocks noGrp="1" noRot="1" noChangeAspect="1" noChangeArrowheads="1" noTextEdit="1"/>
          </p:cNvSpPr>
          <p:nvPr>
            <p:ph type="sldImg"/>
          </p:nvPr>
        </p:nvSpPr>
        <p:spPr>
          <a:xfrm>
            <a:off x="1266825" y="727075"/>
            <a:ext cx="4783138" cy="3586163"/>
          </a:xfrm>
          <a:ln/>
        </p:spPr>
      </p:sp>
      <p:sp>
        <p:nvSpPr>
          <p:cNvPr id="52227" name="Rectangle 3"/>
          <p:cNvSpPr>
            <a:spLocks noGrp="1" noChangeArrowheads="1"/>
          </p:cNvSpPr>
          <p:nvPr>
            <p:ph type="body" idx="1"/>
          </p:nvPr>
        </p:nvSpPr>
        <p:spPr>
          <a:xfrm>
            <a:off x="975360" y="4560570"/>
            <a:ext cx="5364480" cy="4318874"/>
          </a:xfrm>
        </p:spPr>
        <p:txBody>
          <a:bodyPr lIns="94854" tIns="47427" rIns="94854" bIns="4742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a typeface="ＭＳ Ｐゴシック" pitchFamily="30" charset="-128"/>
            </a:endParaRPr>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a typeface="ＭＳ Ｐゴシック" pitchFamily="30" charset="-128"/>
            </a:endParaRPr>
          </a:p>
        </p:txBody>
      </p:sp>
      <p:sp>
        <p:nvSpPr>
          <p:cNvPr id="14" name="Title 13"/>
          <p:cNvSpPr>
            <a:spLocks noGrp="1"/>
          </p:cNvSpPr>
          <p:nvPr>
            <p:ph type="ctrTitle"/>
          </p:nvPr>
        </p:nvSpPr>
        <p:spPr>
          <a:xfrm>
            <a:off x="1432560" y="359898"/>
            <a:ext cx="7406640" cy="1472184"/>
          </a:xfrm>
        </p:spPr>
        <p:txBody>
          <a:bodyPr anchor="b"/>
          <a:lstStyle>
            <a:lvl1pPr algn="l">
              <a:defRPr/>
            </a:lvl1pPr>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6"/>
          <p:cNvSpPr>
            <a:spLocks noGrp="1"/>
          </p:cNvSpPr>
          <p:nvPr>
            <p:ph type="dt" sz="half" idx="10"/>
          </p:nvPr>
        </p:nvSpPr>
        <p:spPr/>
        <p:txBody>
          <a:bodyPr/>
          <a:lstStyle>
            <a:lvl1pPr>
              <a:defRPr smtClean="0"/>
            </a:lvl1pPr>
          </a:lstStyle>
          <a:p>
            <a:pPr>
              <a:defRPr/>
            </a:pPr>
            <a:fld id="{B5D48FE1-FA97-4AAD-9B85-2921DFEDC871}" type="datetime1">
              <a:rPr lang="en-US"/>
              <a:pPr>
                <a:defRPr/>
              </a:pPr>
              <a:t>9/23/2018</a:t>
            </a:fld>
            <a:endParaRPr lang="en-US"/>
          </a:p>
        </p:txBody>
      </p:sp>
      <p:sp>
        <p:nvSpPr>
          <p:cNvPr id="7" name="Footer Placeholder 19"/>
          <p:cNvSpPr>
            <a:spLocks noGrp="1"/>
          </p:cNvSpPr>
          <p:nvPr>
            <p:ph type="ftr" sz="quarter" idx="11"/>
          </p:nvPr>
        </p:nvSpPr>
        <p:spPr/>
        <p:txBody>
          <a:bodyPr/>
          <a:lstStyle>
            <a:lvl1pPr>
              <a:defRPr smtClean="0"/>
            </a:lvl1pPr>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D0CBE19A-0776-456A-9C41-CE99B2DF6AE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3DA07A48-D6B2-4DC4-9AAF-3ACD5E8BDAAD}" type="datetime1">
              <a:rPr lang="en-US"/>
              <a:pPr>
                <a:defRPr/>
              </a:pPr>
              <a:t>9/23/2018</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77E757C-3391-4E33-A606-6ADE7888FB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BB97F9B9-1005-4376-A6D9-E7CCD37D5B03}" type="datetime1">
              <a:rPr lang="en-US"/>
              <a:pPr>
                <a:defRPr/>
              </a:pPr>
              <a:t>9/23/2018</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23BD406-77F6-4FA7-8997-C1AFA6E43E6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6A2985FD-1CE7-4E85-BEEA-685D52930FC4}" type="datetime1">
              <a:rPr lang="en-US"/>
              <a:pPr>
                <a:defRPr/>
              </a:pPr>
              <a:t>9/23/2018</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C77D5C9-0742-4A21-95FF-195B8C6478B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5" name="Rectangle 4"/>
          <p:cNvSpPr>
            <a:spLocks noChangeArrowheads="1"/>
          </p:cNvSpPr>
          <p:nvPr/>
        </p:nvSpPr>
        <p:spPr bwMode="invGray">
          <a:xfrm>
            <a:off x="2286000" y="0"/>
            <a:ext cx="76200" cy="6858000"/>
          </a:xfrm>
          <a:prstGeom prst="rect">
            <a:avLst/>
          </a:prstGeom>
          <a:solidFill>
            <a:schemeClr val="bg1"/>
          </a:solidFill>
          <a:ln w="25400" cap="rnd">
            <a:noFill/>
            <a:miter lim="800000"/>
            <a:headEnd/>
            <a:tailEnd/>
          </a:ln>
          <a:effectLst>
            <a:outerShdw dist="38000" dir="10800000" algn="tl" rotWithShape="0">
              <a:srgbClr val="706B5F">
                <a:alpha val="25000"/>
              </a:srgbClr>
            </a:outerShdw>
          </a:effectLst>
        </p:spPr>
        <p:txBody>
          <a:bodyPr anchor="ctr"/>
          <a:lstStyle/>
          <a:p>
            <a:pPr algn="ctr">
              <a:defRPr/>
            </a:pPr>
            <a:endParaRPr lang="en-US">
              <a:solidFill>
                <a:srgbClr val="FFFFFF"/>
              </a:solidFill>
              <a:latin typeface="Gill Sans MT" pitchFamily="30" charset="-18"/>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a typeface="ＭＳ Ｐゴシック" pitchFamily="30" charset="-128"/>
            </a:endParaRPr>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a typeface="ＭＳ Ｐゴシック" pitchFamily="30" charset="-128"/>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FEB87C82-A599-4D1A-88FC-71F07DEDE702}" type="datetime1">
              <a:rPr lang="en-US"/>
              <a:pPr>
                <a:defRPr/>
              </a:pPr>
              <a:t>9/23/2018</a:t>
            </a:fld>
            <a:endParaRPr lang="en-US"/>
          </a:p>
        </p:txBody>
      </p:sp>
      <p:sp>
        <p:nvSpPr>
          <p:cNvPr id="9" name="Footer Placeholder 4"/>
          <p:cNvSpPr>
            <a:spLocks noGrp="1"/>
          </p:cNvSpPr>
          <p:nvPr>
            <p:ph type="ftr" sz="quarter" idx="11"/>
          </p:nvPr>
        </p:nvSpPr>
        <p:spPr/>
        <p:txBody>
          <a:bodyPr/>
          <a:lstStyle>
            <a:lvl1pPr>
              <a:defRPr smtClean="0"/>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3FC53735-0B90-4878-8DFD-1F3C1D5419F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833D41CB-D2A1-450E-91AF-A1C8F601FCCB}" type="datetime1">
              <a:rPr lang="en-US"/>
              <a:pPr>
                <a:defRPr/>
              </a:pPr>
              <a:t>9/23/2018</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64951EC9-9CC8-4CDF-A87A-CAC3C1AA365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lstStyle>
          <a:p>
            <a:pPr>
              <a:defRPr/>
            </a:pPr>
            <a:fld id="{9919FEDA-CDDC-4839-94FD-DE7ECD030CF9}" type="datetime1">
              <a:rPr lang="en-US"/>
              <a:pPr>
                <a:defRPr/>
              </a:pPr>
              <a:t>9/23/2018</a:t>
            </a:fld>
            <a:endParaRPr lang="en-US"/>
          </a:p>
        </p:txBody>
      </p:sp>
      <p:sp>
        <p:nvSpPr>
          <p:cNvPr id="8" name="Footer Placeholder 7"/>
          <p:cNvSpPr>
            <a:spLocks noGrp="1"/>
          </p:cNvSpPr>
          <p:nvPr>
            <p:ph type="ftr" sz="quarter" idx="11"/>
          </p:nvPr>
        </p:nvSpPr>
        <p:spPr/>
        <p:txBody>
          <a:bodyPr/>
          <a:lstStyle>
            <a:lvl1pPr>
              <a:defRPr smtClean="0"/>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D03CD77C-25D5-4B10-906A-3027F311F9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F4BE8690-81AB-4175-AEDD-EECEA913397A}" type="datetime1">
              <a:rPr lang="en-US"/>
              <a:pPr>
                <a:defRPr/>
              </a:pPr>
              <a:t>9/23/2018</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D88A24BC-5355-4798-BF62-1F1CCB739D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3" name="Rectangle 2"/>
          <p:cNvSpPr>
            <a:spLocks noChangeArrowheads="1"/>
          </p:cNvSpPr>
          <p:nvPr/>
        </p:nvSpPr>
        <p:spPr bwMode="invGray">
          <a:xfrm>
            <a:off x="1014413" y="0"/>
            <a:ext cx="73025" cy="6858000"/>
          </a:xfrm>
          <a:prstGeom prst="rect">
            <a:avLst/>
          </a:prstGeom>
          <a:solidFill>
            <a:schemeClr val="bg1"/>
          </a:solidFill>
          <a:ln w="25400" cap="rnd">
            <a:noFill/>
            <a:miter lim="800000"/>
            <a:headEnd/>
            <a:tailEnd/>
          </a:ln>
          <a:effectLst>
            <a:outerShdw dist="38000" dir="10800000" algn="tl" rotWithShape="0">
              <a:srgbClr val="706B5F">
                <a:alpha val="25000"/>
              </a:srgbClr>
            </a:outerShdw>
          </a:effectLst>
        </p:spPr>
        <p:txBody>
          <a:bodyPr anchor="ctr"/>
          <a:lstStyle/>
          <a:p>
            <a:pPr algn="ctr">
              <a:defRPr/>
            </a:pPr>
            <a:endParaRPr lang="en-US">
              <a:solidFill>
                <a:srgbClr val="FFFFFF"/>
              </a:solidFill>
              <a:latin typeface="Gill Sans MT" pitchFamily="30" charset="-18"/>
            </a:endParaRPr>
          </a:p>
        </p:txBody>
      </p:sp>
      <p:sp>
        <p:nvSpPr>
          <p:cNvPr id="4" name="Date Placeholder 1"/>
          <p:cNvSpPr>
            <a:spLocks noGrp="1"/>
          </p:cNvSpPr>
          <p:nvPr>
            <p:ph type="dt" sz="half" idx="10"/>
          </p:nvPr>
        </p:nvSpPr>
        <p:spPr/>
        <p:txBody>
          <a:bodyPr/>
          <a:lstStyle>
            <a:lvl1pPr>
              <a:defRPr smtClean="0"/>
            </a:lvl1pPr>
          </a:lstStyle>
          <a:p>
            <a:pPr>
              <a:defRPr/>
            </a:pPr>
            <a:fld id="{2892DE2D-E33B-40E4-82B0-C8D49C8257C0}" type="datetime1">
              <a:rPr lang="en-US"/>
              <a:pPr>
                <a:defRPr/>
              </a:pPr>
              <a:t>9/23/2018</a:t>
            </a:fld>
            <a:endParaRPr lang="en-US"/>
          </a:p>
        </p:txBody>
      </p:sp>
      <p:sp>
        <p:nvSpPr>
          <p:cNvPr id="5" name="Footer Placeholder 2"/>
          <p:cNvSpPr>
            <a:spLocks noGrp="1"/>
          </p:cNvSpPr>
          <p:nvPr>
            <p:ph type="ftr" sz="quarter" idx="11"/>
          </p:nvPr>
        </p:nvSpPr>
        <p:spPr/>
        <p:txBody>
          <a:bodyPr/>
          <a:lstStyle>
            <a:lvl1pPr>
              <a:defRPr smtClean="0"/>
            </a:lvl1pPr>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A12803E0-012E-4EF2-B998-556F9AA4EF0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smtClean="0"/>
            </a:lvl1pPr>
          </a:lstStyle>
          <a:p>
            <a:pPr>
              <a:defRPr/>
            </a:pPr>
            <a:fld id="{66EF2383-8B48-441A-A5D9-C3BC72F7380E}" type="datetime1">
              <a:rPr lang="en-US"/>
              <a:pPr>
                <a:defRPr/>
              </a:pPr>
              <a:t>9/23/2018</a:t>
            </a:fld>
            <a:endParaRPr lang="en-US"/>
          </a:p>
        </p:txBody>
      </p:sp>
      <p:sp>
        <p:nvSpPr>
          <p:cNvPr id="6" name="Footer Placeholder 5"/>
          <p:cNvSpPr>
            <a:spLocks noGrp="1"/>
          </p:cNvSpPr>
          <p:nvPr>
            <p:ph type="ftr" sz="quarter" idx="11"/>
          </p:nvPr>
        </p:nvSpPr>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881E8834-95A6-4AC9-887B-93078159EA0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2575">
              <a:lnSpc>
                <a:spcPts val="3000"/>
              </a:lnSpc>
              <a:spcBef>
                <a:spcPts val="600"/>
              </a:spcBef>
              <a:buClr>
                <a:schemeClr val="accent1"/>
              </a:buClr>
              <a:buSzPct val="80000"/>
              <a:buFont typeface="Wingdings 2" pitchFamily="30" charset="2"/>
              <a:buNone/>
              <a:defRPr/>
            </a:pPr>
            <a:endParaRPr lang="en-US" sz="3200">
              <a:latin typeface="Gill Sans MT" pitchFamily="30" charset="-18"/>
            </a:endParaRPr>
          </a:p>
        </p:txBody>
      </p:sp>
      <p:sp>
        <p:nvSpPr>
          <p:cNvPr id="6" name="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dist="25400" dir="3299947" sx="96001" sy="96001" algn="tl" rotWithShape="0">
              <a:srgbClr val="EBDAB1">
                <a:alpha val="39999"/>
              </a:srgbClr>
            </a:outerShdw>
          </a:effectLst>
        </p:spPr>
        <p:txBody>
          <a:bodyPr anchor="ctr"/>
          <a:lstStyle/>
          <a:p>
            <a:pPr algn="ctr">
              <a:defRPr/>
            </a:pPr>
            <a:endParaRPr lang="en-US">
              <a:solidFill>
                <a:srgbClr val="FFFFFF"/>
              </a:solidFill>
              <a:latin typeface="Gill Sans MT" pitchFamily="30" charset="-18"/>
            </a:endParaRPr>
          </a:p>
        </p:txBody>
      </p:sp>
      <p:sp>
        <p:nvSpPr>
          <p:cNvPr id="7" name="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dist="25400" dir="3299947" sx="96001" sy="96001" algn="tl" rotWithShape="0">
              <a:schemeClr val="bg2">
                <a:alpha val="20000"/>
              </a:schemeClr>
            </a:outerShdw>
          </a:effectLst>
        </p:spPr>
        <p:txBody>
          <a:bodyPr anchor="ctr"/>
          <a:lstStyle/>
          <a:p>
            <a:pPr algn="ctr">
              <a:defRPr/>
            </a:pPr>
            <a:endParaRPr lang="en-US">
              <a:solidFill>
                <a:srgbClr val="FFFFFF"/>
              </a:solidFill>
              <a:latin typeface="Gill Sans MT" pitchFamily="30" charset="-18"/>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45A7D780-C1FA-417F-A782-00C1E1624ACA}" type="datetime1">
              <a:rPr lang="en-US"/>
              <a:pPr>
                <a:defRPr/>
              </a:pPr>
              <a:t>9/23/2018</a:t>
            </a:fld>
            <a:endParaRPr lang="en-US"/>
          </a:p>
        </p:txBody>
      </p:sp>
      <p:sp>
        <p:nvSpPr>
          <p:cNvPr id="9" name="Footer Placeholder 5"/>
          <p:cNvSpPr>
            <a:spLocks noGrp="1"/>
          </p:cNvSpPr>
          <p:nvPr>
            <p:ph type="ftr" sz="quarter" idx="11"/>
          </p:nvPr>
        </p:nvSpPr>
        <p:spPr/>
        <p:txBody>
          <a:bodyPr/>
          <a:lstStyle>
            <a:lvl1pPr>
              <a:defRPr smtClean="0"/>
            </a:lvl1pPr>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9B7033B0-69DE-458C-AFC1-F0974E566B0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8" name="Oval 7"/>
          <p:cNvSpPr>
            <a:spLocks noChangeArrowheads="1"/>
          </p:cNvSpPr>
          <p:nvPr/>
        </p:nvSpPr>
        <p:spPr bwMode="auto">
          <a:xfrm>
            <a:off x="168275" y="20638"/>
            <a:ext cx="1703388" cy="1703387"/>
          </a:xfrm>
          <a:prstGeom prst="ellipse">
            <a:avLst/>
          </a:prstGeom>
          <a:noFill/>
          <a:ln w="27305" cap="rnd">
            <a:solidFill>
              <a:srgbClr val="FFF6DB"/>
            </a:solidFill>
            <a:round/>
            <a:headEnd/>
            <a:tailEnd/>
          </a:ln>
          <a:effectLst>
            <a:outerShdw dist="25400" dir="5400000" algn="tl" rotWithShape="0">
              <a:srgbClr val="AFA58D">
                <a:alpha val="84999"/>
              </a:srgbClr>
            </a:outerShdw>
          </a:effectLst>
        </p:spPr>
        <p:txBody>
          <a:bodyPr anchor="ctr"/>
          <a:lstStyle/>
          <a:p>
            <a:pPr algn="ctr">
              <a:defRPr/>
            </a:pPr>
            <a:endParaRPr lang="en-US">
              <a:solidFill>
                <a:srgbClr val="FFFFFF"/>
              </a:solidFill>
              <a:latin typeface="Gill Sans MT" pitchFamily="30" charset="-18"/>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5" name="Title Placeholder 4"/>
          <p:cNvSpPr>
            <a:spLocks noGrp="1"/>
          </p:cNvSpPr>
          <p:nvPr>
            <p:ph type="title"/>
          </p:nvPr>
        </p:nvSpPr>
        <p:spPr>
          <a:xfrm>
            <a:off x="1435100" y="274638"/>
            <a:ext cx="749935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a:defRPr sz="1200" smtClean="0">
                <a:solidFill>
                  <a:srgbClr val="B5A788"/>
                </a:solidFill>
                <a:latin typeface="Gill Sans MT" pitchFamily="30" charset="-18"/>
              </a:defRPr>
            </a:lvl1pPr>
          </a:lstStyle>
          <a:p>
            <a:pPr>
              <a:defRPr/>
            </a:pPr>
            <a:fld id="{24D882E6-6FCF-4402-8874-DFEE7A039907}" type="datetime1">
              <a:rPr lang="en-US"/>
              <a:pPr>
                <a:defRPr/>
              </a:pPr>
              <a:t>9/23/2018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prstTxWarp prst="textNoShape">
              <a:avLst/>
            </a:prstTxWarp>
          </a:bodyPr>
          <a:lstStyle>
            <a:lvl1pPr>
              <a:defRPr sz="1200" smtClean="0">
                <a:solidFill>
                  <a:srgbClr val="B5A788"/>
                </a:solidFill>
                <a:latin typeface="Gill Sans MT" pitchFamily="30" charset="-18"/>
              </a:defRPr>
            </a:lvl1pPr>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smtClean="0">
                <a:solidFill>
                  <a:srgbClr val="B5A788"/>
                </a:solidFill>
                <a:latin typeface="Gill Sans MT" pitchFamily="30" charset="-18"/>
              </a:defRPr>
            </a:lvl1pPr>
          </a:lstStyle>
          <a:p>
            <a:pPr>
              <a:defRPr/>
            </a:pPr>
            <a:fld id="{4F09FFB0-3232-4940-ABC9-2717654D14C3}" type="slidenum">
              <a:rPr lang="en-US"/>
              <a:pPr>
                <a:defRPr/>
              </a:pPr>
              <a:t>‹#›</a:t>
            </a:fld>
            <a:endParaRPr lang="en-US"/>
          </a:p>
        </p:txBody>
      </p:sp>
      <p:sp>
        <p:nvSpPr>
          <p:cNvPr id="15" name="Rectangle 14"/>
          <p:cNvSpPr>
            <a:spLocks noChangeArrowheads="1"/>
          </p:cNvSpPr>
          <p:nvPr/>
        </p:nvSpPr>
        <p:spPr bwMode="invGray">
          <a:xfrm>
            <a:off x="1014413" y="0"/>
            <a:ext cx="73025" cy="6858000"/>
          </a:xfrm>
          <a:prstGeom prst="rect">
            <a:avLst/>
          </a:prstGeom>
          <a:solidFill>
            <a:schemeClr val="bg1"/>
          </a:solidFill>
          <a:ln w="25400" cap="rnd">
            <a:noFill/>
            <a:miter lim="800000"/>
            <a:headEnd/>
            <a:tailEnd/>
          </a:ln>
          <a:effectLst>
            <a:outerShdw dist="38000" dir="10800000" algn="tl" rotWithShape="0">
              <a:srgbClr val="706B5F">
                <a:alpha val="25000"/>
              </a:srgbClr>
            </a:outerShdw>
          </a:effectLst>
        </p:spPr>
        <p:txBody>
          <a:bodyPr anchor="ctr"/>
          <a:lstStyle/>
          <a:p>
            <a:pPr algn="ctr">
              <a:defRPr/>
            </a:pPr>
            <a:endParaRPr lang="en-US">
              <a:solidFill>
                <a:srgbClr val="FFFFFF"/>
              </a:solidFill>
              <a:latin typeface="Gill Sans MT" pitchFamily="30" charset="-18"/>
            </a:endParaRPr>
          </a:p>
        </p:txBody>
      </p:sp>
    </p:spTree>
  </p:cSld>
  <p:clrMap bg1="lt1" tx1="dk1" bg2="lt2" tx2="dk2" accent1="accent1" accent2="accent2" accent3="accent3" accent4="accent4" accent5="accent5" accent6="accent6" hlink="hlink" folHlink="folHlink"/>
  <p:sldLayoutIdLst>
    <p:sldLayoutId id="2147483762" r:id="rId1"/>
    <p:sldLayoutId id="2147483757" r:id="rId2"/>
    <p:sldLayoutId id="2147483763" r:id="rId3"/>
    <p:sldLayoutId id="2147483758" r:id="rId4"/>
    <p:sldLayoutId id="2147483764" r:id="rId5"/>
    <p:sldLayoutId id="2147483759" r:id="rId6"/>
    <p:sldLayoutId id="2147483765" r:id="rId7"/>
    <p:sldLayoutId id="2147483766" r:id="rId8"/>
    <p:sldLayoutId id="2147483767" r:id="rId9"/>
    <p:sldLayoutId id="2147483760" r:id="rId10"/>
    <p:sldLayoutId id="2147483761"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ＭＳ Ｐゴシック" pitchFamily="30" charset="-128"/>
          <a:cs typeface="+mj-cs"/>
        </a:defRPr>
      </a:lvl1pPr>
      <a:lvl2pPr algn="l" rtl="0" eaLnBrk="0" fontAlgn="base" hangingPunct="0">
        <a:spcBef>
          <a:spcPct val="0"/>
        </a:spcBef>
        <a:spcAft>
          <a:spcPct val="0"/>
        </a:spcAft>
        <a:defRPr sz="4300">
          <a:solidFill>
            <a:srgbClr val="572314"/>
          </a:solidFill>
          <a:latin typeface="Gill Sans MT" pitchFamily="30" charset="-18"/>
          <a:ea typeface="ＭＳ Ｐゴシック" pitchFamily="30" charset="-128"/>
        </a:defRPr>
      </a:lvl2pPr>
      <a:lvl3pPr algn="l" rtl="0" eaLnBrk="0" fontAlgn="base" hangingPunct="0">
        <a:spcBef>
          <a:spcPct val="0"/>
        </a:spcBef>
        <a:spcAft>
          <a:spcPct val="0"/>
        </a:spcAft>
        <a:defRPr sz="4300">
          <a:solidFill>
            <a:srgbClr val="572314"/>
          </a:solidFill>
          <a:latin typeface="Gill Sans MT" pitchFamily="30" charset="-18"/>
          <a:ea typeface="ＭＳ Ｐゴシック" pitchFamily="30" charset="-128"/>
        </a:defRPr>
      </a:lvl3pPr>
      <a:lvl4pPr algn="l" rtl="0" eaLnBrk="0" fontAlgn="base" hangingPunct="0">
        <a:spcBef>
          <a:spcPct val="0"/>
        </a:spcBef>
        <a:spcAft>
          <a:spcPct val="0"/>
        </a:spcAft>
        <a:defRPr sz="4300">
          <a:solidFill>
            <a:srgbClr val="572314"/>
          </a:solidFill>
          <a:latin typeface="Gill Sans MT" pitchFamily="30" charset="-18"/>
          <a:ea typeface="ＭＳ Ｐゴシック" pitchFamily="30" charset="-128"/>
        </a:defRPr>
      </a:lvl4pPr>
      <a:lvl5pPr algn="l" rtl="0" eaLnBrk="0" fontAlgn="base" hangingPunct="0">
        <a:spcBef>
          <a:spcPct val="0"/>
        </a:spcBef>
        <a:spcAft>
          <a:spcPct val="0"/>
        </a:spcAft>
        <a:defRPr sz="4300">
          <a:solidFill>
            <a:srgbClr val="572314"/>
          </a:solidFill>
          <a:latin typeface="Gill Sans MT" pitchFamily="30" charset="-18"/>
          <a:ea typeface="ＭＳ Ｐゴシック" pitchFamily="30" charset="-128"/>
        </a:defRPr>
      </a:lvl5pPr>
      <a:lvl6pPr marL="457200" algn="l" rtl="0" fontAlgn="base">
        <a:spcBef>
          <a:spcPct val="0"/>
        </a:spcBef>
        <a:spcAft>
          <a:spcPct val="0"/>
        </a:spcAft>
        <a:defRPr sz="4300">
          <a:solidFill>
            <a:srgbClr val="572314"/>
          </a:solidFill>
          <a:latin typeface="Gill Sans MT" pitchFamily="30" charset="-18"/>
          <a:ea typeface="ＭＳ Ｐゴシック" pitchFamily="30" charset="-128"/>
        </a:defRPr>
      </a:lvl6pPr>
      <a:lvl7pPr marL="914400" algn="l" rtl="0" fontAlgn="base">
        <a:spcBef>
          <a:spcPct val="0"/>
        </a:spcBef>
        <a:spcAft>
          <a:spcPct val="0"/>
        </a:spcAft>
        <a:defRPr sz="4300">
          <a:solidFill>
            <a:srgbClr val="572314"/>
          </a:solidFill>
          <a:latin typeface="Gill Sans MT" pitchFamily="30" charset="-18"/>
          <a:ea typeface="ＭＳ Ｐゴシック" pitchFamily="30" charset="-128"/>
        </a:defRPr>
      </a:lvl7pPr>
      <a:lvl8pPr marL="1371600" algn="l" rtl="0" fontAlgn="base">
        <a:spcBef>
          <a:spcPct val="0"/>
        </a:spcBef>
        <a:spcAft>
          <a:spcPct val="0"/>
        </a:spcAft>
        <a:defRPr sz="4300">
          <a:solidFill>
            <a:srgbClr val="572314"/>
          </a:solidFill>
          <a:latin typeface="Gill Sans MT" pitchFamily="30" charset="-18"/>
          <a:ea typeface="ＭＳ Ｐゴシック" pitchFamily="30" charset="-128"/>
        </a:defRPr>
      </a:lvl8pPr>
      <a:lvl9pPr marL="1828800" algn="l" rtl="0" fontAlgn="base">
        <a:spcBef>
          <a:spcPct val="0"/>
        </a:spcBef>
        <a:spcAft>
          <a:spcPct val="0"/>
        </a:spcAft>
        <a:defRPr sz="4300">
          <a:solidFill>
            <a:srgbClr val="572314"/>
          </a:solidFill>
          <a:latin typeface="Gill Sans MT" pitchFamily="30" charset="-18"/>
          <a:ea typeface="ＭＳ Ｐゴシック" pitchFamily="30" charset="-128"/>
        </a:defRPr>
      </a:lvl9pPr>
    </p:titleStyle>
    <p:bodyStyle>
      <a:lvl1pPr marL="365125" indent="-282575" algn="l" rtl="0" eaLnBrk="0" fontAlgn="base" hangingPunct="0">
        <a:spcBef>
          <a:spcPts val="600"/>
        </a:spcBef>
        <a:spcAft>
          <a:spcPct val="0"/>
        </a:spcAft>
        <a:buClr>
          <a:schemeClr val="accent1"/>
        </a:buClr>
        <a:buSzPct val="80000"/>
        <a:buFont typeface="Wingdings 2" pitchFamily="30" charset="2"/>
        <a:buChar char=""/>
        <a:defRPr sz="3200" kern="1200">
          <a:solidFill>
            <a:schemeClr val="tx1"/>
          </a:solidFill>
          <a:latin typeface="+mn-lt"/>
          <a:ea typeface="ＭＳ Ｐゴシック" pitchFamily="30" charset="-128"/>
          <a:cs typeface="+mn-cs"/>
        </a:defRPr>
      </a:lvl1pPr>
      <a:lvl2pPr marL="639763" indent="-236538" algn="l" rtl="0" eaLnBrk="0" fontAlgn="base" hangingPunct="0">
        <a:spcBef>
          <a:spcPts val="550"/>
        </a:spcBef>
        <a:spcAft>
          <a:spcPct val="0"/>
        </a:spcAft>
        <a:buClr>
          <a:schemeClr val="accent1"/>
        </a:buClr>
        <a:buFont typeface="Verdana" pitchFamily="30" charset="0"/>
        <a:buChar char="◦"/>
        <a:defRPr sz="2800" kern="1200">
          <a:solidFill>
            <a:schemeClr val="tx1"/>
          </a:solidFill>
          <a:latin typeface="+mn-lt"/>
          <a:ea typeface="ＭＳ Ｐゴシック" pitchFamily="30" charset="-128"/>
          <a:cs typeface="+mn-cs"/>
        </a:defRPr>
      </a:lvl2pPr>
      <a:lvl3pPr marL="885825" indent="-228600" algn="l" rtl="0" eaLnBrk="0" fontAlgn="base" hangingPunct="0">
        <a:spcBef>
          <a:spcPct val="20000"/>
        </a:spcBef>
        <a:spcAft>
          <a:spcPct val="0"/>
        </a:spcAft>
        <a:buClr>
          <a:schemeClr val="accent2"/>
        </a:buClr>
        <a:buFont typeface="Wingdings 2" pitchFamily="30" charset="2"/>
        <a:buChar char=""/>
        <a:defRPr sz="2400" kern="1200">
          <a:solidFill>
            <a:schemeClr val="tx1"/>
          </a:solidFill>
          <a:latin typeface="+mn-lt"/>
          <a:ea typeface="ＭＳ Ｐゴシック" pitchFamily="30" charset="-128"/>
          <a:cs typeface="+mn-cs"/>
        </a:defRPr>
      </a:lvl3pPr>
      <a:lvl4pPr marL="1096963" indent="-173038" algn="l" rtl="0" eaLnBrk="0" fontAlgn="base" hangingPunct="0">
        <a:spcBef>
          <a:spcPct val="20000"/>
        </a:spcBef>
        <a:spcAft>
          <a:spcPct val="0"/>
        </a:spcAft>
        <a:buClr>
          <a:srgbClr val="C32D2E"/>
        </a:buClr>
        <a:buFont typeface="Wingdings 2" pitchFamily="30" charset="2"/>
        <a:buChar char=""/>
        <a:defRPr sz="2000" kern="1200">
          <a:solidFill>
            <a:schemeClr val="tx1"/>
          </a:solidFill>
          <a:latin typeface="+mn-lt"/>
          <a:ea typeface="ＭＳ Ｐゴシック" pitchFamily="30" charset="-128"/>
          <a:cs typeface="+mn-cs"/>
        </a:defRPr>
      </a:lvl4pPr>
      <a:lvl5pPr marL="1296988" indent="-182563" algn="l" rtl="0" eaLnBrk="0" fontAlgn="base" hangingPunct="0">
        <a:spcBef>
          <a:spcPct val="20000"/>
        </a:spcBef>
        <a:spcAft>
          <a:spcPct val="0"/>
        </a:spcAft>
        <a:buClr>
          <a:srgbClr val="84AA33"/>
        </a:buClr>
        <a:buFont typeface="Wingdings 2" pitchFamily="30" charset="2"/>
        <a:buChar char=""/>
        <a:defRPr sz="2000" kern="1200">
          <a:solidFill>
            <a:schemeClr val="tx1"/>
          </a:solidFill>
          <a:latin typeface="+mn-lt"/>
          <a:ea typeface="ＭＳ Ｐゴシック" pitchFamily="30" charset="-128"/>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eaLnBrk="1" hangingPunct="1">
              <a:defRPr/>
            </a:pPr>
            <a:r>
              <a:rPr lang="en-US" dirty="0">
                <a:effectLst>
                  <a:outerShdw blurRad="38100" dist="38100" dir="2700000" algn="tl">
                    <a:srgbClr val="C0C0C0"/>
                  </a:outerShdw>
                </a:effectLst>
              </a:rPr>
              <a:t>INFO 5100 : Application Engineering and Development</a:t>
            </a:r>
          </a:p>
        </p:txBody>
      </p:sp>
      <p:sp>
        <p:nvSpPr>
          <p:cNvPr id="8195" name="Subtitle 2"/>
          <p:cNvSpPr>
            <a:spLocks noGrp="1"/>
          </p:cNvSpPr>
          <p:nvPr>
            <p:ph type="subTitle" idx="1"/>
          </p:nvPr>
        </p:nvSpPr>
        <p:spPr>
          <a:xfrm>
            <a:off x="1431925" y="2725738"/>
            <a:ext cx="7407275" cy="1752600"/>
          </a:xfrm>
        </p:spPr>
        <p:txBody>
          <a:bodyPr/>
          <a:lstStyle/>
          <a:p>
            <a:pPr marL="26988" eaLnBrk="1" hangingPunct="1"/>
            <a:r>
              <a:rPr lang="en-US" sz="3200" dirty="0">
                <a:solidFill>
                  <a:srgbClr val="320E04"/>
                </a:solidFill>
              </a:rPr>
              <a:t>Lab 3 : User Process Sequencing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1600200" y="1371600"/>
            <a:ext cx="6019800" cy="460216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1" name="Oval 20"/>
          <p:cNvSpPr/>
          <p:nvPr/>
        </p:nvSpPr>
        <p:spPr>
          <a:xfrm>
            <a:off x="2209800" y="1981200"/>
            <a:ext cx="4800600" cy="3429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Data</a:t>
            </a:r>
          </a:p>
        </p:txBody>
      </p:sp>
      <p:sp>
        <p:nvSpPr>
          <p:cNvPr id="19" name="Oval 18"/>
          <p:cNvSpPr/>
          <p:nvPr/>
        </p:nvSpPr>
        <p:spPr>
          <a:xfrm>
            <a:off x="2971800" y="2426732"/>
            <a:ext cx="3276600" cy="237386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2" name="Title 1"/>
          <p:cNvSpPr>
            <a:spLocks noGrp="1"/>
          </p:cNvSpPr>
          <p:nvPr>
            <p:ph type="title"/>
          </p:nvPr>
        </p:nvSpPr>
        <p:spPr>
          <a:xfrm>
            <a:off x="1584325" y="274638"/>
            <a:ext cx="7499350" cy="1143000"/>
          </a:xfrm>
        </p:spPr>
        <p:txBody>
          <a:bodyPr/>
          <a:lstStyle/>
          <a:p>
            <a:r>
              <a:rPr lang="en-US" dirty="0"/>
              <a:t>Application Structure</a:t>
            </a:r>
          </a:p>
        </p:txBody>
      </p:sp>
      <p:sp>
        <p:nvSpPr>
          <p:cNvPr id="4" name="Oval 3"/>
          <p:cNvSpPr/>
          <p:nvPr/>
        </p:nvSpPr>
        <p:spPr>
          <a:xfrm>
            <a:off x="3886200" y="3200400"/>
            <a:ext cx="1447800" cy="990600"/>
          </a:xfrm>
          <a:prstGeom prst="ellipse">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a:t>
            </a:r>
          </a:p>
        </p:txBody>
      </p:sp>
      <p:sp>
        <p:nvSpPr>
          <p:cNvPr id="20" name="TextBox 19"/>
          <p:cNvSpPr txBox="1"/>
          <p:nvPr/>
        </p:nvSpPr>
        <p:spPr>
          <a:xfrm>
            <a:off x="3733800" y="2540000"/>
            <a:ext cx="1813317" cy="646331"/>
          </a:xfrm>
          <a:prstGeom prst="rect">
            <a:avLst/>
          </a:prstGeom>
          <a:noFill/>
        </p:spPr>
        <p:txBody>
          <a:bodyPr wrap="none" rtlCol="0">
            <a:spAutoFit/>
          </a:bodyPr>
          <a:lstStyle/>
          <a:p>
            <a:pPr algn="ctr"/>
            <a:r>
              <a:rPr lang="en-US" dirty="0"/>
              <a:t>User Processes</a:t>
            </a:r>
          </a:p>
          <a:p>
            <a:pPr algn="ctr"/>
            <a:r>
              <a:rPr lang="en-US" dirty="0"/>
              <a:t>(Activities) </a:t>
            </a:r>
          </a:p>
        </p:txBody>
      </p:sp>
      <p:sp>
        <p:nvSpPr>
          <p:cNvPr id="22" name="TextBox 21"/>
          <p:cNvSpPr txBox="1"/>
          <p:nvPr/>
        </p:nvSpPr>
        <p:spPr>
          <a:xfrm>
            <a:off x="4178429" y="2057400"/>
            <a:ext cx="774571" cy="369332"/>
          </a:xfrm>
          <a:prstGeom prst="rect">
            <a:avLst/>
          </a:prstGeom>
          <a:noFill/>
        </p:spPr>
        <p:txBody>
          <a:bodyPr wrap="none" rtlCol="0">
            <a:spAutoFit/>
          </a:bodyPr>
          <a:lstStyle/>
          <a:p>
            <a:r>
              <a:rPr lang="en-US" dirty="0"/>
              <a:t>Roles</a:t>
            </a:r>
          </a:p>
        </p:txBody>
      </p:sp>
      <p:sp>
        <p:nvSpPr>
          <p:cNvPr id="25" name="TextBox 24"/>
          <p:cNvSpPr txBox="1"/>
          <p:nvPr/>
        </p:nvSpPr>
        <p:spPr>
          <a:xfrm>
            <a:off x="4165605" y="1524000"/>
            <a:ext cx="787395" cy="369332"/>
          </a:xfrm>
          <a:prstGeom prst="rect">
            <a:avLst/>
          </a:prstGeom>
          <a:noFill/>
        </p:spPr>
        <p:txBody>
          <a:bodyPr wrap="none" rtlCol="0">
            <a:spAutoFit/>
          </a:bodyPr>
          <a:lstStyle/>
          <a:p>
            <a:r>
              <a:rPr lang="en-US" dirty="0"/>
              <a:t>Users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System?</a:t>
            </a:r>
          </a:p>
        </p:txBody>
      </p:sp>
      <p:sp>
        <p:nvSpPr>
          <p:cNvPr id="4" name="Content Placeholder 3"/>
          <p:cNvSpPr>
            <a:spLocks noGrp="1"/>
          </p:cNvSpPr>
          <p:nvPr>
            <p:ph idx="1"/>
          </p:nvPr>
        </p:nvSpPr>
        <p:spPr>
          <a:xfrm>
            <a:off x="1066800" y="1905000"/>
            <a:ext cx="7499350" cy="3554819"/>
          </a:xfrm>
          <a:prstGeom prst="rect">
            <a:avLst/>
          </a:prstGeom>
        </p:spPr>
        <p:txBody>
          <a:bodyPr wrap="square">
            <a:spAutoFit/>
          </a:bodyPr>
          <a:lstStyle/>
          <a:p>
            <a:pPr>
              <a:buNone/>
            </a:pPr>
            <a:r>
              <a:rPr lang="en-US" sz="2000" dirty="0"/>
              <a:t>The definition of </a:t>
            </a:r>
            <a:r>
              <a:rPr lang="en-US" sz="2000" i="1" dirty="0"/>
              <a:t>system : An organized set of parts and interacting elements that </a:t>
            </a:r>
            <a:r>
              <a:rPr lang="en-US" sz="2000" dirty="0"/>
              <a:t>perform a function that is more than the sum of its parts. A system may consist of things, people, and organizations.  An important theoretical underpinning of the research presented in this thesis is that humans and social constructs are analyzed as part of the system. Humans and organizations must be analyzed beyond the ―man–machine‖ interface. Humans must be treated as part of the system because their role (job) is designed, their interactions with the system and each other are designed, and their interactions with each other create the most powerful drivers of system safety (and system risk).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20050" cy="1143000"/>
          </a:xfrm>
        </p:spPr>
        <p:txBody>
          <a:bodyPr>
            <a:normAutofit fontScale="90000"/>
          </a:bodyPr>
          <a:lstStyle/>
          <a:p>
            <a:r>
              <a:rPr lang="en-US" dirty="0"/>
              <a:t>We will extend software engineering to include the social structure as well</a:t>
            </a:r>
          </a:p>
        </p:txBody>
      </p:sp>
      <p:pic>
        <p:nvPicPr>
          <p:cNvPr id="7" name="Picture 6"/>
          <p:cNvPicPr>
            <a:picLocks noChangeAspect="1"/>
          </p:cNvPicPr>
          <p:nvPr/>
        </p:nvPicPr>
        <p:blipFill>
          <a:blip r:embed="rId2"/>
          <a:stretch>
            <a:fillRect/>
          </a:stretch>
        </p:blipFill>
        <p:spPr>
          <a:xfrm>
            <a:off x="914400" y="2212109"/>
            <a:ext cx="6906197" cy="3809685"/>
          </a:xfrm>
          <a:prstGeom prst="rect">
            <a:avLst/>
          </a:prstGeom>
        </p:spPr>
      </p:pic>
      <p:cxnSp>
        <p:nvCxnSpPr>
          <p:cNvPr id="9" name="Straight Arrow Connector 8"/>
          <p:cNvCxnSpPr/>
          <p:nvPr/>
        </p:nvCxnSpPr>
        <p:spPr>
          <a:xfrm>
            <a:off x="8229600" y="2286000"/>
            <a:ext cx="0" cy="2971800"/>
          </a:xfrm>
          <a:prstGeom prst="straightConnector1">
            <a:avLst/>
          </a:prstGeom>
          <a:ln w="57150">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68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225" y="20638"/>
            <a:ext cx="7499350" cy="914400"/>
          </a:xfrm>
        </p:spPr>
        <p:txBody>
          <a:bodyPr/>
          <a:lstStyle/>
          <a:p>
            <a:pPr algn="ctr"/>
            <a:r>
              <a:rPr lang="en-US" dirty="0"/>
              <a:t>Components of an Application</a:t>
            </a:r>
          </a:p>
        </p:txBody>
      </p:sp>
      <p:sp>
        <p:nvSpPr>
          <p:cNvPr id="4" name="Oval 3"/>
          <p:cNvSpPr/>
          <p:nvPr/>
        </p:nvSpPr>
        <p:spPr>
          <a:xfrm>
            <a:off x="2114550" y="3017838"/>
            <a:ext cx="1447800" cy="990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Role 1</a:t>
            </a:r>
          </a:p>
        </p:txBody>
      </p:sp>
      <p:sp>
        <p:nvSpPr>
          <p:cNvPr id="5" name="Rectangle 4"/>
          <p:cNvSpPr/>
          <p:nvPr/>
        </p:nvSpPr>
        <p:spPr>
          <a:xfrm>
            <a:off x="1981200" y="1417638"/>
            <a:ext cx="7162799"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User Interface</a:t>
            </a:r>
          </a:p>
        </p:txBody>
      </p:sp>
      <p:sp>
        <p:nvSpPr>
          <p:cNvPr id="6" name="Oval 5"/>
          <p:cNvSpPr/>
          <p:nvPr/>
        </p:nvSpPr>
        <p:spPr>
          <a:xfrm>
            <a:off x="4762500" y="2941638"/>
            <a:ext cx="1447800" cy="990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Role 2</a:t>
            </a:r>
          </a:p>
        </p:txBody>
      </p:sp>
      <p:sp>
        <p:nvSpPr>
          <p:cNvPr id="7" name="Oval 6"/>
          <p:cNvSpPr/>
          <p:nvPr/>
        </p:nvSpPr>
        <p:spPr>
          <a:xfrm>
            <a:off x="7467600" y="2941638"/>
            <a:ext cx="1447800" cy="990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Role n</a:t>
            </a:r>
          </a:p>
        </p:txBody>
      </p:sp>
      <p:cxnSp>
        <p:nvCxnSpPr>
          <p:cNvPr id="10" name="Straight Connector 9"/>
          <p:cNvCxnSpPr>
            <a:stCxn id="5" idx="2"/>
            <a:endCxn id="4" idx="0"/>
          </p:cNvCxnSpPr>
          <p:nvPr/>
        </p:nvCxnSpPr>
        <p:spPr>
          <a:xfrm flipH="1">
            <a:off x="2838450" y="2027238"/>
            <a:ext cx="2724150"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5" idx="2"/>
            <a:endCxn id="6" idx="0"/>
          </p:cNvCxnSpPr>
          <p:nvPr/>
        </p:nvCxnSpPr>
        <p:spPr>
          <a:xfrm flipH="1">
            <a:off x="5486400" y="2027238"/>
            <a:ext cx="7620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2"/>
            <a:endCxn id="7" idx="0"/>
          </p:cNvCxnSpPr>
          <p:nvPr/>
        </p:nvCxnSpPr>
        <p:spPr>
          <a:xfrm>
            <a:off x="5562600" y="2027238"/>
            <a:ext cx="2628900"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0" y="1295400"/>
            <a:ext cx="1295400" cy="2286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User Directory</a:t>
            </a:r>
          </a:p>
          <a:p>
            <a:pPr algn="ctr"/>
            <a:endParaRPr lang="en-US" dirty="0"/>
          </a:p>
          <a:p>
            <a:pPr algn="ctr"/>
            <a:r>
              <a:rPr lang="en-US" dirty="0"/>
              <a:t>User account +</a:t>
            </a:r>
          </a:p>
          <a:p>
            <a:pPr algn="ctr"/>
            <a:r>
              <a:rPr lang="en-US" dirty="0"/>
              <a:t>role</a:t>
            </a:r>
          </a:p>
        </p:txBody>
      </p:sp>
      <p:sp>
        <p:nvSpPr>
          <p:cNvPr id="26" name="Rounded Rectangle 25"/>
          <p:cNvSpPr/>
          <p:nvPr/>
        </p:nvSpPr>
        <p:spPr>
          <a:xfrm>
            <a:off x="1981201" y="4419600"/>
            <a:ext cx="177165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 Area</a:t>
            </a:r>
          </a:p>
        </p:txBody>
      </p:sp>
      <p:sp>
        <p:nvSpPr>
          <p:cNvPr id="27" name="Rounded Rectangle 26"/>
          <p:cNvSpPr/>
          <p:nvPr/>
        </p:nvSpPr>
        <p:spPr>
          <a:xfrm>
            <a:off x="2152651" y="5181600"/>
            <a:ext cx="2533650"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Work Responsibility 1</a:t>
            </a:r>
          </a:p>
        </p:txBody>
      </p:sp>
      <p:sp>
        <p:nvSpPr>
          <p:cNvPr id="29" name="Rounded Rectangle 28"/>
          <p:cNvSpPr/>
          <p:nvPr/>
        </p:nvSpPr>
        <p:spPr>
          <a:xfrm>
            <a:off x="2152651" y="6019800"/>
            <a:ext cx="2533650"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Work Responsibility 2</a:t>
            </a:r>
          </a:p>
        </p:txBody>
      </p:sp>
      <p:sp>
        <p:nvSpPr>
          <p:cNvPr id="30" name="TextBox 29"/>
          <p:cNvSpPr txBox="1"/>
          <p:nvPr/>
        </p:nvSpPr>
        <p:spPr>
          <a:xfrm>
            <a:off x="2571133" y="5498068"/>
            <a:ext cx="1989391" cy="307777"/>
          </a:xfrm>
          <a:prstGeom prst="rect">
            <a:avLst/>
          </a:prstGeom>
          <a:noFill/>
        </p:spPr>
        <p:txBody>
          <a:bodyPr wrap="none" rtlCol="0">
            <a:spAutoFit/>
          </a:bodyPr>
          <a:lstStyle/>
          <a:p>
            <a:r>
              <a:rPr lang="en-US" sz="1400" dirty="0"/>
              <a:t>Activity 1, Activity 2, …</a:t>
            </a:r>
          </a:p>
        </p:txBody>
      </p:sp>
      <p:sp>
        <p:nvSpPr>
          <p:cNvPr id="31" name="TextBox 30"/>
          <p:cNvSpPr txBox="1"/>
          <p:nvPr/>
        </p:nvSpPr>
        <p:spPr>
          <a:xfrm>
            <a:off x="2342533" y="6321623"/>
            <a:ext cx="1989391" cy="307777"/>
          </a:xfrm>
          <a:prstGeom prst="rect">
            <a:avLst/>
          </a:prstGeom>
          <a:noFill/>
        </p:spPr>
        <p:txBody>
          <a:bodyPr wrap="none" rtlCol="0">
            <a:spAutoFit/>
          </a:bodyPr>
          <a:lstStyle/>
          <a:p>
            <a:r>
              <a:rPr lang="en-US" sz="1400" dirty="0"/>
              <a:t>Activity 1, Activity 2, …</a:t>
            </a:r>
          </a:p>
        </p:txBody>
      </p:sp>
      <p:cxnSp>
        <p:nvCxnSpPr>
          <p:cNvPr id="33" name="Elbow Connector 32"/>
          <p:cNvCxnSpPr>
            <a:stCxn id="26" idx="1"/>
            <a:endCxn id="29" idx="1"/>
          </p:cNvCxnSpPr>
          <p:nvPr/>
        </p:nvCxnSpPr>
        <p:spPr>
          <a:xfrm rot="10800000" flipH="1" flipV="1">
            <a:off x="1981201" y="4648200"/>
            <a:ext cx="171450" cy="1485900"/>
          </a:xfrm>
          <a:prstGeom prst="bentConnector3">
            <a:avLst>
              <a:gd name="adj1" fmla="val 44445"/>
            </a:avLst>
          </a:prstGeom>
        </p:spPr>
        <p:style>
          <a:lnRef idx="2">
            <a:schemeClr val="accent1"/>
          </a:lnRef>
          <a:fillRef idx="0">
            <a:schemeClr val="accent1"/>
          </a:fillRef>
          <a:effectRef idx="1">
            <a:schemeClr val="accent1"/>
          </a:effectRef>
          <a:fontRef idx="minor">
            <a:schemeClr val="tx1"/>
          </a:fontRef>
        </p:style>
      </p:cxnSp>
      <p:cxnSp>
        <p:nvCxnSpPr>
          <p:cNvPr id="36" name="Elbow Connector 35"/>
          <p:cNvCxnSpPr/>
          <p:nvPr/>
        </p:nvCxnSpPr>
        <p:spPr>
          <a:xfrm rot="16200000" flipH="1">
            <a:off x="1962151" y="4838700"/>
            <a:ext cx="533400" cy="1524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 idx="4"/>
            <a:endCxn id="26" idx="0"/>
          </p:cNvCxnSpPr>
          <p:nvPr/>
        </p:nvCxnSpPr>
        <p:spPr>
          <a:xfrm>
            <a:off x="2838450" y="4008438"/>
            <a:ext cx="28576" cy="411162"/>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0" y="3932238"/>
            <a:ext cx="1295400" cy="2286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C00000"/>
                </a:solidFill>
              </a:rPr>
              <a:t>Person Directory</a:t>
            </a:r>
          </a:p>
          <a:p>
            <a:pPr algn="ctr"/>
            <a:endParaRPr lang="en-US" dirty="0">
              <a:solidFill>
                <a:srgbClr val="C00000"/>
              </a:solidFill>
            </a:endParaRPr>
          </a:p>
          <a:p>
            <a:pPr algn="ctr"/>
            <a:r>
              <a:rPr lang="en-US" dirty="0">
                <a:solidFill>
                  <a:srgbClr val="C00000"/>
                </a:solidFill>
              </a:rPr>
              <a:t>Person</a:t>
            </a:r>
          </a:p>
        </p:txBody>
      </p:sp>
      <p:cxnSp>
        <p:nvCxnSpPr>
          <p:cNvPr id="50" name="Straight Connector 49"/>
          <p:cNvCxnSpPr>
            <a:stCxn id="24" idx="2"/>
            <a:endCxn id="46" idx="0"/>
          </p:cNvCxnSpPr>
          <p:nvPr/>
        </p:nvCxnSpPr>
        <p:spPr>
          <a:xfrm>
            <a:off x="647700" y="3581400"/>
            <a:ext cx="0" cy="35083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6553200" y="3276600"/>
            <a:ext cx="543739" cy="369332"/>
          </a:xfrm>
          <a:prstGeom prst="rect">
            <a:avLst/>
          </a:prstGeom>
          <a:noFill/>
        </p:spPr>
        <p:txBody>
          <a:bodyPr wrap="none" rtlCol="0">
            <a:spAutoFit/>
          </a:bodyPr>
          <a:lstStyle/>
          <a:p>
            <a:r>
              <a:rPr lang="en-US" b="1" dirty="0"/>
              <a:t>…..</a:t>
            </a:r>
          </a:p>
        </p:txBody>
      </p:sp>
      <p:cxnSp>
        <p:nvCxnSpPr>
          <p:cNvPr id="65" name="Straight Arrow Connector 64"/>
          <p:cNvCxnSpPr/>
          <p:nvPr/>
        </p:nvCxnSpPr>
        <p:spPr>
          <a:xfrm flipH="1">
            <a:off x="1295400" y="1676400"/>
            <a:ext cx="685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914400" y="835223"/>
            <a:ext cx="1558183" cy="307777"/>
          </a:xfrm>
          <a:prstGeom prst="rect">
            <a:avLst/>
          </a:prstGeom>
          <a:noFill/>
        </p:spPr>
        <p:txBody>
          <a:bodyPr wrap="none" rtlCol="0">
            <a:spAutoFit/>
          </a:bodyPr>
          <a:lstStyle/>
          <a:p>
            <a:r>
              <a:rPr lang="en-US" sz="1400" dirty="0"/>
              <a:t>(User, Password)</a:t>
            </a:r>
          </a:p>
        </p:txBody>
      </p:sp>
      <p:cxnSp>
        <p:nvCxnSpPr>
          <p:cNvPr id="68" name="Straight Arrow Connector 67"/>
          <p:cNvCxnSpPr>
            <a:stCxn id="66" idx="2"/>
          </p:cNvCxnSpPr>
          <p:nvPr/>
        </p:nvCxnSpPr>
        <p:spPr>
          <a:xfrm>
            <a:off x="1693492" y="1143000"/>
            <a:ext cx="0" cy="2746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Elbow Connector 73"/>
          <p:cNvCxnSpPr/>
          <p:nvPr/>
        </p:nvCxnSpPr>
        <p:spPr>
          <a:xfrm flipV="1">
            <a:off x="1295400" y="2027238"/>
            <a:ext cx="685800" cy="48736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335458" y="2514600"/>
            <a:ext cx="553357" cy="307777"/>
          </a:xfrm>
          <a:prstGeom prst="rect">
            <a:avLst/>
          </a:prstGeom>
          <a:noFill/>
        </p:spPr>
        <p:txBody>
          <a:bodyPr wrap="none" rtlCol="0">
            <a:spAutoFit/>
          </a:bodyPr>
          <a:lstStyle/>
          <a:p>
            <a:r>
              <a:rPr lang="en-US" sz="1400" dirty="0"/>
              <a:t>Role</a:t>
            </a:r>
          </a:p>
        </p:txBody>
      </p:sp>
      <p:sp>
        <p:nvSpPr>
          <p:cNvPr id="76" name="Pentagon 75"/>
          <p:cNvSpPr/>
          <p:nvPr/>
        </p:nvSpPr>
        <p:spPr>
          <a:xfrm>
            <a:off x="3276600" y="1417638"/>
            <a:ext cx="762000" cy="6096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Pentagon 76"/>
          <p:cNvSpPr/>
          <p:nvPr/>
        </p:nvSpPr>
        <p:spPr>
          <a:xfrm>
            <a:off x="2476500" y="1435100"/>
            <a:ext cx="762000" cy="6096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Pentagon 77"/>
          <p:cNvSpPr/>
          <p:nvPr/>
        </p:nvSpPr>
        <p:spPr>
          <a:xfrm>
            <a:off x="7734300" y="1430338"/>
            <a:ext cx="762000" cy="6096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Pentagon 78"/>
          <p:cNvSpPr/>
          <p:nvPr/>
        </p:nvSpPr>
        <p:spPr>
          <a:xfrm>
            <a:off x="6934200" y="1447800"/>
            <a:ext cx="762000" cy="6096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7357217" y="759023"/>
            <a:ext cx="1180131" cy="307777"/>
          </a:xfrm>
          <a:prstGeom prst="rect">
            <a:avLst/>
          </a:prstGeom>
          <a:noFill/>
        </p:spPr>
        <p:txBody>
          <a:bodyPr wrap="none" rtlCol="0">
            <a:spAutoFit/>
          </a:bodyPr>
          <a:lstStyle/>
          <a:p>
            <a:r>
              <a:rPr lang="en-US" sz="1400" dirty="0"/>
              <a:t>User Screen</a:t>
            </a:r>
          </a:p>
        </p:txBody>
      </p:sp>
      <p:cxnSp>
        <p:nvCxnSpPr>
          <p:cNvPr id="81" name="Straight Arrow Connector 80"/>
          <p:cNvCxnSpPr>
            <a:stCxn id="80" idx="2"/>
          </p:cNvCxnSpPr>
          <p:nvPr/>
        </p:nvCxnSpPr>
        <p:spPr>
          <a:xfrm>
            <a:off x="7947283" y="1066800"/>
            <a:ext cx="189026" cy="2746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250" y="274638"/>
            <a:ext cx="7499350" cy="1143000"/>
          </a:xfrm>
        </p:spPr>
        <p:txBody>
          <a:bodyPr/>
          <a:lstStyle/>
          <a:p>
            <a:r>
              <a:rPr lang="en-US" dirty="0"/>
              <a:t>Application Structure (Contd.)</a:t>
            </a:r>
          </a:p>
        </p:txBody>
      </p:sp>
      <p:sp>
        <p:nvSpPr>
          <p:cNvPr id="4" name="Oval 3"/>
          <p:cNvSpPr/>
          <p:nvPr/>
        </p:nvSpPr>
        <p:spPr>
          <a:xfrm>
            <a:off x="3438525" y="1886506"/>
            <a:ext cx="1447800" cy="990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Role 1</a:t>
            </a:r>
          </a:p>
        </p:txBody>
      </p:sp>
      <p:sp>
        <p:nvSpPr>
          <p:cNvPr id="5" name="Rounded Rectangle 4"/>
          <p:cNvSpPr/>
          <p:nvPr/>
        </p:nvSpPr>
        <p:spPr>
          <a:xfrm>
            <a:off x="3305176" y="3288268"/>
            <a:ext cx="177165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 Area</a:t>
            </a:r>
          </a:p>
        </p:txBody>
      </p:sp>
      <p:sp>
        <p:nvSpPr>
          <p:cNvPr id="6" name="Rounded Rectangle 5"/>
          <p:cNvSpPr/>
          <p:nvPr/>
        </p:nvSpPr>
        <p:spPr>
          <a:xfrm>
            <a:off x="3476626" y="4050268"/>
            <a:ext cx="2533650"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Work Responsibility 1</a:t>
            </a:r>
          </a:p>
        </p:txBody>
      </p:sp>
      <p:sp>
        <p:nvSpPr>
          <p:cNvPr id="7" name="Rounded Rectangle 6"/>
          <p:cNvSpPr/>
          <p:nvPr/>
        </p:nvSpPr>
        <p:spPr>
          <a:xfrm>
            <a:off x="3476626" y="4888468"/>
            <a:ext cx="2533650" cy="2286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Work Responsibility 2</a:t>
            </a:r>
          </a:p>
        </p:txBody>
      </p:sp>
      <p:sp>
        <p:nvSpPr>
          <p:cNvPr id="8" name="TextBox 7"/>
          <p:cNvSpPr txBox="1"/>
          <p:nvPr/>
        </p:nvSpPr>
        <p:spPr>
          <a:xfrm>
            <a:off x="3895108" y="4366736"/>
            <a:ext cx="1989391" cy="307777"/>
          </a:xfrm>
          <a:prstGeom prst="rect">
            <a:avLst/>
          </a:prstGeom>
          <a:noFill/>
        </p:spPr>
        <p:txBody>
          <a:bodyPr wrap="none" rtlCol="0">
            <a:spAutoFit/>
          </a:bodyPr>
          <a:lstStyle/>
          <a:p>
            <a:r>
              <a:rPr lang="en-US" sz="1400" dirty="0"/>
              <a:t>Activity 1, Activity 2, …</a:t>
            </a:r>
          </a:p>
        </p:txBody>
      </p:sp>
      <p:sp>
        <p:nvSpPr>
          <p:cNvPr id="9" name="TextBox 8"/>
          <p:cNvSpPr txBox="1"/>
          <p:nvPr/>
        </p:nvSpPr>
        <p:spPr>
          <a:xfrm>
            <a:off x="3867150" y="5190291"/>
            <a:ext cx="1989391" cy="307777"/>
          </a:xfrm>
          <a:prstGeom prst="rect">
            <a:avLst/>
          </a:prstGeom>
          <a:noFill/>
        </p:spPr>
        <p:txBody>
          <a:bodyPr wrap="none" rtlCol="0">
            <a:spAutoFit/>
          </a:bodyPr>
          <a:lstStyle/>
          <a:p>
            <a:r>
              <a:rPr lang="en-US" sz="1400" dirty="0"/>
              <a:t>Activity 1, Activity 2, …</a:t>
            </a:r>
          </a:p>
        </p:txBody>
      </p:sp>
      <p:cxnSp>
        <p:nvCxnSpPr>
          <p:cNvPr id="10" name="Elbow Connector 9"/>
          <p:cNvCxnSpPr>
            <a:stCxn id="5" idx="1"/>
            <a:endCxn id="7" idx="1"/>
          </p:cNvCxnSpPr>
          <p:nvPr/>
        </p:nvCxnSpPr>
        <p:spPr>
          <a:xfrm rot="10800000" flipH="1" flipV="1">
            <a:off x="3305176" y="3516868"/>
            <a:ext cx="171450" cy="1485900"/>
          </a:xfrm>
          <a:prstGeom prst="bentConnector3">
            <a:avLst>
              <a:gd name="adj1" fmla="val 44445"/>
            </a:avLst>
          </a:prstGeom>
        </p:spPr>
        <p:style>
          <a:lnRef idx="2">
            <a:schemeClr val="accent1"/>
          </a:lnRef>
          <a:fillRef idx="0">
            <a:schemeClr val="accent1"/>
          </a:fillRef>
          <a:effectRef idx="1">
            <a:schemeClr val="accent1"/>
          </a:effectRef>
          <a:fontRef idx="minor">
            <a:schemeClr val="tx1"/>
          </a:fontRef>
        </p:style>
      </p:cxnSp>
      <p:cxnSp>
        <p:nvCxnSpPr>
          <p:cNvPr id="11" name="Elbow Connector 10"/>
          <p:cNvCxnSpPr/>
          <p:nvPr/>
        </p:nvCxnSpPr>
        <p:spPr>
          <a:xfrm rot="16200000" flipH="1">
            <a:off x="3286126" y="3707368"/>
            <a:ext cx="533400" cy="1524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4" idx="4"/>
            <a:endCxn id="5" idx="0"/>
          </p:cNvCxnSpPr>
          <p:nvPr/>
        </p:nvCxnSpPr>
        <p:spPr>
          <a:xfrm>
            <a:off x="4162425" y="2877106"/>
            <a:ext cx="28576" cy="4111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37260" y="4182070"/>
            <a:ext cx="1544012" cy="369332"/>
          </a:xfrm>
          <a:prstGeom prst="rect">
            <a:avLst/>
          </a:prstGeom>
          <a:noFill/>
        </p:spPr>
        <p:txBody>
          <a:bodyPr wrap="none" rtlCol="0">
            <a:spAutoFit/>
          </a:bodyPr>
          <a:lstStyle/>
          <a:p>
            <a:r>
              <a:rPr lang="en-US" dirty="0"/>
              <a:t>Data as input</a:t>
            </a:r>
          </a:p>
        </p:txBody>
      </p:sp>
      <p:sp>
        <p:nvSpPr>
          <p:cNvPr id="14" name="Flowchart: Magnetic Disk 13"/>
          <p:cNvSpPr/>
          <p:nvPr/>
        </p:nvSpPr>
        <p:spPr>
          <a:xfrm>
            <a:off x="1733550" y="5638800"/>
            <a:ext cx="914400" cy="685800"/>
          </a:xfrm>
          <a:prstGeom prst="flowChartMagneticDisk">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16" name="Shape 15"/>
          <p:cNvCxnSpPr>
            <a:endCxn id="8" idx="1"/>
          </p:cNvCxnSpPr>
          <p:nvPr/>
        </p:nvCxnSpPr>
        <p:spPr>
          <a:xfrm flipV="1">
            <a:off x="2190750" y="4520625"/>
            <a:ext cx="1704358" cy="1118175"/>
          </a:xfrm>
          <a:prstGeom prst="bentConnector3">
            <a:avLst>
              <a:gd name="adj1" fmla="val -663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8" name="Shape 17"/>
          <p:cNvCxnSpPr>
            <a:stCxn id="14" idx="1"/>
            <a:endCxn id="9" idx="1"/>
          </p:cNvCxnSpPr>
          <p:nvPr/>
        </p:nvCxnSpPr>
        <p:spPr>
          <a:xfrm rot="5400000" flipH="1" flipV="1">
            <a:off x="2881640" y="4653290"/>
            <a:ext cx="294620" cy="167640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hape 27"/>
          <p:cNvCxnSpPr>
            <a:stCxn id="8" idx="3"/>
          </p:cNvCxnSpPr>
          <p:nvPr/>
        </p:nvCxnSpPr>
        <p:spPr>
          <a:xfrm>
            <a:off x="5884499" y="4520625"/>
            <a:ext cx="1030651" cy="14991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2952750" y="6019800"/>
            <a:ext cx="3962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610350" y="4151293"/>
            <a:ext cx="1685077" cy="369332"/>
          </a:xfrm>
          <a:prstGeom prst="rect">
            <a:avLst/>
          </a:prstGeom>
          <a:noFill/>
        </p:spPr>
        <p:txBody>
          <a:bodyPr wrap="none" rtlCol="0">
            <a:spAutoFit/>
          </a:bodyPr>
          <a:lstStyle/>
          <a:p>
            <a:r>
              <a:rPr lang="en-US" dirty="0"/>
              <a:t>Data as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AutoShape 3"/>
          <p:cNvSpPr>
            <a:spLocks noChangeArrowheads="1"/>
          </p:cNvSpPr>
          <p:nvPr/>
        </p:nvSpPr>
        <p:spPr bwMode="auto">
          <a:xfrm>
            <a:off x="1676400" y="1854200"/>
            <a:ext cx="5791200" cy="4572000"/>
          </a:xfrm>
          <a:prstGeom prst="roundRect">
            <a:avLst>
              <a:gd name="adj" fmla="val 4532"/>
            </a:avLst>
          </a:prstGeom>
          <a:gradFill rotWithShape="0">
            <a:gsLst>
              <a:gs pos="0">
                <a:srgbClr val="0099CC"/>
              </a:gs>
              <a:gs pos="100000">
                <a:srgbClr val="0099CC">
                  <a:gamma/>
                  <a:shade val="69412"/>
                  <a:invGamma/>
                </a:srgbClr>
              </a:gs>
            </a:gsLst>
            <a:path path="rect">
              <a:fillToRect t="100000" r="100000"/>
            </a:path>
          </a:gradFill>
          <a:ln w="9525">
            <a:solidFill>
              <a:srgbClr val="C0C0C0"/>
            </a:solidFill>
            <a:round/>
            <a:headEnd/>
            <a:tailEnd/>
          </a:ln>
          <a:effectLst/>
        </p:spPr>
        <p:txBody>
          <a:bodyPr anchor="ctr">
            <a:spAutoFit/>
          </a:bodyPr>
          <a:lstStyle/>
          <a:p>
            <a:endParaRPr lang="en-US"/>
          </a:p>
        </p:txBody>
      </p:sp>
      <p:sp>
        <p:nvSpPr>
          <p:cNvPr id="51204" name="AutoShape 4"/>
          <p:cNvSpPr>
            <a:spLocks noChangeArrowheads="1"/>
          </p:cNvSpPr>
          <p:nvPr/>
        </p:nvSpPr>
        <p:spPr bwMode="auto">
          <a:xfrm>
            <a:off x="228600" y="762000"/>
            <a:ext cx="8686800" cy="838200"/>
          </a:xfrm>
          <a:prstGeom prst="roundRect">
            <a:avLst>
              <a:gd name="adj" fmla="val 7440"/>
            </a:avLst>
          </a:prstGeom>
          <a:gradFill rotWithShape="0">
            <a:gsLst>
              <a:gs pos="0">
                <a:srgbClr val="07A7D9">
                  <a:gamma/>
                  <a:shade val="46275"/>
                  <a:invGamma/>
                </a:srgbClr>
              </a:gs>
              <a:gs pos="100000">
                <a:srgbClr val="07A7D9"/>
              </a:gs>
            </a:gsLst>
            <a:lin ang="5400000" scaled="1"/>
          </a:gradFill>
          <a:ln w="9525">
            <a:solidFill>
              <a:srgbClr val="C0C0C0"/>
            </a:solidFill>
            <a:round/>
            <a:headEnd/>
            <a:tailEnd/>
          </a:ln>
          <a:effectLst/>
        </p:spPr>
        <p:txBody>
          <a:bodyPr anchor="ctr">
            <a:spAutoFit/>
          </a:bodyPr>
          <a:lstStyle/>
          <a:p>
            <a:endParaRPr lang="en-US"/>
          </a:p>
        </p:txBody>
      </p:sp>
      <p:sp>
        <p:nvSpPr>
          <p:cNvPr id="51205" name="Rectangle 5"/>
          <p:cNvSpPr>
            <a:spLocks noChangeArrowheads="1"/>
          </p:cNvSpPr>
          <p:nvPr/>
        </p:nvSpPr>
        <p:spPr bwMode="auto">
          <a:xfrm>
            <a:off x="3505200" y="990600"/>
            <a:ext cx="1809150" cy="313932"/>
          </a:xfrm>
          <a:prstGeom prst="rect">
            <a:avLst/>
          </a:prstGeom>
          <a:noFill/>
          <a:ln w="9525">
            <a:noFill/>
            <a:miter lim="800000"/>
            <a:headEnd/>
            <a:tailEnd/>
          </a:ln>
          <a:effectLst/>
        </p:spPr>
        <p:txBody>
          <a:bodyPr wrap="none">
            <a:spAutoFit/>
          </a:bodyPr>
          <a:lstStyle/>
          <a:p>
            <a:pPr>
              <a:lnSpc>
                <a:spcPct val="80000"/>
              </a:lnSpc>
            </a:pPr>
            <a:r>
              <a:rPr lang="en-US" dirty="0">
                <a:solidFill>
                  <a:srgbClr val="FFFF99"/>
                </a:solidFill>
              </a:rPr>
              <a:t>My Work Space</a:t>
            </a:r>
          </a:p>
        </p:txBody>
      </p:sp>
      <p:sp>
        <p:nvSpPr>
          <p:cNvPr id="51206" name="Rectangle 6"/>
          <p:cNvSpPr>
            <a:spLocks noChangeArrowheads="1"/>
          </p:cNvSpPr>
          <p:nvPr/>
        </p:nvSpPr>
        <p:spPr bwMode="auto">
          <a:xfrm>
            <a:off x="2524597" y="2709446"/>
            <a:ext cx="3946658" cy="338554"/>
          </a:xfrm>
          <a:prstGeom prst="rect">
            <a:avLst/>
          </a:prstGeom>
          <a:noFill/>
          <a:ln w="9525">
            <a:noFill/>
            <a:miter lim="800000"/>
            <a:headEnd/>
            <a:tailEnd/>
          </a:ln>
          <a:effectLst/>
        </p:spPr>
        <p:txBody>
          <a:bodyPr wrap="none">
            <a:spAutoFit/>
          </a:bodyPr>
          <a:lstStyle/>
          <a:p>
            <a:pPr>
              <a:lnSpc>
                <a:spcPct val="80000"/>
              </a:lnSpc>
            </a:pPr>
            <a:r>
              <a:rPr lang="en-US" dirty="0">
                <a:solidFill>
                  <a:srgbClr val="FFFF00"/>
                </a:solidFill>
              </a:rPr>
              <a:t>Major Tasks or Work Responsibilities</a:t>
            </a:r>
            <a:endParaRPr lang="en-US" sz="2000" dirty="0">
              <a:solidFill>
                <a:srgbClr val="FFFF99"/>
              </a:solidFill>
            </a:endParaRPr>
          </a:p>
        </p:txBody>
      </p:sp>
      <p:sp>
        <p:nvSpPr>
          <p:cNvPr id="51207" name="Rectangle 7"/>
          <p:cNvSpPr>
            <a:spLocks noChangeArrowheads="1"/>
          </p:cNvSpPr>
          <p:nvPr/>
        </p:nvSpPr>
        <p:spPr bwMode="auto">
          <a:xfrm>
            <a:off x="2286000" y="-76200"/>
            <a:ext cx="6781800" cy="592138"/>
          </a:xfrm>
          <a:prstGeom prst="rect">
            <a:avLst/>
          </a:prstGeom>
          <a:noFill/>
          <a:ln w="12700">
            <a:noFill/>
            <a:miter lim="800000"/>
            <a:headEnd/>
            <a:tailEnd/>
          </a:ln>
          <a:effectLst/>
        </p:spPr>
        <p:txBody>
          <a:bodyPr lIns="90488" tIns="44450" rIns="90488" bIns="44450" anchor="ctr"/>
          <a:lstStyle/>
          <a:p>
            <a:pPr algn="r"/>
            <a:r>
              <a:rPr lang="en-US" sz="4000" dirty="0">
                <a:solidFill>
                  <a:srgbClr val="FF4545"/>
                </a:solidFill>
                <a:latin typeface="Arial" pitchFamily="34" charset="0"/>
              </a:rPr>
              <a:t>Performer Work Area</a:t>
            </a:r>
            <a:endParaRPr lang="en-US" sz="4000" dirty="0">
              <a:solidFill>
                <a:srgbClr val="FFFF00"/>
              </a:solidFill>
              <a:latin typeface="Arial" pitchFamily="34" charset="0"/>
            </a:endParaRPr>
          </a:p>
        </p:txBody>
      </p:sp>
      <p:sp>
        <p:nvSpPr>
          <p:cNvPr id="51346" name="Rectangle 146"/>
          <p:cNvSpPr>
            <a:spLocks noChangeArrowheads="1"/>
          </p:cNvSpPr>
          <p:nvPr/>
        </p:nvSpPr>
        <p:spPr bwMode="auto">
          <a:xfrm>
            <a:off x="3657600" y="3987800"/>
            <a:ext cx="2813655" cy="1200329"/>
          </a:xfrm>
          <a:prstGeom prst="rect">
            <a:avLst/>
          </a:prstGeom>
          <a:noFill/>
          <a:ln w="9525">
            <a:noFill/>
            <a:miter lim="800000"/>
            <a:headEnd/>
            <a:tailEnd/>
          </a:ln>
          <a:effectLst/>
        </p:spPr>
        <p:txBody>
          <a:bodyPr wrap="square">
            <a:spAutoFit/>
          </a:bodyPr>
          <a:lstStyle/>
          <a:p>
            <a:pPr>
              <a:lnSpc>
                <a:spcPct val="80000"/>
              </a:lnSpc>
            </a:pPr>
            <a:r>
              <a:rPr lang="en-US" u="sng" dirty="0">
                <a:solidFill>
                  <a:srgbClr val="FFFF99"/>
                </a:solidFill>
              </a:rPr>
              <a:t>Top Level User Process 1</a:t>
            </a:r>
          </a:p>
          <a:p>
            <a:pPr>
              <a:lnSpc>
                <a:spcPct val="80000"/>
              </a:lnSpc>
            </a:pPr>
            <a:endParaRPr lang="en-US" u="sng" dirty="0">
              <a:solidFill>
                <a:srgbClr val="FFFF99"/>
              </a:solidFill>
            </a:endParaRPr>
          </a:p>
          <a:p>
            <a:pPr>
              <a:lnSpc>
                <a:spcPct val="80000"/>
              </a:lnSpc>
            </a:pPr>
            <a:r>
              <a:rPr lang="en-US" u="sng" dirty="0">
                <a:solidFill>
                  <a:srgbClr val="FFFF99"/>
                </a:solidFill>
              </a:rPr>
              <a:t>Top level User Process 2</a:t>
            </a:r>
          </a:p>
          <a:p>
            <a:pPr>
              <a:lnSpc>
                <a:spcPct val="80000"/>
              </a:lnSpc>
            </a:pPr>
            <a:r>
              <a:rPr lang="en-US" u="sng" dirty="0">
                <a:solidFill>
                  <a:srgbClr val="FFFF99"/>
                </a:solidFill>
              </a:rPr>
              <a:t>:</a:t>
            </a:r>
          </a:p>
          <a:p>
            <a:pPr>
              <a:lnSpc>
                <a:spcPct val="80000"/>
              </a:lnSpc>
            </a:pPr>
            <a:r>
              <a:rPr lang="en-US" u="sng" dirty="0">
                <a:solidFill>
                  <a:srgbClr val="FFFF99"/>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ChangeArrowheads="1"/>
          </p:cNvSpPr>
          <p:nvPr/>
        </p:nvSpPr>
        <p:spPr bwMode="auto">
          <a:xfrm>
            <a:off x="228600" y="1841500"/>
            <a:ext cx="2743200" cy="4561630"/>
          </a:xfrm>
          <a:prstGeom prst="roundRect">
            <a:avLst>
              <a:gd name="adj" fmla="val 7440"/>
            </a:avLst>
          </a:prstGeom>
          <a:gradFill rotWithShape="0">
            <a:gsLst>
              <a:gs pos="0">
                <a:srgbClr val="064D94"/>
              </a:gs>
              <a:gs pos="100000">
                <a:srgbClr val="99B4FF"/>
              </a:gs>
            </a:gsLst>
            <a:lin ang="0" scaled="1"/>
          </a:gradFill>
          <a:ln w="9525">
            <a:solidFill>
              <a:srgbClr val="969696"/>
            </a:solidFill>
            <a:round/>
            <a:headEnd/>
            <a:tailEnd/>
          </a:ln>
          <a:effectLst/>
        </p:spPr>
        <p:txBody>
          <a:bodyPr wrap="square" anchor="ctr">
            <a:spAutoFit/>
          </a:bodyPr>
          <a:lstStyle/>
          <a:p>
            <a:pPr>
              <a:lnSpc>
                <a:spcPct val="80000"/>
              </a:lnSpc>
            </a:pPr>
            <a:r>
              <a:rPr lang="en-US" dirty="0">
                <a:solidFill>
                  <a:srgbClr val="FFFF00"/>
                </a:solidFill>
              </a:rPr>
              <a:t>Major Tasks or Work Responsibilities</a:t>
            </a:r>
          </a:p>
          <a:p>
            <a:pPr>
              <a:lnSpc>
                <a:spcPct val="80000"/>
              </a:lnSpc>
            </a:pPr>
            <a:endParaRPr lang="en-US" sz="2000" dirty="0">
              <a:solidFill>
                <a:srgbClr val="FFFF00"/>
              </a:solidFill>
            </a:endParaRPr>
          </a:p>
          <a:p>
            <a:pPr>
              <a:lnSpc>
                <a:spcPct val="80000"/>
              </a:lnSpc>
            </a:pPr>
            <a:r>
              <a:rPr lang="en-US" sz="2000" u="sng" dirty="0">
                <a:solidFill>
                  <a:srgbClr val="FFFF99"/>
                </a:solidFill>
              </a:rPr>
              <a:t>Top Level User Process 1</a:t>
            </a:r>
          </a:p>
          <a:p>
            <a:pPr>
              <a:lnSpc>
                <a:spcPct val="80000"/>
              </a:lnSpc>
            </a:pPr>
            <a:endParaRPr lang="en-US" sz="2000" u="sng" dirty="0">
              <a:solidFill>
                <a:srgbClr val="FFFF99"/>
              </a:solidFill>
            </a:endParaRPr>
          </a:p>
          <a:p>
            <a:pPr>
              <a:lnSpc>
                <a:spcPct val="80000"/>
              </a:lnSpc>
            </a:pPr>
            <a:r>
              <a:rPr lang="en-US" sz="2000" u="sng" dirty="0">
                <a:solidFill>
                  <a:srgbClr val="FFFF99"/>
                </a:solidFill>
              </a:rPr>
              <a:t>Top level User Process 2</a:t>
            </a:r>
          </a:p>
          <a:p>
            <a:pPr>
              <a:lnSpc>
                <a:spcPct val="80000"/>
              </a:lnSpc>
            </a:pPr>
            <a:r>
              <a:rPr lang="en-US" sz="2000" u="sng" dirty="0">
                <a:solidFill>
                  <a:srgbClr val="FFFF99"/>
                </a:solidFill>
              </a:rPr>
              <a:t>:</a:t>
            </a:r>
          </a:p>
          <a:p>
            <a:pPr>
              <a:lnSpc>
                <a:spcPct val="80000"/>
              </a:lnSpc>
            </a:pPr>
            <a:r>
              <a:rPr lang="en-US" sz="2000" u="sng" dirty="0">
                <a:solidFill>
                  <a:srgbClr val="FFFF99"/>
                </a:solidFill>
              </a:rPr>
              <a:t>:</a:t>
            </a:r>
          </a:p>
          <a:p>
            <a:pPr>
              <a:lnSpc>
                <a:spcPct val="80000"/>
              </a:lnSpc>
            </a:pPr>
            <a:endParaRPr lang="en-US" sz="2000" u="sng" dirty="0">
              <a:solidFill>
                <a:srgbClr val="FFFF99"/>
              </a:solidFill>
            </a:endParaRPr>
          </a:p>
          <a:p>
            <a:pPr>
              <a:lnSpc>
                <a:spcPct val="80000"/>
              </a:lnSpc>
            </a:pPr>
            <a:endParaRPr lang="en-US" sz="2000" u="sng" dirty="0">
              <a:solidFill>
                <a:srgbClr val="FFFF99"/>
              </a:solidFill>
            </a:endParaRPr>
          </a:p>
          <a:p>
            <a:pPr>
              <a:lnSpc>
                <a:spcPct val="80000"/>
              </a:lnSpc>
            </a:pPr>
            <a:endParaRPr lang="en-US" sz="2000" u="sng" dirty="0">
              <a:solidFill>
                <a:srgbClr val="FFFF99"/>
              </a:solidFill>
            </a:endParaRPr>
          </a:p>
          <a:p>
            <a:pPr>
              <a:lnSpc>
                <a:spcPct val="80000"/>
              </a:lnSpc>
            </a:pPr>
            <a:endParaRPr lang="en-US" sz="2000" u="sng" dirty="0">
              <a:solidFill>
                <a:srgbClr val="FFFF99"/>
              </a:solidFill>
            </a:endParaRPr>
          </a:p>
          <a:p>
            <a:pPr>
              <a:lnSpc>
                <a:spcPct val="80000"/>
              </a:lnSpc>
            </a:pPr>
            <a:endParaRPr lang="en-US" sz="2000" u="sng" dirty="0">
              <a:solidFill>
                <a:srgbClr val="FFFF99"/>
              </a:solidFill>
            </a:endParaRPr>
          </a:p>
          <a:p>
            <a:pPr>
              <a:lnSpc>
                <a:spcPct val="80000"/>
              </a:lnSpc>
            </a:pPr>
            <a:endParaRPr lang="en-US" sz="2000" u="sng" dirty="0">
              <a:solidFill>
                <a:srgbClr val="FFFF99"/>
              </a:solidFill>
            </a:endParaRPr>
          </a:p>
          <a:p>
            <a:pPr>
              <a:lnSpc>
                <a:spcPct val="80000"/>
              </a:lnSpc>
            </a:pPr>
            <a:endParaRPr lang="en-US" sz="2000" u="sng" dirty="0">
              <a:solidFill>
                <a:srgbClr val="FFFF99"/>
              </a:solidFill>
            </a:endParaRPr>
          </a:p>
          <a:p>
            <a:pPr>
              <a:lnSpc>
                <a:spcPct val="80000"/>
              </a:lnSpc>
            </a:pPr>
            <a:endParaRPr lang="en-US" sz="2000" dirty="0">
              <a:solidFill>
                <a:srgbClr val="FFFF99"/>
              </a:solidFill>
            </a:endParaRPr>
          </a:p>
        </p:txBody>
      </p:sp>
      <p:sp>
        <p:nvSpPr>
          <p:cNvPr id="51203" name="AutoShape 3"/>
          <p:cNvSpPr>
            <a:spLocks noChangeArrowheads="1"/>
          </p:cNvSpPr>
          <p:nvPr/>
        </p:nvSpPr>
        <p:spPr bwMode="auto">
          <a:xfrm>
            <a:off x="3124200" y="1841500"/>
            <a:ext cx="5791200" cy="4572000"/>
          </a:xfrm>
          <a:prstGeom prst="roundRect">
            <a:avLst>
              <a:gd name="adj" fmla="val 4532"/>
            </a:avLst>
          </a:prstGeom>
          <a:gradFill rotWithShape="0">
            <a:gsLst>
              <a:gs pos="0">
                <a:srgbClr val="0099CC"/>
              </a:gs>
              <a:gs pos="100000">
                <a:srgbClr val="0099CC">
                  <a:gamma/>
                  <a:shade val="69412"/>
                  <a:invGamma/>
                </a:srgbClr>
              </a:gs>
            </a:gsLst>
            <a:path path="rect">
              <a:fillToRect t="100000" r="100000"/>
            </a:path>
          </a:gradFill>
          <a:ln w="9525">
            <a:solidFill>
              <a:srgbClr val="C0C0C0"/>
            </a:solidFill>
            <a:round/>
            <a:headEnd/>
            <a:tailEnd/>
          </a:ln>
          <a:effectLst/>
        </p:spPr>
        <p:txBody>
          <a:bodyPr anchor="ctr">
            <a:spAutoFit/>
          </a:bodyPr>
          <a:lstStyle/>
          <a:p>
            <a:endParaRPr lang="en-US"/>
          </a:p>
        </p:txBody>
      </p:sp>
      <p:sp>
        <p:nvSpPr>
          <p:cNvPr id="51204" name="AutoShape 4"/>
          <p:cNvSpPr>
            <a:spLocks noChangeArrowheads="1"/>
          </p:cNvSpPr>
          <p:nvPr/>
        </p:nvSpPr>
        <p:spPr bwMode="auto">
          <a:xfrm>
            <a:off x="228600" y="762000"/>
            <a:ext cx="8686800" cy="838200"/>
          </a:xfrm>
          <a:prstGeom prst="roundRect">
            <a:avLst>
              <a:gd name="adj" fmla="val 7440"/>
            </a:avLst>
          </a:prstGeom>
          <a:gradFill rotWithShape="0">
            <a:gsLst>
              <a:gs pos="0">
                <a:srgbClr val="07A7D9">
                  <a:gamma/>
                  <a:shade val="46275"/>
                  <a:invGamma/>
                </a:srgbClr>
              </a:gs>
              <a:gs pos="100000">
                <a:srgbClr val="07A7D9"/>
              </a:gs>
            </a:gsLst>
            <a:lin ang="5400000" scaled="1"/>
          </a:gradFill>
          <a:ln w="9525">
            <a:solidFill>
              <a:srgbClr val="C0C0C0"/>
            </a:solidFill>
            <a:round/>
            <a:headEnd/>
            <a:tailEnd/>
          </a:ln>
          <a:effectLst/>
        </p:spPr>
        <p:txBody>
          <a:bodyPr anchor="ctr">
            <a:spAutoFit/>
          </a:bodyPr>
          <a:lstStyle/>
          <a:p>
            <a:endParaRPr lang="en-US"/>
          </a:p>
        </p:txBody>
      </p:sp>
      <p:sp>
        <p:nvSpPr>
          <p:cNvPr id="51205" name="Rectangle 5"/>
          <p:cNvSpPr>
            <a:spLocks noChangeArrowheads="1"/>
          </p:cNvSpPr>
          <p:nvPr/>
        </p:nvSpPr>
        <p:spPr bwMode="auto">
          <a:xfrm>
            <a:off x="3505200" y="990600"/>
            <a:ext cx="1629677" cy="313932"/>
          </a:xfrm>
          <a:prstGeom prst="rect">
            <a:avLst/>
          </a:prstGeom>
          <a:noFill/>
          <a:ln w="9525">
            <a:noFill/>
            <a:miter lim="800000"/>
            <a:headEnd/>
            <a:tailEnd/>
          </a:ln>
          <a:effectLst/>
        </p:spPr>
        <p:txBody>
          <a:bodyPr wrap="none">
            <a:spAutoFit/>
          </a:bodyPr>
          <a:lstStyle/>
          <a:p>
            <a:pPr>
              <a:lnSpc>
                <a:spcPct val="80000"/>
              </a:lnSpc>
            </a:pPr>
            <a:r>
              <a:rPr lang="en-US" dirty="0">
                <a:solidFill>
                  <a:srgbClr val="FFFF99"/>
                </a:solidFill>
              </a:rPr>
              <a:t>My Work Area</a:t>
            </a:r>
          </a:p>
        </p:txBody>
      </p:sp>
      <p:sp>
        <p:nvSpPr>
          <p:cNvPr id="51207" name="Rectangle 7"/>
          <p:cNvSpPr>
            <a:spLocks noChangeArrowheads="1"/>
          </p:cNvSpPr>
          <p:nvPr/>
        </p:nvSpPr>
        <p:spPr bwMode="auto">
          <a:xfrm>
            <a:off x="1066800" y="-76200"/>
            <a:ext cx="8001000" cy="592138"/>
          </a:xfrm>
          <a:prstGeom prst="rect">
            <a:avLst/>
          </a:prstGeom>
          <a:noFill/>
          <a:ln w="12700">
            <a:noFill/>
            <a:miter lim="800000"/>
            <a:headEnd/>
            <a:tailEnd/>
          </a:ln>
          <a:effectLst/>
        </p:spPr>
        <p:txBody>
          <a:bodyPr lIns="90488" tIns="44450" rIns="90488" bIns="44450" anchor="ctr"/>
          <a:lstStyle/>
          <a:p>
            <a:pPr algn="r"/>
            <a:r>
              <a:rPr lang="en-US" sz="4000" dirty="0">
                <a:solidFill>
                  <a:srgbClr val="FF4545"/>
                </a:solidFill>
                <a:latin typeface="Arial" pitchFamily="34" charset="0"/>
              </a:rPr>
              <a:t>Performer Work Area (option 2)</a:t>
            </a:r>
            <a:endParaRPr lang="en-US" sz="4000" dirty="0">
              <a:solidFill>
                <a:srgbClr val="FFFF00"/>
              </a:solidFill>
              <a:latin typeface="Arial" pitchFamily="34" charset="0"/>
            </a:endParaRPr>
          </a:p>
        </p:txBody>
      </p:sp>
      <p:sp>
        <p:nvSpPr>
          <p:cNvPr id="51214" name="Line 14"/>
          <p:cNvSpPr>
            <a:spLocks noChangeShapeType="1"/>
          </p:cNvSpPr>
          <p:nvPr/>
        </p:nvSpPr>
        <p:spPr bwMode="auto">
          <a:xfrm>
            <a:off x="304800" y="2159000"/>
            <a:ext cx="2362200" cy="0"/>
          </a:xfrm>
          <a:prstGeom prst="line">
            <a:avLst/>
          </a:prstGeom>
          <a:noFill/>
          <a:ln w="9525">
            <a:solidFill>
              <a:srgbClr val="C0C0C0"/>
            </a:solidFill>
            <a:round/>
            <a:headEnd/>
            <a:tailEnd/>
          </a:ln>
          <a:effectLst/>
        </p:spPr>
        <p:txBody>
          <a:bodyPr anchor="ctr">
            <a:spAutoFit/>
          </a:bodyPr>
          <a:lstStyle/>
          <a:p>
            <a:endParaRPr lang="en-US"/>
          </a:p>
        </p:txBody>
      </p:sp>
      <p:sp>
        <p:nvSpPr>
          <p:cNvPr id="51346" name="Rectangle 146"/>
          <p:cNvSpPr>
            <a:spLocks noChangeArrowheads="1"/>
          </p:cNvSpPr>
          <p:nvPr/>
        </p:nvSpPr>
        <p:spPr bwMode="auto">
          <a:xfrm>
            <a:off x="5105400" y="3987800"/>
            <a:ext cx="2813655" cy="313932"/>
          </a:xfrm>
          <a:prstGeom prst="rect">
            <a:avLst/>
          </a:prstGeom>
          <a:noFill/>
          <a:ln w="9525">
            <a:noFill/>
            <a:miter lim="800000"/>
            <a:headEnd/>
            <a:tailEnd/>
          </a:ln>
          <a:effectLst/>
        </p:spPr>
        <p:txBody>
          <a:bodyPr wrap="square">
            <a:spAutoFit/>
          </a:bodyPr>
          <a:lstStyle/>
          <a:p>
            <a:pPr>
              <a:lnSpc>
                <a:spcPct val="80000"/>
              </a:lnSpc>
            </a:pPr>
            <a:r>
              <a:rPr lang="en-US" u="sng" dirty="0">
                <a:solidFill>
                  <a:srgbClr val="FFFF99"/>
                </a:solidFill>
              </a:rPr>
              <a:t>User process steps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ChangeArrowheads="1"/>
          </p:cNvSpPr>
          <p:nvPr/>
        </p:nvSpPr>
        <p:spPr bwMode="auto">
          <a:xfrm>
            <a:off x="152400" y="1905000"/>
            <a:ext cx="1295400" cy="2120900"/>
          </a:xfrm>
          <a:prstGeom prst="roundRect">
            <a:avLst>
              <a:gd name="adj" fmla="val 7440"/>
            </a:avLst>
          </a:prstGeom>
          <a:gradFill rotWithShape="0">
            <a:gsLst>
              <a:gs pos="0">
                <a:srgbClr val="1C2630"/>
              </a:gs>
              <a:gs pos="100000">
                <a:srgbClr val="99CCFF"/>
              </a:gs>
            </a:gsLst>
            <a:lin ang="0" scaled="1"/>
          </a:gradFill>
          <a:ln w="9525">
            <a:solidFill>
              <a:srgbClr val="969696"/>
            </a:solidFill>
            <a:round/>
            <a:headEnd/>
            <a:tailEnd/>
          </a:ln>
          <a:effectLst/>
        </p:spPr>
        <p:txBody>
          <a:bodyPr anchor="ctr">
            <a:spAutoFit/>
          </a:bodyPr>
          <a:lstStyle/>
          <a:p>
            <a:endParaRPr lang="en-US"/>
          </a:p>
        </p:txBody>
      </p:sp>
      <p:sp>
        <p:nvSpPr>
          <p:cNvPr id="54277" name="AutoShape 5"/>
          <p:cNvSpPr>
            <a:spLocks noChangeArrowheads="1"/>
          </p:cNvSpPr>
          <p:nvPr/>
        </p:nvSpPr>
        <p:spPr bwMode="auto">
          <a:xfrm>
            <a:off x="1981200" y="2209800"/>
            <a:ext cx="5410200" cy="2590800"/>
          </a:xfrm>
          <a:prstGeom prst="roundRect">
            <a:avLst>
              <a:gd name="adj" fmla="val 4597"/>
            </a:avLst>
          </a:prstGeom>
          <a:solidFill>
            <a:srgbClr val="666699"/>
          </a:solidFill>
          <a:ln w="9525">
            <a:solidFill>
              <a:srgbClr val="C0C0C0"/>
            </a:solidFill>
            <a:round/>
            <a:headEnd/>
            <a:tailEnd/>
          </a:ln>
          <a:effectLst/>
        </p:spPr>
        <p:txBody>
          <a:bodyPr anchor="ctr">
            <a:spAutoFit/>
          </a:bodyPr>
          <a:lstStyle/>
          <a:p>
            <a:endParaRPr lang="en-US"/>
          </a:p>
        </p:txBody>
      </p:sp>
      <p:sp>
        <p:nvSpPr>
          <p:cNvPr id="54278" name="AutoShape 6"/>
          <p:cNvSpPr>
            <a:spLocks noChangeArrowheads="1"/>
          </p:cNvSpPr>
          <p:nvPr/>
        </p:nvSpPr>
        <p:spPr bwMode="auto">
          <a:xfrm>
            <a:off x="2235200" y="2451100"/>
            <a:ext cx="5410200" cy="2590800"/>
          </a:xfrm>
          <a:prstGeom prst="roundRect">
            <a:avLst>
              <a:gd name="adj" fmla="val 4046"/>
            </a:avLst>
          </a:prstGeom>
          <a:solidFill>
            <a:srgbClr val="666699"/>
          </a:solidFill>
          <a:ln w="9525">
            <a:solidFill>
              <a:srgbClr val="C0C0C0"/>
            </a:solidFill>
            <a:round/>
            <a:headEnd/>
            <a:tailEnd/>
          </a:ln>
          <a:effectLst/>
        </p:spPr>
        <p:txBody>
          <a:bodyPr anchor="ctr">
            <a:spAutoFit/>
          </a:bodyPr>
          <a:lstStyle/>
          <a:p>
            <a:endParaRPr lang="en-US"/>
          </a:p>
        </p:txBody>
      </p:sp>
      <p:sp>
        <p:nvSpPr>
          <p:cNvPr id="54279" name="AutoShape 7"/>
          <p:cNvSpPr>
            <a:spLocks noChangeArrowheads="1"/>
          </p:cNvSpPr>
          <p:nvPr/>
        </p:nvSpPr>
        <p:spPr bwMode="auto">
          <a:xfrm>
            <a:off x="2489200" y="2667000"/>
            <a:ext cx="5410200" cy="2590800"/>
          </a:xfrm>
          <a:prstGeom prst="roundRect">
            <a:avLst>
              <a:gd name="adj" fmla="val 5088"/>
            </a:avLst>
          </a:prstGeom>
          <a:solidFill>
            <a:srgbClr val="666699"/>
          </a:solidFill>
          <a:ln w="9525">
            <a:solidFill>
              <a:srgbClr val="C0C0C0"/>
            </a:solidFill>
            <a:round/>
            <a:headEnd/>
            <a:tailEnd/>
          </a:ln>
          <a:effectLst/>
        </p:spPr>
        <p:txBody>
          <a:bodyPr anchor="ctr">
            <a:spAutoFit/>
          </a:bodyPr>
          <a:lstStyle/>
          <a:p>
            <a:endParaRPr lang="en-US"/>
          </a:p>
        </p:txBody>
      </p:sp>
      <p:sp>
        <p:nvSpPr>
          <p:cNvPr id="54281" name="Rectangle 9"/>
          <p:cNvSpPr>
            <a:spLocks noChangeArrowheads="1"/>
          </p:cNvSpPr>
          <p:nvPr/>
        </p:nvSpPr>
        <p:spPr bwMode="auto">
          <a:xfrm>
            <a:off x="171450" y="2711450"/>
            <a:ext cx="1200150" cy="978729"/>
          </a:xfrm>
          <a:prstGeom prst="rect">
            <a:avLst/>
          </a:prstGeom>
          <a:noFill/>
          <a:ln w="9525">
            <a:noFill/>
            <a:miter lim="800000"/>
            <a:headEnd/>
            <a:tailEnd/>
          </a:ln>
          <a:effectLst/>
        </p:spPr>
        <p:txBody>
          <a:bodyPr>
            <a:spAutoFit/>
          </a:bodyPr>
          <a:lstStyle/>
          <a:p>
            <a:pPr>
              <a:lnSpc>
                <a:spcPct val="80000"/>
              </a:lnSpc>
            </a:pPr>
            <a:r>
              <a:rPr lang="en-US" dirty="0">
                <a:solidFill>
                  <a:srgbClr val="FFFF99"/>
                </a:solidFill>
              </a:rPr>
              <a:t>Top Level User Process</a:t>
            </a:r>
          </a:p>
          <a:p>
            <a:pPr>
              <a:lnSpc>
                <a:spcPct val="80000"/>
              </a:lnSpc>
            </a:pPr>
            <a:endParaRPr lang="en-US" sz="1800" dirty="0">
              <a:solidFill>
                <a:srgbClr val="FFFF99"/>
              </a:solidFill>
            </a:endParaRPr>
          </a:p>
        </p:txBody>
      </p:sp>
      <p:sp>
        <p:nvSpPr>
          <p:cNvPr id="54284" name="AutoShape 12"/>
          <p:cNvSpPr>
            <a:spLocks noChangeArrowheads="1"/>
          </p:cNvSpPr>
          <p:nvPr/>
        </p:nvSpPr>
        <p:spPr bwMode="auto">
          <a:xfrm>
            <a:off x="2755900" y="2895600"/>
            <a:ext cx="5410200" cy="2590800"/>
          </a:xfrm>
          <a:prstGeom prst="roundRect">
            <a:avLst>
              <a:gd name="adj" fmla="val 4106"/>
            </a:avLst>
          </a:prstGeom>
          <a:solidFill>
            <a:srgbClr val="666699"/>
          </a:solidFill>
          <a:ln w="9525">
            <a:solidFill>
              <a:srgbClr val="C0C0C0"/>
            </a:solidFill>
            <a:round/>
            <a:headEnd/>
            <a:tailEnd/>
          </a:ln>
          <a:effectLst/>
        </p:spPr>
        <p:txBody>
          <a:bodyPr anchor="ctr">
            <a:spAutoFit/>
          </a:bodyPr>
          <a:lstStyle/>
          <a:p>
            <a:endParaRPr lang="en-US"/>
          </a:p>
        </p:txBody>
      </p:sp>
      <p:sp>
        <p:nvSpPr>
          <p:cNvPr id="54285" name="AutoShape 13"/>
          <p:cNvSpPr>
            <a:spLocks noChangeArrowheads="1"/>
          </p:cNvSpPr>
          <p:nvPr/>
        </p:nvSpPr>
        <p:spPr bwMode="auto">
          <a:xfrm>
            <a:off x="3035300" y="3124200"/>
            <a:ext cx="5410200" cy="2590800"/>
          </a:xfrm>
          <a:prstGeom prst="roundRect">
            <a:avLst>
              <a:gd name="adj" fmla="val 3616"/>
            </a:avLst>
          </a:prstGeom>
          <a:gradFill rotWithShape="0">
            <a:gsLst>
              <a:gs pos="0">
                <a:srgbClr val="0099CC"/>
              </a:gs>
              <a:gs pos="100000">
                <a:srgbClr val="FFFFFF"/>
              </a:gs>
            </a:gsLst>
            <a:lin ang="5400000" scaled="1"/>
          </a:gradFill>
          <a:ln w="9525">
            <a:solidFill>
              <a:srgbClr val="C0C0C0"/>
            </a:solidFill>
            <a:round/>
            <a:headEnd/>
            <a:tailEnd/>
          </a:ln>
          <a:effectLst/>
        </p:spPr>
        <p:txBody>
          <a:bodyPr anchor="ctr">
            <a:spAutoFit/>
          </a:bodyPr>
          <a:lstStyle/>
          <a:p>
            <a:endParaRPr lang="en-US"/>
          </a:p>
        </p:txBody>
      </p:sp>
      <p:sp>
        <p:nvSpPr>
          <p:cNvPr id="54286" name="AutoShape 14"/>
          <p:cNvSpPr>
            <a:spLocks noChangeArrowheads="1"/>
          </p:cNvSpPr>
          <p:nvPr/>
        </p:nvSpPr>
        <p:spPr bwMode="auto">
          <a:xfrm>
            <a:off x="3276600" y="3403600"/>
            <a:ext cx="5410200" cy="2590800"/>
          </a:xfrm>
          <a:prstGeom prst="roundRect">
            <a:avLst>
              <a:gd name="adj" fmla="val 4532"/>
            </a:avLst>
          </a:prstGeom>
          <a:gradFill rotWithShape="0">
            <a:gsLst>
              <a:gs pos="0">
                <a:srgbClr val="0099CC"/>
              </a:gs>
              <a:gs pos="100000">
                <a:srgbClr val="0099CC">
                  <a:gamma/>
                  <a:shade val="69412"/>
                  <a:invGamma/>
                </a:srgbClr>
              </a:gs>
            </a:gsLst>
            <a:path path="rect">
              <a:fillToRect t="100000" r="100000"/>
            </a:path>
          </a:gradFill>
          <a:ln w="9525">
            <a:solidFill>
              <a:srgbClr val="C0C0C0"/>
            </a:solidFill>
            <a:round/>
            <a:headEnd/>
            <a:tailEnd/>
          </a:ln>
          <a:effectLst/>
        </p:spPr>
        <p:txBody>
          <a:bodyPr anchor="ctr">
            <a:spAutoFit/>
          </a:bodyPr>
          <a:lstStyle/>
          <a:p>
            <a:endParaRPr lang="en-US"/>
          </a:p>
        </p:txBody>
      </p:sp>
      <p:sp>
        <p:nvSpPr>
          <p:cNvPr id="54287" name="AutoShape 15"/>
          <p:cNvSpPr>
            <a:spLocks noChangeArrowheads="1"/>
          </p:cNvSpPr>
          <p:nvPr/>
        </p:nvSpPr>
        <p:spPr bwMode="auto">
          <a:xfrm>
            <a:off x="8026400" y="5638800"/>
            <a:ext cx="533400" cy="304800"/>
          </a:xfrm>
          <a:custGeom>
            <a:avLst/>
            <a:gdLst>
              <a:gd name="G0" fmla="+- 12150 0 0"/>
              <a:gd name="G1" fmla="+- 5963 0 0"/>
              <a:gd name="G2" fmla="+- 21600 0 5963"/>
              <a:gd name="G3" fmla="+- 10800 0 5963"/>
              <a:gd name="G4" fmla="+- 21600 0 12150"/>
              <a:gd name="G5" fmla="*/ G4 G3 10800"/>
              <a:gd name="G6" fmla="+- 21600 0 G5"/>
              <a:gd name="T0" fmla="*/ 12150 w 21600"/>
              <a:gd name="T1" fmla="*/ 0 h 21600"/>
              <a:gd name="T2" fmla="*/ 0 w 21600"/>
              <a:gd name="T3" fmla="*/ 10800 h 21600"/>
              <a:gd name="T4" fmla="*/ 1215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150" y="0"/>
                </a:moveTo>
                <a:lnTo>
                  <a:pt x="12150" y="5963"/>
                </a:lnTo>
                <a:lnTo>
                  <a:pt x="3375" y="5963"/>
                </a:lnTo>
                <a:lnTo>
                  <a:pt x="3375" y="15637"/>
                </a:lnTo>
                <a:lnTo>
                  <a:pt x="12150" y="15637"/>
                </a:lnTo>
                <a:lnTo>
                  <a:pt x="12150" y="21600"/>
                </a:lnTo>
                <a:lnTo>
                  <a:pt x="21600" y="10800"/>
                </a:lnTo>
                <a:close/>
              </a:path>
              <a:path w="21600" h="21600">
                <a:moveTo>
                  <a:pt x="1350" y="5963"/>
                </a:moveTo>
                <a:lnTo>
                  <a:pt x="1350" y="15637"/>
                </a:lnTo>
                <a:lnTo>
                  <a:pt x="2700" y="15637"/>
                </a:lnTo>
                <a:lnTo>
                  <a:pt x="2700" y="5963"/>
                </a:lnTo>
                <a:close/>
              </a:path>
              <a:path w="21600" h="21600">
                <a:moveTo>
                  <a:pt x="0" y="5963"/>
                </a:moveTo>
                <a:lnTo>
                  <a:pt x="0" y="15637"/>
                </a:lnTo>
                <a:lnTo>
                  <a:pt x="675" y="15637"/>
                </a:lnTo>
                <a:lnTo>
                  <a:pt x="675" y="5963"/>
                </a:lnTo>
                <a:close/>
              </a:path>
            </a:pathLst>
          </a:custGeom>
          <a:solidFill>
            <a:srgbClr val="99CCFF"/>
          </a:solidFill>
          <a:ln w="9525">
            <a:noFill/>
            <a:miter lim="800000"/>
            <a:headEnd/>
            <a:tailEnd/>
          </a:ln>
          <a:effectLst/>
        </p:spPr>
        <p:txBody>
          <a:bodyPr anchor="ctr">
            <a:spAutoFit/>
          </a:bodyPr>
          <a:lstStyle/>
          <a:p>
            <a:endParaRPr lang="en-US"/>
          </a:p>
        </p:txBody>
      </p:sp>
      <p:sp>
        <p:nvSpPr>
          <p:cNvPr id="54288" name="Rectangle 16"/>
          <p:cNvSpPr>
            <a:spLocks noChangeArrowheads="1"/>
          </p:cNvSpPr>
          <p:nvPr/>
        </p:nvSpPr>
        <p:spPr bwMode="auto">
          <a:xfrm>
            <a:off x="4902200" y="4343400"/>
            <a:ext cx="2225675" cy="433388"/>
          </a:xfrm>
          <a:prstGeom prst="rect">
            <a:avLst/>
          </a:prstGeom>
          <a:noFill/>
          <a:ln w="9525">
            <a:noFill/>
            <a:miter lim="800000"/>
            <a:headEnd/>
            <a:tailEnd/>
          </a:ln>
          <a:effectLst/>
        </p:spPr>
        <p:txBody>
          <a:bodyPr wrap="none">
            <a:spAutoFit/>
          </a:bodyPr>
          <a:lstStyle/>
          <a:p>
            <a:pPr>
              <a:lnSpc>
                <a:spcPct val="80000"/>
              </a:lnSpc>
            </a:pPr>
            <a:r>
              <a:rPr lang="en-US" sz="2800">
                <a:solidFill>
                  <a:srgbClr val="FFFF00"/>
                </a:solidFill>
              </a:rPr>
              <a:t>Business Task</a:t>
            </a:r>
            <a:endParaRPr lang="en-US" sz="2800"/>
          </a:p>
        </p:txBody>
      </p:sp>
      <p:sp>
        <p:nvSpPr>
          <p:cNvPr id="54289" name="AutoShape 17"/>
          <p:cNvSpPr>
            <a:spLocks noChangeArrowheads="1"/>
          </p:cNvSpPr>
          <p:nvPr/>
        </p:nvSpPr>
        <p:spPr bwMode="auto">
          <a:xfrm>
            <a:off x="4749800" y="5681663"/>
            <a:ext cx="304800" cy="228600"/>
          </a:xfrm>
          <a:prstGeom prst="flowChartSummingJunction">
            <a:avLst/>
          </a:prstGeom>
          <a:noFill/>
          <a:ln w="9525">
            <a:solidFill>
              <a:srgbClr val="99CCFF"/>
            </a:solidFill>
            <a:round/>
            <a:headEnd/>
            <a:tailEnd/>
          </a:ln>
          <a:effectLst/>
        </p:spPr>
        <p:txBody>
          <a:bodyPr anchor="ctr">
            <a:spAutoFit/>
          </a:bodyPr>
          <a:lstStyle/>
          <a:p>
            <a:endParaRPr lang="en-US"/>
          </a:p>
        </p:txBody>
      </p:sp>
      <p:sp>
        <p:nvSpPr>
          <p:cNvPr id="54290" name="Rectangle 18"/>
          <p:cNvSpPr>
            <a:spLocks noChangeArrowheads="1"/>
          </p:cNvSpPr>
          <p:nvPr/>
        </p:nvSpPr>
        <p:spPr bwMode="auto">
          <a:xfrm>
            <a:off x="7416800" y="5681663"/>
            <a:ext cx="530225" cy="261937"/>
          </a:xfrm>
          <a:prstGeom prst="rect">
            <a:avLst/>
          </a:prstGeom>
          <a:noFill/>
          <a:ln w="9525">
            <a:noFill/>
            <a:miter lim="800000"/>
            <a:headEnd/>
            <a:tailEnd/>
          </a:ln>
          <a:effectLst/>
        </p:spPr>
        <p:txBody>
          <a:bodyPr wrap="none">
            <a:spAutoFit/>
          </a:bodyPr>
          <a:lstStyle/>
          <a:p>
            <a:pPr>
              <a:lnSpc>
                <a:spcPct val="80000"/>
              </a:lnSpc>
            </a:pPr>
            <a:r>
              <a:rPr lang="en-US" sz="1400">
                <a:solidFill>
                  <a:schemeClr val="accent1"/>
                </a:solidFill>
              </a:rPr>
              <a:t>Next</a:t>
            </a:r>
          </a:p>
        </p:txBody>
      </p:sp>
      <p:sp>
        <p:nvSpPr>
          <p:cNvPr id="54291" name="Rectangle 19"/>
          <p:cNvSpPr>
            <a:spLocks noChangeArrowheads="1"/>
          </p:cNvSpPr>
          <p:nvPr/>
        </p:nvSpPr>
        <p:spPr bwMode="auto">
          <a:xfrm>
            <a:off x="4064000" y="5681663"/>
            <a:ext cx="598488" cy="261937"/>
          </a:xfrm>
          <a:prstGeom prst="rect">
            <a:avLst/>
          </a:prstGeom>
          <a:noFill/>
          <a:ln w="9525">
            <a:noFill/>
            <a:miter lim="800000"/>
            <a:headEnd/>
            <a:tailEnd/>
          </a:ln>
          <a:effectLst/>
        </p:spPr>
        <p:txBody>
          <a:bodyPr wrap="none">
            <a:spAutoFit/>
          </a:bodyPr>
          <a:lstStyle/>
          <a:p>
            <a:pPr>
              <a:lnSpc>
                <a:spcPct val="80000"/>
              </a:lnSpc>
            </a:pPr>
            <a:r>
              <a:rPr lang="en-US" sz="1400">
                <a:solidFill>
                  <a:schemeClr val="accent1"/>
                </a:solidFill>
              </a:rPr>
              <a:t>Abort</a:t>
            </a:r>
          </a:p>
        </p:txBody>
      </p:sp>
      <p:sp>
        <p:nvSpPr>
          <p:cNvPr id="54293" name="Rectangle 21"/>
          <p:cNvSpPr>
            <a:spLocks noChangeArrowheads="1"/>
          </p:cNvSpPr>
          <p:nvPr/>
        </p:nvSpPr>
        <p:spPr bwMode="auto">
          <a:xfrm>
            <a:off x="2743200" y="-76200"/>
            <a:ext cx="6324600" cy="592138"/>
          </a:xfrm>
          <a:prstGeom prst="rect">
            <a:avLst/>
          </a:prstGeom>
          <a:noFill/>
          <a:ln w="12700">
            <a:noFill/>
            <a:miter lim="800000"/>
            <a:headEnd/>
            <a:tailEnd/>
          </a:ln>
          <a:effectLst/>
        </p:spPr>
        <p:txBody>
          <a:bodyPr lIns="90488" tIns="44450" rIns="90488" bIns="44450" anchor="ctr"/>
          <a:lstStyle/>
          <a:p>
            <a:pPr algn="r"/>
            <a:r>
              <a:rPr lang="en-US" sz="4000">
                <a:solidFill>
                  <a:srgbClr val="FFFF00"/>
                </a:solidFill>
                <a:latin typeface="Arial" pitchFamily="34" charset="0"/>
              </a:rPr>
              <a:t>A Typical User Interface</a:t>
            </a:r>
          </a:p>
        </p:txBody>
      </p:sp>
      <p:sp>
        <p:nvSpPr>
          <p:cNvPr id="54294" name="Line 22"/>
          <p:cNvSpPr>
            <a:spLocks noChangeShapeType="1"/>
          </p:cNvSpPr>
          <p:nvPr/>
        </p:nvSpPr>
        <p:spPr bwMode="auto">
          <a:xfrm>
            <a:off x="7620000" y="2209800"/>
            <a:ext cx="1371600" cy="1143000"/>
          </a:xfrm>
          <a:prstGeom prst="line">
            <a:avLst/>
          </a:prstGeom>
          <a:noFill/>
          <a:ln w="9525">
            <a:solidFill>
              <a:srgbClr val="C00000"/>
            </a:solidFill>
            <a:round/>
            <a:headEnd/>
            <a:tailEnd type="stealth" w="lg" len="lg"/>
          </a:ln>
          <a:effectLst/>
        </p:spPr>
        <p:txBody>
          <a:bodyPr anchor="ctr">
            <a:spAutoFit/>
          </a:bodyPr>
          <a:lstStyle/>
          <a:p>
            <a:endParaRPr lang="en-US"/>
          </a:p>
        </p:txBody>
      </p:sp>
      <p:sp>
        <p:nvSpPr>
          <p:cNvPr id="54295" name="Rectangle 23"/>
          <p:cNvSpPr>
            <a:spLocks noChangeArrowheads="1"/>
          </p:cNvSpPr>
          <p:nvPr/>
        </p:nvSpPr>
        <p:spPr bwMode="auto">
          <a:xfrm>
            <a:off x="8356600" y="2438400"/>
            <a:ext cx="575542" cy="264688"/>
          </a:xfrm>
          <a:prstGeom prst="rect">
            <a:avLst/>
          </a:prstGeom>
          <a:noFill/>
          <a:ln w="9525">
            <a:noFill/>
            <a:miter lim="800000"/>
            <a:headEnd/>
            <a:tailEnd/>
          </a:ln>
          <a:effectLst/>
        </p:spPr>
        <p:txBody>
          <a:bodyPr wrap="none">
            <a:spAutoFit/>
          </a:bodyPr>
          <a:lstStyle/>
          <a:p>
            <a:pPr>
              <a:lnSpc>
                <a:spcPct val="80000"/>
              </a:lnSpc>
            </a:pPr>
            <a:r>
              <a:rPr lang="en-US" sz="1400" dirty="0">
                <a:solidFill>
                  <a:schemeClr val="tx1">
                    <a:lumMod val="95000"/>
                    <a:lumOff val="5000"/>
                  </a:schemeClr>
                </a:solidFill>
              </a:rPr>
              <a:t>Time</a:t>
            </a:r>
          </a:p>
        </p:txBody>
      </p:sp>
      <p:sp>
        <p:nvSpPr>
          <p:cNvPr id="54296" name="AutoShape 24"/>
          <p:cNvSpPr>
            <a:spLocks/>
          </p:cNvSpPr>
          <p:nvPr/>
        </p:nvSpPr>
        <p:spPr bwMode="auto">
          <a:xfrm rot="-2781464">
            <a:off x="2476500" y="4457700"/>
            <a:ext cx="152400" cy="1752600"/>
          </a:xfrm>
          <a:prstGeom prst="leftBracket">
            <a:avLst>
              <a:gd name="adj" fmla="val 95833"/>
            </a:avLst>
          </a:prstGeom>
          <a:ln>
            <a:solidFill>
              <a:srgbClr val="FFC000"/>
            </a:solidFill>
            <a:headEnd/>
            <a:tailEnd/>
          </a:ln>
        </p:spPr>
        <p:style>
          <a:lnRef idx="3">
            <a:schemeClr val="accent5"/>
          </a:lnRef>
          <a:fillRef idx="0">
            <a:schemeClr val="accent5"/>
          </a:fillRef>
          <a:effectRef idx="2">
            <a:schemeClr val="accent5"/>
          </a:effectRef>
          <a:fontRef idx="minor">
            <a:schemeClr val="tx1"/>
          </a:fontRef>
        </p:style>
        <p:txBody>
          <a:bodyPr anchor="ctr">
            <a:spAutoFit/>
          </a:bodyPr>
          <a:lstStyle/>
          <a:p>
            <a:endParaRPr lang="en-US"/>
          </a:p>
        </p:txBody>
      </p:sp>
      <p:sp>
        <p:nvSpPr>
          <p:cNvPr id="54297" name="Line 25"/>
          <p:cNvSpPr>
            <a:spLocks noChangeShapeType="1"/>
          </p:cNvSpPr>
          <p:nvPr/>
        </p:nvSpPr>
        <p:spPr bwMode="auto">
          <a:xfrm flipH="1">
            <a:off x="1981200" y="6705600"/>
            <a:ext cx="609600" cy="0"/>
          </a:xfrm>
          <a:prstGeom prst="line">
            <a:avLst/>
          </a:prstGeom>
          <a:noFill/>
          <a:ln w="9525">
            <a:solidFill>
              <a:srgbClr val="00CCFF"/>
            </a:solidFill>
            <a:round/>
            <a:headEnd/>
            <a:tailEnd type="stealth" w="lg" len="lg"/>
          </a:ln>
          <a:effectLst/>
        </p:spPr>
        <p:txBody>
          <a:bodyPr wrap="none">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ffectLst>
                  <a:outerShdw blurRad="38100" dist="38100" dir="2700000" algn="tl">
                    <a:srgbClr val="C0C0C0"/>
                  </a:outerShdw>
                </a:effectLst>
              </a:rPr>
              <a:t>Example</a:t>
            </a:r>
          </a:p>
        </p:txBody>
      </p:sp>
      <p:sp>
        <p:nvSpPr>
          <p:cNvPr id="4" name="Right Arrow 3"/>
          <p:cNvSpPr/>
          <p:nvPr/>
        </p:nvSpPr>
        <p:spPr>
          <a:xfrm rot="1265673">
            <a:off x="-1802406" y="2452862"/>
            <a:ext cx="1898352" cy="66716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1858859" y="685800"/>
            <a:ext cx="914400" cy="967118"/>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800" dirty="0"/>
              <a:t>1</a:t>
            </a:r>
          </a:p>
        </p:txBody>
      </p:sp>
      <p:sp>
        <p:nvSpPr>
          <p:cNvPr id="9" name="Oval 8"/>
          <p:cNvSpPr/>
          <p:nvPr/>
        </p:nvSpPr>
        <p:spPr>
          <a:xfrm>
            <a:off x="-1600200" y="3886200"/>
            <a:ext cx="914400" cy="967118"/>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800" dirty="0"/>
              <a:t>2</a:t>
            </a:r>
          </a:p>
        </p:txBody>
      </p:sp>
      <p:sp>
        <p:nvSpPr>
          <p:cNvPr id="11" name="Content Placeholder 10"/>
          <p:cNvSpPr>
            <a:spLocks noGrp="1"/>
          </p:cNvSpPr>
          <p:nvPr>
            <p:ph idx="1"/>
          </p:nvPr>
        </p:nvSpPr>
        <p:spPr/>
        <p:txBody>
          <a:bodyPr/>
          <a:lstStyle/>
          <a:p>
            <a:endParaRPr lang="en-US" dirty="0"/>
          </a:p>
        </p:txBody>
      </p:sp>
      <p:pic>
        <p:nvPicPr>
          <p:cNvPr id="11274" name="Picture 10"/>
          <p:cNvPicPr>
            <a:picLocks noChangeAspect="1" noChangeArrowheads="1"/>
          </p:cNvPicPr>
          <p:nvPr/>
        </p:nvPicPr>
        <p:blipFill>
          <a:blip r:embed="rId2"/>
          <a:srcRect/>
          <a:stretch>
            <a:fillRect/>
          </a:stretch>
        </p:blipFill>
        <p:spPr bwMode="auto">
          <a:xfrm>
            <a:off x="1143000" y="1238250"/>
            <a:ext cx="7800975" cy="5467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effectLst>
                <a:outerShdw blurRad="38100" dist="38100" dir="2700000" algn="tl">
                  <a:srgbClr val="C0C0C0"/>
                </a:outerShdw>
              </a:effectLst>
            </a:endParaRPr>
          </a:p>
        </p:txBody>
      </p:sp>
      <p:sp>
        <p:nvSpPr>
          <p:cNvPr id="8" name="Content Placeholder 7"/>
          <p:cNvSpPr>
            <a:spLocks noGrp="1"/>
          </p:cNvSpPr>
          <p:nvPr>
            <p:ph idx="1"/>
          </p:nvPr>
        </p:nvSpPr>
        <p:spPr/>
        <p:txBody>
          <a:bodyPr/>
          <a:lstStyle/>
          <a:p>
            <a:endParaRPr lang="en-US"/>
          </a:p>
        </p:txBody>
      </p:sp>
      <p:pic>
        <p:nvPicPr>
          <p:cNvPr id="12299" name="Picture 11"/>
          <p:cNvPicPr>
            <a:picLocks noChangeAspect="1" noChangeArrowheads="1"/>
          </p:cNvPicPr>
          <p:nvPr/>
        </p:nvPicPr>
        <p:blipFill>
          <a:blip r:embed="rId2"/>
          <a:srcRect/>
          <a:stretch>
            <a:fillRect/>
          </a:stretch>
        </p:blipFill>
        <p:spPr bwMode="auto">
          <a:xfrm>
            <a:off x="828675" y="1076325"/>
            <a:ext cx="8239125" cy="57054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a:effectLst>
                  <a:outerShdw blurRad="38100" dist="38100" dir="2700000" algn="tl">
                    <a:srgbClr val="C0C0C0"/>
                  </a:outerShdw>
                </a:effectLst>
              </a:rPr>
              <a:t>Objective</a:t>
            </a:r>
          </a:p>
        </p:txBody>
      </p:sp>
      <p:sp>
        <p:nvSpPr>
          <p:cNvPr id="9219" name="Content Placeholder 1"/>
          <p:cNvSpPr>
            <a:spLocks noGrp="1"/>
          </p:cNvSpPr>
          <p:nvPr>
            <p:ph idx="1"/>
          </p:nvPr>
        </p:nvSpPr>
        <p:spPr/>
        <p:txBody>
          <a:bodyPr/>
          <a:lstStyle/>
          <a:p>
            <a:pPr eaLnBrk="1" hangingPunct="1"/>
            <a:r>
              <a:rPr lang="en-US" dirty="0">
                <a:latin typeface="Times New Roman" pitchFamily="18" charset="0"/>
                <a:cs typeface="Times New Roman" pitchFamily="18" charset="0"/>
              </a:rPr>
              <a:t>Review </a:t>
            </a:r>
          </a:p>
          <a:p>
            <a:pPr eaLnBrk="1" hangingPunct="1"/>
            <a:r>
              <a:rPr lang="en-US" dirty="0">
                <a:latin typeface="Times New Roman" pitchFamily="18" charset="0"/>
                <a:cs typeface="Times New Roman" pitchFamily="18" charset="0"/>
              </a:rPr>
              <a:t>Understand what an application architecture is all about</a:t>
            </a:r>
          </a:p>
          <a:p>
            <a:pPr eaLnBrk="1" hangingPunct="1"/>
            <a:r>
              <a:rPr lang="en-US" dirty="0">
                <a:latin typeface="Times New Roman" pitchFamily="18" charset="0"/>
                <a:cs typeface="Times New Roman" pitchFamily="18" charset="0"/>
              </a:rPr>
              <a:t>Demonstrate how to create user processes in a java/swing application</a:t>
            </a:r>
          </a:p>
          <a:p>
            <a:pPr eaLnBrk="1" hangingPunct="1"/>
            <a:r>
              <a:rPr lang="en-US" dirty="0">
                <a:latin typeface="Times New Roman" pitchFamily="18" charset="0"/>
                <a:cs typeface="Times New Roman" pitchFamily="18" charset="0"/>
              </a:rPr>
              <a:t>How to link a sequence of screens</a:t>
            </a:r>
          </a:p>
          <a:p>
            <a:pPr eaLnBrk="1" hangingPunct="1"/>
            <a:r>
              <a:rPr lang="en-US" dirty="0">
                <a:latin typeface="Times New Roman" pitchFamily="18" charset="0"/>
                <a:cs typeface="Times New Roman" pitchFamily="18" charset="0"/>
              </a:rPr>
              <a:t>How to create and populate </a:t>
            </a:r>
            <a:r>
              <a:rPr lang="en-US" dirty="0" err="1">
                <a:latin typeface="Times New Roman" pitchFamily="18" charset="0"/>
                <a:cs typeface="Times New Roman" pitchFamily="18" charset="0"/>
              </a:rPr>
              <a:t>JPanels</a:t>
            </a:r>
            <a:endParaRPr lang="en-US" dirty="0">
              <a:latin typeface="Times New Roman" pitchFamily="18" charset="0"/>
              <a:cs typeface="Times New Roman" pitchFamily="18" charset="0"/>
            </a:endParaRPr>
          </a:p>
          <a:p>
            <a:pPr eaLnBrk="1" hangingPunct="1"/>
            <a:r>
              <a:rPr lang="en-US" dirty="0">
                <a:latin typeface="Times New Roman" pitchFamily="18" charset="0"/>
                <a:cs typeface="Times New Roman" pitchFamily="18" charset="0"/>
              </a:rPr>
              <a:t>How to pass data between </a:t>
            </a:r>
            <a:r>
              <a:rPr lang="en-US" dirty="0" err="1">
                <a:latin typeface="Times New Roman" pitchFamily="18" charset="0"/>
                <a:cs typeface="Times New Roman" pitchFamily="18" charset="0"/>
              </a:rPr>
              <a:t>JPanels</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effectLst>
                <a:outerShdw blurRad="38100" dist="38100" dir="2700000" algn="tl">
                  <a:srgbClr val="C0C0C0"/>
                </a:outerShdw>
              </a:effectLst>
            </a:endParaRPr>
          </a:p>
        </p:txBody>
      </p:sp>
      <p:sp>
        <p:nvSpPr>
          <p:cNvPr id="8" name="Content Placeholder 7"/>
          <p:cNvSpPr>
            <a:spLocks noGrp="1"/>
          </p:cNvSpPr>
          <p:nvPr>
            <p:ph idx="1"/>
          </p:nvPr>
        </p:nvSpPr>
        <p:spPr/>
        <p:txBody>
          <a:bodyPr/>
          <a:lstStyle/>
          <a:p>
            <a:endParaRPr lang="en-US" dirty="0"/>
          </a:p>
        </p:txBody>
      </p:sp>
      <p:pic>
        <p:nvPicPr>
          <p:cNvPr id="46082" name="Picture 2"/>
          <p:cNvPicPr>
            <a:picLocks noChangeAspect="1" noChangeArrowheads="1"/>
          </p:cNvPicPr>
          <p:nvPr/>
        </p:nvPicPr>
        <p:blipFill>
          <a:blip r:embed="rId2"/>
          <a:srcRect/>
          <a:stretch>
            <a:fillRect/>
          </a:stretch>
        </p:blipFill>
        <p:spPr bwMode="auto">
          <a:xfrm>
            <a:off x="438150" y="838200"/>
            <a:ext cx="8496300" cy="5638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ffectLst>
                  <a:outerShdw blurRad="38100" dist="38100" dir="2700000" algn="tl">
                    <a:srgbClr val="C0C0C0"/>
                  </a:outerShdw>
                </a:effectLst>
              </a:rPr>
              <a:t>Output Step 2</a:t>
            </a:r>
          </a:p>
        </p:txBody>
      </p:sp>
      <p:sp>
        <p:nvSpPr>
          <p:cNvPr id="8" name="Content Placeholder 7"/>
          <p:cNvSpPr>
            <a:spLocks noGrp="1"/>
          </p:cNvSpPr>
          <p:nvPr>
            <p:ph idx="1"/>
          </p:nvPr>
        </p:nvSpPr>
        <p:spPr/>
        <p:txBody>
          <a:bodyPr/>
          <a:lstStyle/>
          <a:p>
            <a:endParaRPr lang="en-US" dirty="0"/>
          </a:p>
        </p:txBody>
      </p:sp>
      <p:pic>
        <p:nvPicPr>
          <p:cNvPr id="46082" name="Picture 2"/>
          <p:cNvPicPr>
            <a:picLocks noChangeAspect="1" noChangeArrowheads="1"/>
          </p:cNvPicPr>
          <p:nvPr/>
        </p:nvPicPr>
        <p:blipFill>
          <a:blip r:embed="rId2"/>
          <a:srcRect/>
          <a:stretch>
            <a:fillRect/>
          </a:stretch>
        </p:blipFill>
        <p:spPr bwMode="auto">
          <a:xfrm>
            <a:off x="1066800" y="274638"/>
            <a:ext cx="8496300" cy="5638800"/>
          </a:xfrm>
          <a:prstGeom prst="rect">
            <a:avLst/>
          </a:prstGeom>
          <a:noFill/>
          <a:ln w="9525">
            <a:noFill/>
            <a:miter lim="800000"/>
            <a:headEnd/>
            <a:tailEnd/>
          </a:ln>
          <a:effectLst/>
          <a:scene3d>
            <a:camera prst="isometricOffAxis2Left"/>
            <a:lightRig rig="threePt" dir="t"/>
          </a:scene3d>
        </p:spPr>
      </p:pic>
      <p:pic>
        <p:nvPicPr>
          <p:cNvPr id="6" name="Picture 11"/>
          <p:cNvPicPr>
            <a:picLocks noChangeAspect="1" noChangeArrowheads="1"/>
          </p:cNvPicPr>
          <p:nvPr/>
        </p:nvPicPr>
        <p:blipFill>
          <a:blip r:embed="rId3"/>
          <a:srcRect/>
          <a:stretch>
            <a:fillRect/>
          </a:stretch>
        </p:blipFill>
        <p:spPr bwMode="auto">
          <a:xfrm>
            <a:off x="-2438400" y="1152525"/>
            <a:ext cx="8239125" cy="5705475"/>
          </a:xfrm>
          <a:prstGeom prst="rect">
            <a:avLst/>
          </a:prstGeom>
          <a:noFill/>
          <a:ln w="9525">
            <a:noFill/>
            <a:miter lim="800000"/>
            <a:headEnd/>
            <a:tailEnd/>
          </a:ln>
          <a:effectLst/>
          <a:scene3d>
            <a:camera prst="isometricOffAxis2Right"/>
            <a:lightRig rig="threePt" dir="t"/>
          </a:scene3d>
        </p:spPr>
      </p:pic>
      <p:cxnSp>
        <p:nvCxnSpPr>
          <p:cNvPr id="10" name="Straight Arrow Connector 9"/>
          <p:cNvCxnSpPr/>
          <p:nvPr/>
        </p:nvCxnSpPr>
        <p:spPr>
          <a:xfrm rot="10800000">
            <a:off x="3581400" y="4038600"/>
            <a:ext cx="16002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ffectLst>
                  <a:outerShdw blurRad="38100" dist="38100" dir="2700000" algn="tl">
                    <a:srgbClr val="C0C0C0"/>
                  </a:outerShdw>
                </a:effectLst>
              </a:rPr>
              <a:t>Output Step 2</a:t>
            </a:r>
          </a:p>
        </p:txBody>
      </p:sp>
      <p:sp>
        <p:nvSpPr>
          <p:cNvPr id="8" name="Content Placeholder 7"/>
          <p:cNvSpPr>
            <a:spLocks noGrp="1"/>
          </p:cNvSpPr>
          <p:nvPr>
            <p:ph idx="1"/>
          </p:nvPr>
        </p:nvSpPr>
        <p:spPr/>
        <p:txBody>
          <a:bodyPr/>
          <a:lstStyle/>
          <a:p>
            <a:endParaRPr lang="en-US" dirty="0"/>
          </a:p>
        </p:txBody>
      </p:sp>
      <p:pic>
        <p:nvPicPr>
          <p:cNvPr id="46082" name="Picture 2"/>
          <p:cNvPicPr>
            <a:picLocks noChangeAspect="1" noChangeArrowheads="1"/>
          </p:cNvPicPr>
          <p:nvPr/>
        </p:nvPicPr>
        <p:blipFill>
          <a:blip r:embed="rId2"/>
          <a:srcRect/>
          <a:stretch>
            <a:fillRect/>
          </a:stretch>
        </p:blipFill>
        <p:spPr bwMode="auto">
          <a:xfrm>
            <a:off x="-152400" y="609600"/>
            <a:ext cx="8496300" cy="5638800"/>
          </a:xfrm>
          <a:prstGeom prst="rect">
            <a:avLst/>
          </a:prstGeom>
          <a:noFill/>
          <a:ln w="9525">
            <a:noFill/>
            <a:miter lim="800000"/>
            <a:headEnd/>
            <a:tailEnd/>
          </a:ln>
          <a:effectLst>
            <a:glow rad="63500">
              <a:schemeClr val="accent2">
                <a:satMod val="175000"/>
                <a:alpha val="40000"/>
              </a:schemeClr>
            </a:glow>
          </a:effectLst>
          <a:scene3d>
            <a:camera prst="perspectiveContrastingRightFacing"/>
            <a:lightRig rig="threePt" dir="t"/>
          </a:scene3d>
        </p:spPr>
      </p:pic>
      <p:pic>
        <p:nvPicPr>
          <p:cNvPr id="46083" name="Picture 3"/>
          <p:cNvPicPr>
            <a:picLocks noChangeAspect="1" noChangeArrowheads="1"/>
          </p:cNvPicPr>
          <p:nvPr/>
        </p:nvPicPr>
        <p:blipFill>
          <a:blip r:embed="rId3"/>
          <a:srcRect/>
          <a:stretch>
            <a:fillRect/>
          </a:stretch>
        </p:blipFill>
        <p:spPr bwMode="auto">
          <a:xfrm>
            <a:off x="4114800" y="2362202"/>
            <a:ext cx="5029200" cy="3469851"/>
          </a:xfrm>
          <a:prstGeom prst="rect">
            <a:avLst/>
          </a:prstGeom>
          <a:noFill/>
          <a:ln w="9525">
            <a:noFill/>
            <a:miter lim="800000"/>
            <a:headEnd/>
            <a:tailEnd/>
          </a:ln>
          <a:effectLst>
            <a:glow rad="228600">
              <a:schemeClr val="accent1">
                <a:satMod val="175000"/>
                <a:alpha val="40000"/>
              </a:schemeClr>
            </a:glow>
          </a:effectLst>
          <a:scene3d>
            <a:camera prst="perspectiveHeroicExtremeLeftFacing"/>
            <a:lightRig rig="threePt" dir="t"/>
          </a:scene3d>
        </p:spPr>
      </p:pic>
      <p:cxnSp>
        <p:nvCxnSpPr>
          <p:cNvPr id="11" name="Straight Arrow Connector 10"/>
          <p:cNvCxnSpPr/>
          <p:nvPr/>
        </p:nvCxnSpPr>
        <p:spPr>
          <a:xfrm rot="16200000" flipH="1">
            <a:off x="6057899" y="1790701"/>
            <a:ext cx="609602" cy="533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effectLst>
                <a:outerShdw blurRad="38100" dist="38100" dir="2700000" algn="tl">
                  <a:srgbClr val="C0C0C0"/>
                </a:outerShdw>
              </a:effectLst>
            </a:endParaRPr>
          </a:p>
        </p:txBody>
      </p:sp>
      <p:sp>
        <p:nvSpPr>
          <p:cNvPr id="8" name="Content Placeholder 7"/>
          <p:cNvSpPr>
            <a:spLocks noGrp="1"/>
          </p:cNvSpPr>
          <p:nvPr>
            <p:ph idx="1"/>
          </p:nvPr>
        </p:nvSpPr>
        <p:spPr>
          <a:xfrm>
            <a:off x="974725" y="1417638"/>
            <a:ext cx="7499350" cy="4800600"/>
          </a:xfrm>
          <a:scene3d>
            <a:camera prst="perspectiveContrastingLeftFacing"/>
            <a:lightRig rig="threePt" dir="t"/>
          </a:scene3d>
        </p:spPr>
        <p:txBody>
          <a:bodyPr/>
          <a:lstStyle/>
          <a:p>
            <a:endParaRPr lang="en-US" dirty="0"/>
          </a:p>
        </p:txBody>
      </p:sp>
      <p:pic>
        <p:nvPicPr>
          <p:cNvPr id="46082" name="Picture 2"/>
          <p:cNvPicPr>
            <a:picLocks noChangeAspect="1" noChangeArrowheads="1"/>
          </p:cNvPicPr>
          <p:nvPr/>
        </p:nvPicPr>
        <p:blipFill>
          <a:blip r:embed="rId2"/>
          <a:srcRect/>
          <a:stretch>
            <a:fillRect/>
          </a:stretch>
        </p:blipFill>
        <p:spPr bwMode="auto">
          <a:xfrm>
            <a:off x="-1371600" y="838200"/>
            <a:ext cx="8496300" cy="5638800"/>
          </a:xfrm>
          <a:prstGeom prst="rect">
            <a:avLst/>
          </a:prstGeom>
          <a:noFill/>
          <a:ln w="9525">
            <a:noFill/>
            <a:miter lim="800000"/>
            <a:headEnd/>
            <a:tailEnd/>
          </a:ln>
          <a:effectLst/>
          <a:scene3d>
            <a:camera prst="isometricOffAxis2Right"/>
            <a:lightRig rig="threePt" dir="t"/>
          </a:scene3d>
        </p:spPr>
      </p:pic>
      <p:pic>
        <p:nvPicPr>
          <p:cNvPr id="6" name="Picture 6"/>
          <p:cNvPicPr>
            <a:picLocks noChangeAspect="1" noChangeArrowheads="1"/>
          </p:cNvPicPr>
          <p:nvPr/>
        </p:nvPicPr>
        <p:blipFill>
          <a:blip r:embed="rId3"/>
          <a:srcRect/>
          <a:stretch>
            <a:fillRect/>
          </a:stretch>
        </p:blipFill>
        <p:spPr bwMode="auto">
          <a:xfrm>
            <a:off x="4191000" y="1690385"/>
            <a:ext cx="5224620" cy="3629630"/>
          </a:xfrm>
          <a:prstGeom prst="rect">
            <a:avLst/>
          </a:prstGeom>
          <a:noFill/>
          <a:ln w="9525">
            <a:noFill/>
            <a:miter lim="800000"/>
            <a:headEnd/>
            <a:tailEnd/>
          </a:ln>
          <a:effectLst>
            <a:glow rad="139700">
              <a:schemeClr val="accent1">
                <a:satMod val="175000"/>
                <a:alpha val="40000"/>
              </a:schemeClr>
            </a:glow>
          </a:effectLst>
          <a:scene3d>
            <a:camera prst="perspectiveContrastingLeftFacing"/>
            <a:lightRig rig="threePt" dir="t"/>
          </a:scene3d>
        </p:spPr>
      </p:pic>
      <p:cxnSp>
        <p:nvCxnSpPr>
          <p:cNvPr id="10" name="Straight Arrow Connector 9"/>
          <p:cNvCxnSpPr/>
          <p:nvPr/>
        </p:nvCxnSpPr>
        <p:spPr>
          <a:xfrm flipV="1">
            <a:off x="4191000" y="3505200"/>
            <a:ext cx="914400" cy="152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effectLst>
                <a:outerShdw blurRad="38100" dist="38100" dir="2700000" algn="tl">
                  <a:srgbClr val="C0C0C0"/>
                </a:outerShdw>
              </a:effectLst>
            </a:endParaRPr>
          </a:p>
        </p:txBody>
      </p:sp>
      <p:sp>
        <p:nvSpPr>
          <p:cNvPr id="8" name="Content Placeholder 7"/>
          <p:cNvSpPr>
            <a:spLocks noGrp="1"/>
          </p:cNvSpPr>
          <p:nvPr>
            <p:ph idx="1"/>
          </p:nvPr>
        </p:nvSpPr>
        <p:spPr/>
        <p:txBody>
          <a:bodyPr/>
          <a:lstStyle/>
          <a:p>
            <a:endParaRPr lang="en-US" dirty="0"/>
          </a:p>
        </p:txBody>
      </p:sp>
      <p:pic>
        <p:nvPicPr>
          <p:cNvPr id="46082" name="Picture 2"/>
          <p:cNvPicPr>
            <a:picLocks noChangeAspect="1" noChangeArrowheads="1"/>
          </p:cNvPicPr>
          <p:nvPr/>
        </p:nvPicPr>
        <p:blipFill>
          <a:blip r:embed="rId2"/>
          <a:srcRect/>
          <a:stretch>
            <a:fillRect/>
          </a:stretch>
        </p:blipFill>
        <p:spPr bwMode="auto">
          <a:xfrm>
            <a:off x="304800" y="572877"/>
            <a:ext cx="8496300" cy="5638800"/>
          </a:xfrm>
          <a:prstGeom prst="rect">
            <a:avLst/>
          </a:prstGeom>
          <a:noFill/>
          <a:ln w="9525">
            <a:noFill/>
            <a:miter lim="800000"/>
            <a:headEnd/>
            <a:tailEnd/>
          </a:ln>
          <a:effectLst/>
          <a:scene3d>
            <a:camera prst="isometricOffAxis2Left"/>
            <a:lightRig rig="threePt" dir="t"/>
          </a:scene3d>
        </p:spPr>
      </p:pic>
      <p:pic>
        <p:nvPicPr>
          <p:cNvPr id="9" name="Picture 2"/>
          <p:cNvPicPr>
            <a:picLocks noChangeAspect="1" noChangeArrowheads="1"/>
          </p:cNvPicPr>
          <p:nvPr/>
        </p:nvPicPr>
        <p:blipFill>
          <a:blip r:embed="rId3"/>
          <a:srcRect/>
          <a:stretch>
            <a:fillRect/>
          </a:stretch>
        </p:blipFill>
        <p:spPr bwMode="auto">
          <a:xfrm>
            <a:off x="578487" y="2667000"/>
            <a:ext cx="4831713" cy="3922923"/>
          </a:xfrm>
          <a:prstGeom prst="rect">
            <a:avLst/>
          </a:prstGeom>
          <a:noFill/>
          <a:ln w="9525">
            <a:noFill/>
            <a:miter lim="800000"/>
            <a:headEnd/>
            <a:tailEnd/>
          </a:ln>
          <a:effectLst>
            <a:glow rad="228600">
              <a:schemeClr val="accent6">
                <a:satMod val="175000"/>
                <a:alpha val="40000"/>
              </a:schemeClr>
            </a:glow>
          </a:effectLst>
          <a:scene3d>
            <a:camera prst="perspectiveContrastingRightFacing"/>
            <a:lightRig rig="threePt" dir="t"/>
          </a:scene3d>
        </p:spPr>
      </p:pic>
      <p:cxnSp>
        <p:nvCxnSpPr>
          <p:cNvPr id="10" name="Straight Arrow Connector 9"/>
          <p:cNvCxnSpPr/>
          <p:nvPr/>
        </p:nvCxnSpPr>
        <p:spPr>
          <a:xfrm rot="10800000" flipV="1">
            <a:off x="4648200" y="4725986"/>
            <a:ext cx="1333500" cy="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00400" y="1471282"/>
            <a:ext cx="3581400" cy="4381500"/>
          </a:xfrm>
          <a:prstGeom prst="rect">
            <a:avLst/>
          </a:prstGeom>
          <a:noFill/>
          <a:ln w="9525">
            <a:noFill/>
            <a:miter lim="800000"/>
            <a:headEnd/>
            <a:tailEnd/>
          </a:ln>
          <a:effectLst/>
        </p:spPr>
      </p:pic>
      <p:sp>
        <p:nvSpPr>
          <p:cNvPr id="9" name="Rectangle 8"/>
          <p:cNvSpPr/>
          <p:nvPr/>
        </p:nvSpPr>
        <p:spPr>
          <a:xfrm>
            <a:off x="3200400" y="4610100"/>
            <a:ext cx="3733800" cy="228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pPr eaLnBrk="1" hangingPunct="1">
              <a:defRPr/>
            </a:pPr>
            <a:r>
              <a:rPr lang="en-US" dirty="0">
                <a:effectLst>
                  <a:outerShdw blurRad="38100" dist="38100" dir="2700000" algn="tl">
                    <a:srgbClr val="C0C0C0"/>
                  </a:outerShdw>
                </a:effectLst>
              </a:rPr>
              <a:t>Create new project</a:t>
            </a:r>
          </a:p>
        </p:txBody>
      </p:sp>
      <p:sp>
        <p:nvSpPr>
          <p:cNvPr id="4" name="Oval 3"/>
          <p:cNvSpPr/>
          <p:nvPr/>
        </p:nvSpPr>
        <p:spPr>
          <a:xfrm>
            <a:off x="152400" y="504164"/>
            <a:ext cx="914400" cy="967118"/>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800" dirty="0"/>
              <a:t>1</a:t>
            </a:r>
          </a:p>
        </p:txBody>
      </p:sp>
      <p:cxnSp>
        <p:nvCxnSpPr>
          <p:cNvPr id="7" name="Straight Arrow Connector 6"/>
          <p:cNvCxnSpPr>
            <a:stCxn id="9" idx="3"/>
          </p:cNvCxnSpPr>
          <p:nvPr/>
        </p:nvCxnSpPr>
        <p:spPr>
          <a:xfrm flipV="1">
            <a:off x="6934200" y="3581400"/>
            <a:ext cx="11430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ffectLst>
                  <a:outerShdw blurRad="38100" dist="38100" dir="2700000" algn="tl">
                    <a:srgbClr val="C0C0C0"/>
                  </a:outerShdw>
                </a:effectLst>
              </a:rPr>
              <a:t>What is the input</a:t>
            </a:r>
          </a:p>
        </p:txBody>
      </p:sp>
      <p:sp>
        <p:nvSpPr>
          <p:cNvPr id="8" name="Content Placeholder 7"/>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124200" y="1485167"/>
            <a:ext cx="5029200" cy="4763233"/>
          </a:xfrm>
          <a:prstGeom prst="rect">
            <a:avLst/>
          </a:prstGeom>
          <a:noFill/>
          <a:ln w="9525">
            <a:noFill/>
            <a:miter lim="800000"/>
            <a:headEnd/>
            <a:tailEnd/>
          </a:ln>
          <a:effectLst/>
        </p:spPr>
      </p:pic>
      <p:sp>
        <p:nvSpPr>
          <p:cNvPr id="7" name="Oval 6"/>
          <p:cNvSpPr/>
          <p:nvPr/>
        </p:nvSpPr>
        <p:spPr>
          <a:xfrm>
            <a:off x="304800" y="3505200"/>
            <a:ext cx="16764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Product Catalog</a:t>
            </a:r>
          </a:p>
        </p:txBody>
      </p:sp>
      <p:cxnSp>
        <p:nvCxnSpPr>
          <p:cNvPr id="9" name="Straight Arrow Connector 8"/>
          <p:cNvCxnSpPr/>
          <p:nvPr/>
        </p:nvCxnSpPr>
        <p:spPr>
          <a:xfrm>
            <a:off x="2133600" y="4189412"/>
            <a:ext cx="762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effectLst>
                <a:outerShdw blurRad="38100" dist="38100" dir="2700000" algn="tl">
                  <a:srgbClr val="C0C0C0"/>
                </a:outerShdw>
              </a:effectLst>
            </a:endParaRPr>
          </a:p>
        </p:txBody>
      </p:sp>
      <p:sp>
        <p:nvSpPr>
          <p:cNvPr id="8" name="Content Placeholder 7"/>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2590800" y="990600"/>
            <a:ext cx="5981700" cy="5610225"/>
          </a:xfrm>
          <a:prstGeom prst="rect">
            <a:avLst/>
          </a:prstGeom>
          <a:noFill/>
          <a:ln w="9525">
            <a:noFill/>
            <a:miter lim="800000"/>
            <a:headEnd/>
            <a:tailEnd/>
          </a:ln>
          <a:effectLst/>
        </p:spPr>
      </p:pic>
      <p:sp>
        <p:nvSpPr>
          <p:cNvPr id="7" name="Oval 6"/>
          <p:cNvSpPr/>
          <p:nvPr/>
        </p:nvSpPr>
        <p:spPr>
          <a:xfrm>
            <a:off x="76200" y="3505200"/>
            <a:ext cx="16764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Product Catalog</a:t>
            </a:r>
          </a:p>
        </p:txBody>
      </p:sp>
      <p:cxnSp>
        <p:nvCxnSpPr>
          <p:cNvPr id="9" name="Straight Arrow Connector 8"/>
          <p:cNvCxnSpPr/>
          <p:nvPr/>
        </p:nvCxnSpPr>
        <p:spPr>
          <a:xfrm>
            <a:off x="1905000" y="4189412"/>
            <a:ext cx="762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effectLst>
                <a:outerShdw blurRad="38100" dist="38100" dir="2700000" algn="tl">
                  <a:srgbClr val="C0C0C0"/>
                </a:outerShdw>
              </a:effectLst>
            </a:endParaRPr>
          </a:p>
        </p:txBody>
      </p:sp>
      <p:sp>
        <p:nvSpPr>
          <p:cNvPr id="8" name="Content Placeholder 7"/>
          <p:cNvSpPr>
            <a:spLocks noGrp="1"/>
          </p:cNvSpPr>
          <p:nvPr>
            <p:ph idx="1"/>
          </p:nvPr>
        </p:nvSpPr>
        <p:spPr/>
        <p:txBody>
          <a:bodyPr/>
          <a:lstStyle/>
          <a:p>
            <a:endParaRPr lang="en-US"/>
          </a:p>
        </p:txBody>
      </p:sp>
      <p:sp>
        <p:nvSpPr>
          <p:cNvPr id="7" name="Oval 6"/>
          <p:cNvSpPr/>
          <p:nvPr/>
        </p:nvSpPr>
        <p:spPr>
          <a:xfrm>
            <a:off x="76200" y="3505200"/>
            <a:ext cx="16764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Product</a:t>
            </a:r>
          </a:p>
        </p:txBody>
      </p:sp>
      <p:cxnSp>
        <p:nvCxnSpPr>
          <p:cNvPr id="9" name="Straight Arrow Connector 8"/>
          <p:cNvCxnSpPr/>
          <p:nvPr/>
        </p:nvCxnSpPr>
        <p:spPr>
          <a:xfrm>
            <a:off x="1905000" y="4189412"/>
            <a:ext cx="762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76" name="Picture 4"/>
          <p:cNvPicPr>
            <a:picLocks noChangeAspect="1" noChangeArrowheads="1"/>
          </p:cNvPicPr>
          <p:nvPr/>
        </p:nvPicPr>
        <p:blipFill>
          <a:blip r:embed="rId2"/>
          <a:srcRect/>
          <a:stretch>
            <a:fillRect/>
          </a:stretch>
        </p:blipFill>
        <p:spPr bwMode="auto">
          <a:xfrm>
            <a:off x="2667000" y="1276350"/>
            <a:ext cx="6296025" cy="55816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7106" name="Picture 2"/>
          <p:cNvPicPr>
            <a:picLocks noChangeAspect="1" noChangeArrowheads="1"/>
          </p:cNvPicPr>
          <p:nvPr/>
        </p:nvPicPr>
        <p:blipFill>
          <a:blip r:embed="rId2"/>
          <a:srcRect/>
          <a:stretch>
            <a:fillRect/>
          </a:stretch>
        </p:blipFill>
        <p:spPr bwMode="auto">
          <a:xfrm>
            <a:off x="990600" y="752475"/>
            <a:ext cx="7772400" cy="5495925"/>
          </a:xfrm>
          <a:prstGeom prst="rect">
            <a:avLst/>
          </a:prstGeom>
          <a:noFill/>
          <a:ln w="9525">
            <a:noFill/>
            <a:miter lim="800000"/>
            <a:headEnd/>
            <a:tailEnd/>
          </a:ln>
          <a:effectLst>
            <a:glow rad="228600">
              <a:schemeClr val="accent6">
                <a:satMod val="175000"/>
                <a:alpha val="40000"/>
              </a:schemeClr>
            </a:glow>
          </a:effectLst>
        </p:spPr>
      </p:pic>
      <p:sp>
        <p:nvSpPr>
          <p:cNvPr id="5" name="Oval 4"/>
          <p:cNvSpPr/>
          <p:nvPr/>
        </p:nvSpPr>
        <p:spPr>
          <a:xfrm>
            <a:off x="1219200" y="3505200"/>
            <a:ext cx="16764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Product</a:t>
            </a:r>
          </a:p>
          <a:p>
            <a:pPr algn="ctr">
              <a:defRPr/>
            </a:pPr>
            <a:r>
              <a:rPr lang="en-US" sz="2400" dirty="0"/>
              <a:t>Catalog</a:t>
            </a:r>
          </a:p>
        </p:txBody>
      </p:sp>
      <p:cxnSp>
        <p:nvCxnSpPr>
          <p:cNvPr id="6" name="Straight Arrow Connector 5"/>
          <p:cNvCxnSpPr/>
          <p:nvPr/>
        </p:nvCxnSpPr>
        <p:spPr>
          <a:xfrm>
            <a:off x="2895600" y="4191000"/>
            <a:ext cx="762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DF44-C31B-45B1-938A-6D29FAF180B7}"/>
              </a:ext>
            </a:extLst>
          </p:cNvPr>
          <p:cNvSpPr>
            <a:spLocks noGrp="1"/>
          </p:cNvSpPr>
          <p:nvPr>
            <p:ph type="title"/>
          </p:nvPr>
        </p:nvSpPr>
        <p:spPr>
          <a:xfrm>
            <a:off x="1524000" y="2971800"/>
            <a:ext cx="7499350" cy="1143000"/>
          </a:xfrm>
        </p:spPr>
        <p:txBody>
          <a:bodyPr/>
          <a:lstStyle/>
          <a:p>
            <a:r>
              <a:rPr lang="en-US" dirty="0"/>
              <a:t>What we learned so far</a:t>
            </a:r>
          </a:p>
        </p:txBody>
      </p:sp>
    </p:spTree>
    <p:extLst>
      <p:ext uri="{BB962C8B-B14F-4D97-AF65-F5344CB8AC3E}">
        <p14:creationId xmlns:p14="http://schemas.microsoft.com/office/powerpoint/2010/main" val="119670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905000" y="1905000"/>
            <a:ext cx="6252046" cy="4343400"/>
          </a:xfrm>
          <a:prstGeom prst="rect">
            <a:avLst/>
          </a:prstGeom>
          <a:noFill/>
          <a:ln w="9525">
            <a:noFill/>
            <a:miter lim="800000"/>
            <a:headEnd/>
            <a:tailEnd/>
          </a:ln>
          <a:effectLst>
            <a:glow rad="139700">
              <a:schemeClr val="accent1">
                <a:satMod val="175000"/>
                <a:alpha val="40000"/>
              </a:schemeClr>
            </a:glow>
            <a:outerShdw blurRad="63500" sx="102000" sy="102000" algn="ctr" rotWithShape="0">
              <a:prstClr val="black">
                <a:alpha val="40000"/>
              </a:prstClr>
            </a:outerShdw>
          </a:effectLst>
        </p:spPr>
      </p:pic>
      <p:sp>
        <p:nvSpPr>
          <p:cNvPr id="5" name="Oval 4"/>
          <p:cNvSpPr/>
          <p:nvPr/>
        </p:nvSpPr>
        <p:spPr>
          <a:xfrm>
            <a:off x="1447800" y="3505200"/>
            <a:ext cx="16764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Product</a:t>
            </a:r>
          </a:p>
        </p:txBody>
      </p:sp>
      <p:cxnSp>
        <p:nvCxnSpPr>
          <p:cNvPr id="6" name="Straight Arrow Connector 5"/>
          <p:cNvCxnSpPr/>
          <p:nvPr/>
        </p:nvCxnSpPr>
        <p:spPr>
          <a:xfrm>
            <a:off x="3276600" y="4189412"/>
            <a:ext cx="762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find selected row in table?</a:t>
            </a:r>
          </a:p>
        </p:txBody>
      </p:sp>
      <p:sp>
        <p:nvSpPr>
          <p:cNvPr id="5" name="Rectangle 4"/>
          <p:cNvSpPr/>
          <p:nvPr/>
        </p:nvSpPr>
        <p:spPr>
          <a:xfrm>
            <a:off x="990600" y="2875002"/>
            <a:ext cx="8153400" cy="1754326"/>
          </a:xfrm>
          <a:prstGeom prst="rect">
            <a:avLst/>
          </a:prstGeom>
        </p:spPr>
        <p:txBody>
          <a:bodyPr wrap="square">
            <a:spAutoFit/>
          </a:bodyPr>
          <a:lstStyle/>
          <a:p>
            <a:r>
              <a:rPr lang="en-US" dirty="0"/>
              <a:t> </a:t>
            </a:r>
            <a:r>
              <a:rPr lang="en-US" dirty="0" err="1"/>
              <a:t>int</a:t>
            </a:r>
            <a:r>
              <a:rPr lang="en-US" dirty="0"/>
              <a:t> </a:t>
            </a:r>
            <a:r>
              <a:rPr lang="en-US" dirty="0" err="1"/>
              <a:t>rr</a:t>
            </a:r>
            <a:r>
              <a:rPr lang="en-US" dirty="0"/>
              <a:t> = </a:t>
            </a:r>
            <a:r>
              <a:rPr lang="en-US" dirty="0" err="1"/>
              <a:t>productcatalogtable.getSelectionModel</a:t>
            </a:r>
            <a:r>
              <a:rPr lang="en-US" dirty="0"/>
              <a:t>().</a:t>
            </a:r>
            <a:r>
              <a:rPr lang="en-US" dirty="0" err="1"/>
              <a:t>getLeadSelectionIndex</a:t>
            </a:r>
            <a:r>
              <a:rPr lang="en-US" dirty="0"/>
              <a:t>();</a:t>
            </a:r>
          </a:p>
          <a:p>
            <a:r>
              <a:rPr lang="en-US" dirty="0"/>
              <a:t>        if (</a:t>
            </a:r>
            <a:r>
              <a:rPr lang="en-US" dirty="0" err="1"/>
              <a:t>rr</a:t>
            </a:r>
            <a:r>
              <a:rPr lang="en-US" dirty="0"/>
              <a:t> &lt; 0 || </a:t>
            </a:r>
            <a:r>
              <a:rPr lang="en-US" dirty="0" err="1"/>
              <a:t>rr</a:t>
            </a:r>
            <a:r>
              <a:rPr lang="en-US" dirty="0"/>
              <a:t> &gt;= </a:t>
            </a:r>
            <a:r>
              <a:rPr lang="en-US" dirty="0" err="1"/>
              <a:t>tagetsdetailstable.getRowCount</a:t>
            </a:r>
            <a:r>
              <a:rPr lang="en-US" dirty="0"/>
              <a:t>()) {</a:t>
            </a:r>
          </a:p>
          <a:p>
            <a:r>
              <a:rPr lang="en-US" dirty="0"/>
              <a:t>            return;</a:t>
            </a:r>
          </a:p>
          <a:p>
            <a:r>
              <a:rPr lang="en-US" dirty="0"/>
              <a:t>        }</a:t>
            </a:r>
          </a:p>
          <a:p>
            <a:endParaRPr lang="en-US" dirty="0"/>
          </a:p>
          <a:p>
            <a:r>
              <a:rPr lang="en-US" dirty="0" err="1"/>
              <a:t>selectedproduct</a:t>
            </a:r>
            <a:r>
              <a:rPr lang="en-US" dirty="0"/>
              <a:t> = (Product) </a:t>
            </a:r>
            <a:r>
              <a:rPr lang="en-US" dirty="0" err="1"/>
              <a:t>productcatalogtable.getValueAt</a:t>
            </a:r>
            <a:r>
              <a:rPr lang="en-US" dirty="0"/>
              <a:t>(</a:t>
            </a:r>
            <a:r>
              <a:rPr lang="en-US" dirty="0" err="1"/>
              <a:t>rr</a:t>
            </a:r>
            <a:r>
              <a:rPr lang="en-US" dirty="0"/>
              <a:t>,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9364-B778-4DA5-9A87-D71CBC602582}"/>
              </a:ext>
            </a:extLst>
          </p:cNvPr>
          <p:cNvSpPr>
            <a:spLocks noGrp="1"/>
          </p:cNvSpPr>
          <p:nvPr>
            <p:ph type="title"/>
          </p:nvPr>
        </p:nvSpPr>
        <p:spPr/>
        <p:txBody>
          <a:bodyPr/>
          <a:lstStyle/>
          <a:p>
            <a:r>
              <a:rPr lang="en-US" dirty="0"/>
              <a:t>What is an Application</a:t>
            </a:r>
          </a:p>
        </p:txBody>
      </p:sp>
      <p:sp>
        <p:nvSpPr>
          <p:cNvPr id="3" name="Content Placeholder 2">
            <a:extLst>
              <a:ext uri="{FF2B5EF4-FFF2-40B4-BE49-F238E27FC236}">
                <a16:creationId xmlns:a16="http://schemas.microsoft.com/office/drawing/2014/main" id="{BA995922-7AC6-49FB-9E89-8D9141D8D688}"/>
              </a:ext>
            </a:extLst>
          </p:cNvPr>
          <p:cNvSpPr>
            <a:spLocks noGrp="1"/>
          </p:cNvSpPr>
          <p:nvPr>
            <p:ph idx="1"/>
          </p:nvPr>
        </p:nvSpPr>
        <p:spPr/>
        <p:txBody>
          <a:bodyPr/>
          <a:lstStyle/>
          <a:p>
            <a:r>
              <a:rPr lang="en-US" dirty="0"/>
              <a:t>An Application is like a system </a:t>
            </a:r>
          </a:p>
          <a:p>
            <a:pPr lvl="1"/>
            <a:r>
              <a:rPr lang="en-US" dirty="0"/>
              <a:t>Made up of components and subcomponents</a:t>
            </a:r>
          </a:p>
          <a:p>
            <a:pPr lvl="1"/>
            <a:r>
              <a:rPr lang="en-US" dirty="0"/>
              <a:t>Designed for People (by people)</a:t>
            </a:r>
          </a:p>
          <a:p>
            <a:pPr lvl="2"/>
            <a:r>
              <a:rPr lang="en-US" dirty="0"/>
              <a:t>As </a:t>
            </a:r>
            <a:r>
              <a:rPr lang="en-US" dirty="0">
                <a:solidFill>
                  <a:srgbClr val="FF0000"/>
                </a:solidFill>
              </a:rPr>
              <a:t>users</a:t>
            </a:r>
            <a:r>
              <a:rPr lang="en-US" dirty="0"/>
              <a:t> and </a:t>
            </a:r>
            <a:r>
              <a:rPr lang="en-US" dirty="0">
                <a:solidFill>
                  <a:srgbClr val="FF0000"/>
                </a:solidFill>
              </a:rPr>
              <a:t>subjects</a:t>
            </a:r>
          </a:p>
          <a:p>
            <a:pPr lvl="3"/>
            <a:r>
              <a:rPr lang="en-US" dirty="0"/>
              <a:t>Patient is the subject of an application for nurses</a:t>
            </a:r>
          </a:p>
          <a:p>
            <a:pPr lvl="2"/>
            <a:r>
              <a:rPr lang="en-US" dirty="0"/>
              <a:t>Built by engineers</a:t>
            </a:r>
          </a:p>
          <a:p>
            <a:pPr lvl="1"/>
            <a:r>
              <a:rPr lang="en-US" dirty="0"/>
              <a:t>An application solves a business problem </a:t>
            </a:r>
          </a:p>
          <a:p>
            <a:pPr lvl="2"/>
            <a:r>
              <a:rPr lang="en-US" dirty="0"/>
              <a:t>The “why” we need it?</a:t>
            </a:r>
          </a:p>
          <a:p>
            <a:pPr lvl="1"/>
            <a:r>
              <a:rPr lang="en-US" dirty="0"/>
              <a:t>An application operationalize the solution to solve the problem (running and executing program)</a:t>
            </a:r>
          </a:p>
          <a:p>
            <a:pPr lvl="1"/>
            <a:endParaRPr lang="en-US" dirty="0"/>
          </a:p>
          <a:p>
            <a:pPr lvl="1"/>
            <a:endParaRPr lang="en-US" dirty="0"/>
          </a:p>
          <a:p>
            <a:pPr lvl="2"/>
            <a:endParaRPr lang="en-US" dirty="0"/>
          </a:p>
          <a:p>
            <a:pPr lvl="2"/>
            <a:endParaRPr lang="en-US" dirty="0"/>
          </a:p>
        </p:txBody>
      </p:sp>
    </p:spTree>
    <p:extLst>
      <p:ext uri="{BB962C8B-B14F-4D97-AF65-F5344CB8AC3E}">
        <p14:creationId xmlns:p14="http://schemas.microsoft.com/office/powerpoint/2010/main" val="337848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8BE0-F5A4-40BA-8683-19B89C132F8E}"/>
              </a:ext>
            </a:extLst>
          </p:cNvPr>
          <p:cNvSpPr>
            <a:spLocks noGrp="1"/>
          </p:cNvSpPr>
          <p:nvPr>
            <p:ph type="title"/>
          </p:nvPr>
        </p:nvSpPr>
        <p:spPr/>
        <p:txBody>
          <a:bodyPr/>
          <a:lstStyle/>
          <a:p>
            <a:r>
              <a:rPr lang="en-US" dirty="0"/>
              <a:t>Continued </a:t>
            </a:r>
          </a:p>
        </p:txBody>
      </p:sp>
      <p:sp>
        <p:nvSpPr>
          <p:cNvPr id="3" name="Content Placeholder 2">
            <a:extLst>
              <a:ext uri="{FF2B5EF4-FFF2-40B4-BE49-F238E27FC236}">
                <a16:creationId xmlns:a16="http://schemas.microsoft.com/office/drawing/2014/main" id="{F8163D9C-463E-42E5-B23E-518E930EAD81}"/>
              </a:ext>
            </a:extLst>
          </p:cNvPr>
          <p:cNvSpPr>
            <a:spLocks noGrp="1"/>
          </p:cNvSpPr>
          <p:nvPr>
            <p:ph idx="1"/>
          </p:nvPr>
        </p:nvSpPr>
        <p:spPr>
          <a:xfrm>
            <a:off x="1435100" y="1417638"/>
            <a:ext cx="7499350" cy="5029200"/>
          </a:xfrm>
        </p:spPr>
        <p:txBody>
          <a:bodyPr/>
          <a:lstStyle/>
          <a:p>
            <a:r>
              <a:rPr lang="en-US" dirty="0"/>
              <a:t>The business problem to be solved by the application must be understood first. </a:t>
            </a:r>
          </a:p>
          <a:p>
            <a:pPr lvl="1"/>
            <a:r>
              <a:rPr lang="en-US" dirty="0"/>
              <a:t>Example: the university wants to make its students more competitive </a:t>
            </a:r>
          </a:p>
          <a:p>
            <a:r>
              <a:rPr lang="en-US" dirty="0"/>
              <a:t>The application must be designed </a:t>
            </a:r>
          </a:p>
          <a:p>
            <a:pPr lvl="1"/>
            <a:r>
              <a:rPr lang="en-US" dirty="0"/>
              <a:t>Build a business model that describes the problem domain. </a:t>
            </a:r>
          </a:p>
          <a:p>
            <a:pPr lvl="2"/>
            <a:r>
              <a:rPr lang="en-US" dirty="0"/>
              <a:t>The components and how these components </a:t>
            </a:r>
            <a:r>
              <a:rPr lang="en-US" dirty="0">
                <a:solidFill>
                  <a:srgbClr val="0070C0"/>
                </a:solidFill>
              </a:rPr>
              <a:t>interact</a:t>
            </a:r>
            <a:r>
              <a:rPr lang="en-US" dirty="0"/>
              <a:t> together (classes and relationships)</a:t>
            </a:r>
          </a:p>
          <a:p>
            <a:pPr lvl="2"/>
            <a:r>
              <a:rPr lang="en-US" dirty="0"/>
              <a:t>Example: </a:t>
            </a:r>
            <a:r>
              <a:rPr lang="en-US" dirty="0">
                <a:solidFill>
                  <a:srgbClr val="FF0000"/>
                </a:solidFill>
              </a:rPr>
              <a:t>Student, department, college, classes, teachers, etc</a:t>
            </a:r>
            <a:r>
              <a:rPr lang="en-US" dirty="0"/>
              <a:t>. </a:t>
            </a:r>
          </a:p>
          <a:p>
            <a:pPr lvl="2"/>
            <a:endParaRPr lang="en-US" dirty="0"/>
          </a:p>
          <a:p>
            <a:pPr lvl="3"/>
            <a:endParaRPr lang="en-US" dirty="0"/>
          </a:p>
        </p:txBody>
      </p:sp>
    </p:spTree>
    <p:extLst>
      <p:ext uri="{BB962C8B-B14F-4D97-AF65-F5344CB8AC3E}">
        <p14:creationId xmlns:p14="http://schemas.microsoft.com/office/powerpoint/2010/main" val="373322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14C-A461-4CAB-ACEB-9E83DC7836F9}"/>
              </a:ext>
            </a:extLst>
          </p:cNvPr>
          <p:cNvSpPr>
            <a:spLocks noGrp="1"/>
          </p:cNvSpPr>
          <p:nvPr>
            <p:ph type="title"/>
          </p:nvPr>
        </p:nvSpPr>
        <p:spPr/>
        <p:txBody>
          <a:bodyPr>
            <a:normAutofit fontScale="90000"/>
          </a:bodyPr>
          <a:lstStyle/>
          <a:p>
            <a:r>
              <a:rPr lang="en-US" dirty="0"/>
              <a:t>The functional and operations of the application</a:t>
            </a:r>
          </a:p>
        </p:txBody>
      </p:sp>
      <p:sp>
        <p:nvSpPr>
          <p:cNvPr id="3" name="Content Placeholder 2">
            <a:extLst>
              <a:ext uri="{FF2B5EF4-FFF2-40B4-BE49-F238E27FC236}">
                <a16:creationId xmlns:a16="http://schemas.microsoft.com/office/drawing/2014/main" id="{4263BD44-65E0-4502-A230-A2654AA5CB10}"/>
              </a:ext>
            </a:extLst>
          </p:cNvPr>
          <p:cNvSpPr>
            <a:spLocks noGrp="1"/>
          </p:cNvSpPr>
          <p:nvPr>
            <p:ph idx="1"/>
          </p:nvPr>
        </p:nvSpPr>
        <p:spPr>
          <a:xfrm>
            <a:off x="1293920" y="1524000"/>
            <a:ext cx="7499350" cy="4800600"/>
          </a:xfrm>
        </p:spPr>
        <p:txBody>
          <a:bodyPr/>
          <a:lstStyle/>
          <a:p>
            <a:r>
              <a:rPr lang="en-US" dirty="0"/>
              <a:t>The functions of the application must be understood and fully specified</a:t>
            </a:r>
          </a:p>
          <a:p>
            <a:pPr lvl="1"/>
            <a:r>
              <a:rPr lang="en-US" dirty="0"/>
              <a:t>We call this the functional architecture of the application</a:t>
            </a:r>
          </a:p>
          <a:p>
            <a:pPr lvl="1"/>
            <a:r>
              <a:rPr lang="en-US" dirty="0"/>
              <a:t>Also known as (aka) the use-cases </a:t>
            </a:r>
          </a:p>
          <a:p>
            <a:pPr lvl="1"/>
            <a:r>
              <a:rPr lang="en-US" dirty="0"/>
              <a:t>Also known as operations to be performed by the system</a:t>
            </a:r>
          </a:p>
          <a:p>
            <a:pPr lvl="1"/>
            <a:r>
              <a:rPr lang="en-US" dirty="0"/>
              <a:t>Operations can be internal (sorting a list for display)</a:t>
            </a:r>
          </a:p>
          <a:p>
            <a:pPr lvl="1"/>
            <a:r>
              <a:rPr lang="en-US" dirty="0"/>
              <a:t>Operations that are triggered by the user </a:t>
            </a:r>
          </a:p>
          <a:p>
            <a:pPr lvl="2"/>
            <a:r>
              <a:rPr lang="en-US" dirty="0"/>
              <a:t>Show me our most profitable products</a:t>
            </a:r>
          </a:p>
          <a:p>
            <a:pPr lvl="1"/>
            <a:endParaRPr lang="en-US" dirty="0"/>
          </a:p>
        </p:txBody>
      </p:sp>
    </p:spTree>
    <p:extLst>
      <p:ext uri="{BB962C8B-B14F-4D97-AF65-F5344CB8AC3E}">
        <p14:creationId xmlns:p14="http://schemas.microsoft.com/office/powerpoint/2010/main" val="116148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ADEF-F809-41F5-A6AE-0CFD58F9D231}"/>
              </a:ext>
            </a:extLst>
          </p:cNvPr>
          <p:cNvSpPr>
            <a:spLocks noGrp="1"/>
          </p:cNvSpPr>
          <p:nvPr>
            <p:ph type="title"/>
          </p:nvPr>
        </p:nvSpPr>
        <p:spPr/>
        <p:txBody>
          <a:bodyPr/>
          <a:lstStyle/>
          <a:p>
            <a:r>
              <a:rPr lang="en-US" dirty="0"/>
              <a:t>The steps</a:t>
            </a:r>
          </a:p>
        </p:txBody>
      </p:sp>
      <p:sp>
        <p:nvSpPr>
          <p:cNvPr id="3" name="Content Placeholder 2">
            <a:extLst>
              <a:ext uri="{FF2B5EF4-FFF2-40B4-BE49-F238E27FC236}">
                <a16:creationId xmlns:a16="http://schemas.microsoft.com/office/drawing/2014/main" id="{35E76BEA-05E5-4FA9-A5C0-97C8F53D8234}"/>
              </a:ext>
            </a:extLst>
          </p:cNvPr>
          <p:cNvSpPr>
            <a:spLocks noGrp="1"/>
          </p:cNvSpPr>
          <p:nvPr>
            <p:ph idx="1"/>
          </p:nvPr>
        </p:nvSpPr>
        <p:spPr/>
        <p:txBody>
          <a:bodyPr/>
          <a:lstStyle/>
          <a:p>
            <a:r>
              <a:rPr lang="en-US" sz="2000" dirty="0"/>
              <a:t>Understand the problem to be solved</a:t>
            </a:r>
          </a:p>
          <a:p>
            <a:pPr lvl="1"/>
            <a:r>
              <a:rPr lang="en-US" sz="2000" dirty="0"/>
              <a:t>Make graduates more competitive through innovative software engineering techniques</a:t>
            </a:r>
          </a:p>
          <a:p>
            <a:r>
              <a:rPr lang="en-US" sz="2000" dirty="0"/>
              <a:t>Understand the problem domain</a:t>
            </a:r>
          </a:p>
          <a:p>
            <a:pPr lvl="1"/>
            <a:r>
              <a:rPr lang="en-US" sz="2000" dirty="0"/>
              <a:t>University, colleges, departments, students, teachers, courses, etc.</a:t>
            </a:r>
          </a:p>
          <a:p>
            <a:r>
              <a:rPr lang="en-US" sz="2000" dirty="0"/>
              <a:t>Define the business model</a:t>
            </a:r>
          </a:p>
          <a:p>
            <a:pPr lvl="1"/>
            <a:r>
              <a:rPr lang="en-US" sz="2000" dirty="0"/>
              <a:t>The domain components that are critical to solving the problem: Teachers from industry, courses that address industry needs,  relationship of courses to jobs</a:t>
            </a:r>
          </a:p>
          <a:p>
            <a:pPr lvl="1"/>
            <a:r>
              <a:rPr lang="en-US" sz="2000" dirty="0"/>
              <a:t>Specify attributes on the components</a:t>
            </a:r>
          </a:p>
          <a:p>
            <a:r>
              <a:rPr lang="en-US" sz="2000" dirty="0"/>
              <a:t>Define the use-cases</a:t>
            </a:r>
          </a:p>
          <a:p>
            <a:pPr lvl="1"/>
            <a:r>
              <a:rPr lang="en-US" sz="1600" dirty="0"/>
              <a:t>Specify user-responsibilities do their jobs (user interfaces)</a:t>
            </a:r>
          </a:p>
          <a:p>
            <a:pPr lvl="2"/>
            <a:r>
              <a:rPr lang="en-US" sz="1200" dirty="0"/>
              <a:t>Design the UI</a:t>
            </a:r>
          </a:p>
          <a:p>
            <a:pPr lvl="1"/>
            <a:r>
              <a:rPr lang="en-US" sz="1600" dirty="0"/>
              <a:t>Specify the methods on the component classes that support what the user must do to fulfill their jobs</a:t>
            </a:r>
          </a:p>
          <a:p>
            <a:pPr lvl="1"/>
            <a:r>
              <a:rPr lang="en-US" sz="1600" dirty="0"/>
              <a:t> </a:t>
            </a:r>
          </a:p>
        </p:txBody>
      </p:sp>
    </p:spTree>
    <p:extLst>
      <p:ext uri="{BB962C8B-B14F-4D97-AF65-F5344CB8AC3E}">
        <p14:creationId xmlns:p14="http://schemas.microsoft.com/office/powerpoint/2010/main" val="130137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1F26-2A9E-4D83-9649-92B192E8E7A1}"/>
              </a:ext>
            </a:extLst>
          </p:cNvPr>
          <p:cNvSpPr>
            <a:spLocks noGrp="1"/>
          </p:cNvSpPr>
          <p:nvPr>
            <p:ph type="title"/>
          </p:nvPr>
        </p:nvSpPr>
        <p:spPr/>
        <p:txBody>
          <a:bodyPr/>
          <a:lstStyle/>
          <a:p>
            <a:r>
              <a:rPr lang="en-US" dirty="0"/>
              <a:t>The steps (continue)</a:t>
            </a:r>
          </a:p>
        </p:txBody>
      </p:sp>
      <p:sp>
        <p:nvSpPr>
          <p:cNvPr id="3" name="Content Placeholder 2">
            <a:extLst>
              <a:ext uri="{FF2B5EF4-FFF2-40B4-BE49-F238E27FC236}">
                <a16:creationId xmlns:a16="http://schemas.microsoft.com/office/drawing/2014/main" id="{C81F8F1C-1415-4CF1-87A3-CC50D72C4AEE}"/>
              </a:ext>
            </a:extLst>
          </p:cNvPr>
          <p:cNvSpPr>
            <a:spLocks noGrp="1"/>
          </p:cNvSpPr>
          <p:nvPr>
            <p:ph idx="1"/>
          </p:nvPr>
        </p:nvSpPr>
        <p:spPr/>
        <p:txBody>
          <a:bodyPr/>
          <a:lstStyle/>
          <a:p>
            <a:r>
              <a:rPr lang="en-US" dirty="0"/>
              <a:t>Map the components </a:t>
            </a:r>
          </a:p>
          <a:p>
            <a:r>
              <a:rPr lang="en-US" dirty="0"/>
              <a:t>Components map to java classes</a:t>
            </a:r>
          </a:p>
          <a:p>
            <a:r>
              <a:rPr lang="en-US" dirty="0"/>
              <a:t>Attributes map to java attributes</a:t>
            </a:r>
          </a:p>
          <a:p>
            <a:pPr lvl="1"/>
            <a:r>
              <a:rPr lang="en-US" dirty="0"/>
              <a:t>Strings, integers, arrays, etc.</a:t>
            </a:r>
          </a:p>
          <a:p>
            <a:r>
              <a:rPr lang="en-US" dirty="0"/>
              <a:t>Relationships to java collections (array lists)</a:t>
            </a:r>
          </a:p>
          <a:p>
            <a:r>
              <a:rPr lang="en-US" dirty="0"/>
              <a:t>Map the interface specifications on the business components into java methods</a:t>
            </a:r>
          </a:p>
          <a:p>
            <a:r>
              <a:rPr lang="en-US" dirty="0"/>
              <a:t>Implement the java method specs to java code logic </a:t>
            </a:r>
          </a:p>
          <a:p>
            <a:endParaRPr lang="en-US" dirty="0"/>
          </a:p>
        </p:txBody>
      </p:sp>
      <p:sp>
        <p:nvSpPr>
          <p:cNvPr id="4" name="Rectangle 3">
            <a:extLst>
              <a:ext uri="{FF2B5EF4-FFF2-40B4-BE49-F238E27FC236}">
                <a16:creationId xmlns:a16="http://schemas.microsoft.com/office/drawing/2014/main" id="{D30F96C0-4EC9-4CDD-863C-4E3219F1A06B}"/>
              </a:ext>
            </a:extLst>
          </p:cNvPr>
          <p:cNvSpPr/>
          <p:nvPr/>
        </p:nvSpPr>
        <p:spPr>
          <a:xfrm>
            <a:off x="3109580" y="3244334"/>
            <a:ext cx="2924840" cy="369332"/>
          </a:xfrm>
          <a:prstGeom prst="rect">
            <a:avLst/>
          </a:prstGeom>
        </p:spPr>
        <p:txBody>
          <a:bodyPr wrap="none">
            <a:spAutoFit/>
          </a:bodyPr>
          <a:lstStyle/>
          <a:p>
            <a:r>
              <a:rPr lang="en-US" dirty="0"/>
              <a:t>What We Learned So Far?</a:t>
            </a:r>
          </a:p>
        </p:txBody>
      </p:sp>
    </p:spTree>
    <p:extLst>
      <p:ext uri="{BB962C8B-B14F-4D97-AF65-F5344CB8AC3E}">
        <p14:creationId xmlns:p14="http://schemas.microsoft.com/office/powerpoint/2010/main" val="176931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1524-B8C1-4586-814D-288F4AFD09C0}"/>
              </a:ext>
            </a:extLst>
          </p:cNvPr>
          <p:cNvSpPr>
            <a:spLocks noGrp="1"/>
          </p:cNvSpPr>
          <p:nvPr>
            <p:ph type="title"/>
          </p:nvPr>
        </p:nvSpPr>
        <p:spPr>
          <a:xfrm>
            <a:off x="990600" y="0"/>
            <a:ext cx="7499350" cy="1143000"/>
          </a:xfrm>
        </p:spPr>
        <p:txBody>
          <a:bodyPr>
            <a:normAutofit/>
          </a:bodyPr>
          <a:lstStyle/>
          <a:p>
            <a:r>
              <a:rPr lang="en-US" sz="3200" dirty="0"/>
              <a:t>Problem--&gt;Design--&gt;Spec--Implement</a:t>
            </a:r>
          </a:p>
        </p:txBody>
      </p:sp>
      <p:graphicFrame>
        <p:nvGraphicFramePr>
          <p:cNvPr id="4" name="Diagram 3">
            <a:extLst>
              <a:ext uri="{FF2B5EF4-FFF2-40B4-BE49-F238E27FC236}">
                <a16:creationId xmlns:a16="http://schemas.microsoft.com/office/drawing/2014/main" id="{FBFFFE41-E3CE-44F5-BB0D-062F167D0EE7}"/>
              </a:ext>
            </a:extLst>
          </p:cNvPr>
          <p:cNvGraphicFramePr/>
          <p:nvPr>
            <p:extLst>
              <p:ext uri="{D42A27DB-BD31-4B8C-83A1-F6EECF244321}">
                <p14:modId xmlns:p14="http://schemas.microsoft.com/office/powerpoint/2010/main" val="3418182379"/>
              </p:ext>
            </p:extLst>
          </p:nvPr>
        </p:nvGraphicFramePr>
        <p:xfrm>
          <a:off x="304800" y="1524000"/>
          <a:ext cx="8724900" cy="505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05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3516</TotalTime>
  <Words>897</Words>
  <Application>Microsoft Office PowerPoint</Application>
  <PresentationFormat>On-screen Show (4:3)</PresentationFormat>
  <Paragraphs>184</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MS PGothic</vt:lpstr>
      <vt:lpstr>Arial</vt:lpstr>
      <vt:lpstr>Calibri</vt:lpstr>
      <vt:lpstr>Gill Sans MT</vt:lpstr>
      <vt:lpstr>Times New Roman</vt:lpstr>
      <vt:lpstr>Verdana</vt:lpstr>
      <vt:lpstr>Wingdings 2</vt:lpstr>
      <vt:lpstr>Solstice</vt:lpstr>
      <vt:lpstr>INFO 5100 : Application Engineering and Development</vt:lpstr>
      <vt:lpstr>Objective</vt:lpstr>
      <vt:lpstr>What we learned so far</vt:lpstr>
      <vt:lpstr>What is an Application</vt:lpstr>
      <vt:lpstr>Continued </vt:lpstr>
      <vt:lpstr>The functional and operations of the application</vt:lpstr>
      <vt:lpstr>The steps</vt:lpstr>
      <vt:lpstr>The steps (continue)</vt:lpstr>
      <vt:lpstr>Problem--&gt;Design--&gt;Spec--Implement</vt:lpstr>
      <vt:lpstr>Application Structure</vt:lpstr>
      <vt:lpstr>What is a System?</vt:lpstr>
      <vt:lpstr>We will extend software engineering to include the social structure as well</vt:lpstr>
      <vt:lpstr>Components of an Application</vt:lpstr>
      <vt:lpstr>Application Structure (Contd.)</vt:lpstr>
      <vt:lpstr>PowerPoint Presentation</vt:lpstr>
      <vt:lpstr>PowerPoint Presentation</vt:lpstr>
      <vt:lpstr>PowerPoint Presentation</vt:lpstr>
      <vt:lpstr>Example</vt:lpstr>
      <vt:lpstr>PowerPoint Presentation</vt:lpstr>
      <vt:lpstr>PowerPoint Presentation</vt:lpstr>
      <vt:lpstr>Output Step 2</vt:lpstr>
      <vt:lpstr>Output Step 2</vt:lpstr>
      <vt:lpstr>PowerPoint Presentation</vt:lpstr>
      <vt:lpstr>PowerPoint Presentation</vt:lpstr>
      <vt:lpstr>Create new project</vt:lpstr>
      <vt:lpstr>What is the input</vt:lpstr>
      <vt:lpstr>PowerPoint Presentation</vt:lpstr>
      <vt:lpstr>PowerPoint Presentation</vt:lpstr>
      <vt:lpstr>PowerPoint Presentation</vt:lpstr>
      <vt:lpstr>PowerPoint Presentation</vt:lpstr>
      <vt:lpstr>How to find selected row in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ISYG100 : Application Engineering and Development</dc:title>
  <dc:creator>Peejung</dc:creator>
  <cp:lastModifiedBy>kalb</cp:lastModifiedBy>
  <cp:revision>128</cp:revision>
  <dcterms:created xsi:type="dcterms:W3CDTF">2008-09-18T19:40:46Z</dcterms:created>
  <dcterms:modified xsi:type="dcterms:W3CDTF">2018-09-23T12:32:40Z</dcterms:modified>
</cp:coreProperties>
</file>