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d733cc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d733cc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d733cc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1d733cc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1d733cc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1d733cc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d733cc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d733cc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1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CVS</a:t>
            </a:r>
            <a:endParaRPr b="1"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/>
              <a:t>SVN</a:t>
            </a:r>
            <a:endParaRPr b="1"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/>
              <a:t>Git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clone/init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stage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pull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&lt;repo_name&gt; - to clone a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add &lt;file_path&gt;/&lt;expression&gt; - to stage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add --all - to stage new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commit -m “message” - to commit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commit -am “message: - to stage changes and perform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push origin &lt;branch_name&gt;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remote add &lt;name&gt; &lt;server&gt;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&lt;branch_name&gt;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checkout -b &lt;new_branch_name&gt;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pull &lt;remote_repo_name&gt; &lt;branch&gt;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merge &lt;branch_name&gt;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fetch &lt;remote_repo_name&gt; &lt;remote_branch_name&gt;:&lt;local_branch_name&gt;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reset --hard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