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3" r:id="rId5"/>
    <p:sldId id="286" r:id="rId6"/>
    <p:sldId id="260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AC209-63DC-4530-9BD4-7E66CA3A54F0}" v="1014" dt="2023-09-27T10:40:48.605"/>
    <p1510:client id="{84A7217B-CC5F-49E1-9543-673AA93C89DA}" v="2" dt="2023-10-09T20:17:07.406"/>
    <p1510:client id="{D2868976-79B1-4B99-B8E3-3F831C792E2A}" v="3" dt="2023-10-21T19:22:38.282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5733" autoAdjust="0"/>
  </p:normalViewPr>
  <p:slideViewPr>
    <p:cSldViewPr snapToGrid="0">
      <p:cViewPr>
        <p:scale>
          <a:sx n="100" d="100"/>
          <a:sy n="100" d="100"/>
        </p:scale>
        <p:origin x="-1166" y="-13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dou Njoya Mouliom" userId="8baa62f19d92848e" providerId="Windows Live" clId="Web-{D2868976-79B1-4B99-B8E3-3F831C792E2A}"/>
    <pc:docChg chg="modSld">
      <pc:chgData name="Seydou Njoya Mouliom" userId="8baa62f19d92848e" providerId="Windows Live" clId="Web-{D2868976-79B1-4B99-B8E3-3F831C792E2A}" dt="2023-10-21T19:22:38.282" v="2" actId="20577"/>
      <pc:docMkLst>
        <pc:docMk/>
      </pc:docMkLst>
      <pc:sldChg chg="modSp">
        <pc:chgData name="Seydou Njoya Mouliom" userId="8baa62f19d92848e" providerId="Windows Live" clId="Web-{D2868976-79B1-4B99-B8E3-3F831C792E2A}" dt="2023-10-21T19:22:38.282" v="2" actId="20577"/>
        <pc:sldMkLst>
          <pc:docMk/>
          <pc:sldMk cId="2122728967" sldId="260"/>
        </pc:sldMkLst>
        <pc:spChg chg="mod">
          <ac:chgData name="Seydou Njoya Mouliom" userId="8baa62f19d92848e" providerId="Windows Live" clId="Web-{D2868976-79B1-4B99-B8E3-3F831C792E2A}" dt="2023-10-21T19:22:38.282" v="2" actId="20577"/>
          <ac:spMkLst>
            <pc:docMk/>
            <pc:sldMk cId="2122728967" sldId="260"/>
            <ac:spMk id="6" creationId="{03161DAB-3A3E-48FC-9143-482C63BB1C02}"/>
          </ac:spMkLst>
        </pc:spChg>
      </pc:sldChg>
    </pc:docChg>
  </pc:docChgLst>
  <pc:docChgLst>
    <pc:chgData name="Seydou Njoya Mouliom" userId="8baa62f19d92848e" providerId="Windows Live" clId="Web-{84A7217B-CC5F-49E1-9543-673AA93C89DA}"/>
    <pc:docChg chg="modSld">
      <pc:chgData name="Seydou Njoya Mouliom" userId="8baa62f19d92848e" providerId="Windows Live" clId="Web-{84A7217B-CC5F-49E1-9543-673AA93C89DA}" dt="2023-10-09T20:17:07.406" v="1" actId="20577"/>
      <pc:docMkLst>
        <pc:docMk/>
      </pc:docMkLst>
      <pc:sldChg chg="modSp">
        <pc:chgData name="Seydou Njoya Mouliom" userId="8baa62f19d92848e" providerId="Windows Live" clId="Web-{84A7217B-CC5F-49E1-9543-673AA93C89DA}" dt="2023-10-09T20:17:07.406" v="1" actId="20577"/>
        <pc:sldMkLst>
          <pc:docMk/>
          <pc:sldMk cId="2122728967" sldId="260"/>
        </pc:sldMkLst>
        <pc:spChg chg="mod">
          <ac:chgData name="Seydou Njoya Mouliom" userId="8baa62f19d92848e" providerId="Windows Live" clId="Web-{84A7217B-CC5F-49E1-9543-673AA93C89DA}" dt="2023-10-09T20:17:07.406" v="1" actId="20577"/>
          <ac:spMkLst>
            <pc:docMk/>
            <pc:sldMk cId="2122728967" sldId="260"/>
            <ac:spMk id="6" creationId="{03161DAB-3A3E-48FC-9143-482C63BB1C02}"/>
          </ac:spMkLst>
        </pc:spChg>
      </pc:sldChg>
    </pc:docChg>
  </pc:docChgLst>
  <pc:docChgLst>
    <pc:chgData name="Seydou Njoya Mouliom" userId="8baa62f19d92848e" providerId="Windows Live" clId="Web-{720AC209-63DC-4530-9BD4-7E66CA3A54F0}"/>
    <pc:docChg chg="addSld delSld modSld sldOrd">
      <pc:chgData name="Seydou Njoya Mouliom" userId="8baa62f19d92848e" providerId="Windows Live" clId="Web-{720AC209-63DC-4530-9BD4-7E66CA3A54F0}" dt="2023-09-27T10:40:48.605" v="990"/>
      <pc:docMkLst>
        <pc:docMk/>
      </pc:docMkLst>
      <pc:sldChg chg="addSp delSp modSp">
        <pc:chgData name="Seydou Njoya Mouliom" userId="8baa62f19d92848e" providerId="Windows Live" clId="Web-{720AC209-63DC-4530-9BD4-7E66CA3A54F0}" dt="2023-09-27T09:55:40.264" v="673" actId="1076"/>
        <pc:sldMkLst>
          <pc:docMk/>
          <pc:sldMk cId="2122728967" sldId="260"/>
        </pc:sldMkLst>
        <pc:spChg chg="mod">
          <ac:chgData name="Seydou Njoya Mouliom" userId="8baa62f19d92848e" providerId="Windows Live" clId="Web-{720AC209-63DC-4530-9BD4-7E66CA3A54F0}" dt="2023-09-27T09:31:43.924" v="217" actId="20577"/>
          <ac:spMkLst>
            <pc:docMk/>
            <pc:sldMk cId="2122728967" sldId="260"/>
            <ac:spMk id="3" creationId="{7A663105-4B92-4F24-9DF6-58BB116E29FA}"/>
          </ac:spMkLst>
        </pc:spChg>
        <pc:spChg chg="del">
          <ac:chgData name="Seydou Njoya Mouliom" userId="8baa62f19d92848e" providerId="Windows Live" clId="Web-{720AC209-63DC-4530-9BD4-7E66CA3A54F0}" dt="2023-09-27T09:31:48.815" v="218"/>
          <ac:spMkLst>
            <pc:docMk/>
            <pc:sldMk cId="2122728967" sldId="260"/>
            <ac:spMk id="4" creationId="{8E41F722-BA6E-4DCA-864E-876ECDFB5336}"/>
          </ac:spMkLst>
        </pc:spChg>
        <pc:spChg chg="add del mod">
          <ac:chgData name="Seydou Njoya Mouliom" userId="8baa62f19d92848e" providerId="Windows Live" clId="Web-{720AC209-63DC-4530-9BD4-7E66CA3A54F0}" dt="2023-09-27T09:38:43.198" v="315"/>
          <ac:spMkLst>
            <pc:docMk/>
            <pc:sldMk cId="2122728967" sldId="260"/>
            <ac:spMk id="5" creationId="{1772EFF6-D0F0-60DF-806D-1431F79CBBC9}"/>
          </ac:spMkLst>
        </pc:spChg>
        <pc:spChg chg="mod">
          <ac:chgData name="Seydou Njoya Mouliom" userId="8baa62f19d92848e" providerId="Windows Live" clId="Web-{720AC209-63DC-4530-9BD4-7E66CA3A54F0}" dt="2023-09-27T09:41:12.388" v="342" actId="14100"/>
          <ac:spMkLst>
            <pc:docMk/>
            <pc:sldMk cId="2122728967" sldId="260"/>
            <ac:spMk id="6" creationId="{03161DAB-3A3E-48FC-9143-482C63BB1C02}"/>
          </ac:spMkLst>
        </pc:spChg>
        <pc:picChg chg="del">
          <ac:chgData name="Seydou Njoya Mouliom" userId="8baa62f19d92848e" providerId="Windows Live" clId="Web-{720AC209-63DC-4530-9BD4-7E66CA3A54F0}" dt="2023-09-27T09:42:45.828" v="376"/>
          <ac:picMkLst>
            <pc:docMk/>
            <pc:sldMk cId="2122728967" sldId="260"/>
            <ac:picMk id="7" creationId="{0C9D3ACD-A9D8-4B26-8758-31D357CB1A3F}"/>
          </ac:picMkLst>
        </pc:picChg>
        <pc:picChg chg="mod">
          <ac:chgData name="Seydou Njoya Mouliom" userId="8baa62f19d92848e" providerId="Windows Live" clId="Web-{720AC209-63DC-4530-9BD4-7E66CA3A54F0}" dt="2023-09-27T09:55:40.264" v="673" actId="1076"/>
          <ac:picMkLst>
            <pc:docMk/>
            <pc:sldMk cId="2122728967" sldId="260"/>
            <ac:picMk id="12" creationId="{3E7237D6-2D71-4A63-9CB5-8ADCB63FC726}"/>
          </ac:picMkLst>
        </pc:picChg>
      </pc:sldChg>
      <pc:sldChg chg="del ord">
        <pc:chgData name="Seydou Njoya Mouliom" userId="8baa62f19d92848e" providerId="Windows Live" clId="Web-{720AC209-63DC-4530-9BD4-7E66CA3A54F0}" dt="2023-09-27T10:16:51.226" v="982"/>
        <pc:sldMkLst>
          <pc:docMk/>
          <pc:sldMk cId="27126498" sldId="261"/>
        </pc:sldMkLst>
      </pc:sldChg>
      <pc:sldChg chg="del">
        <pc:chgData name="Seydou Njoya Mouliom" userId="8baa62f19d92848e" providerId="Windows Live" clId="Web-{720AC209-63DC-4530-9BD4-7E66CA3A54F0}" dt="2023-09-27T10:16:51.241" v="983"/>
        <pc:sldMkLst>
          <pc:docMk/>
          <pc:sldMk cId="3378458110" sldId="262"/>
        </pc:sldMkLst>
      </pc:sldChg>
      <pc:sldChg chg="del">
        <pc:chgData name="Seydou Njoya Mouliom" userId="8baa62f19d92848e" providerId="Windows Live" clId="Web-{720AC209-63DC-4530-9BD4-7E66CA3A54F0}" dt="2023-09-27T10:16:51.210" v="981"/>
        <pc:sldMkLst>
          <pc:docMk/>
          <pc:sldMk cId="4002911784" sldId="263"/>
        </pc:sldMkLst>
      </pc:sldChg>
      <pc:sldChg chg="del">
        <pc:chgData name="Seydou Njoya Mouliom" userId="8baa62f19d92848e" providerId="Windows Live" clId="Web-{720AC209-63DC-4530-9BD4-7E66CA3A54F0}" dt="2023-09-27T10:16:51.195" v="980"/>
        <pc:sldMkLst>
          <pc:docMk/>
          <pc:sldMk cId="1344647200" sldId="264"/>
        </pc:sldMkLst>
      </pc:sldChg>
      <pc:sldChg chg="del">
        <pc:chgData name="Seydou Njoya Mouliom" userId="8baa62f19d92848e" providerId="Windows Live" clId="Web-{720AC209-63DC-4530-9BD4-7E66CA3A54F0}" dt="2023-09-27T10:16:51.195" v="977"/>
        <pc:sldMkLst>
          <pc:docMk/>
          <pc:sldMk cId="2690967490" sldId="266"/>
        </pc:sldMkLst>
      </pc:sldChg>
      <pc:sldChg chg="del">
        <pc:chgData name="Seydou Njoya Mouliom" userId="8baa62f19d92848e" providerId="Windows Live" clId="Web-{720AC209-63DC-4530-9BD4-7E66CA3A54F0}" dt="2023-09-27T10:16:51.179" v="976"/>
        <pc:sldMkLst>
          <pc:docMk/>
          <pc:sldMk cId="2299411520" sldId="267"/>
        </pc:sldMkLst>
      </pc:sldChg>
      <pc:sldChg chg="del">
        <pc:chgData name="Seydou Njoya Mouliom" userId="8baa62f19d92848e" providerId="Windows Live" clId="Web-{720AC209-63DC-4530-9BD4-7E66CA3A54F0}" dt="2023-09-27T10:16:51.148" v="975"/>
        <pc:sldMkLst>
          <pc:docMk/>
          <pc:sldMk cId="4252466045" sldId="268"/>
        </pc:sldMkLst>
      </pc:sldChg>
      <pc:sldChg chg="del">
        <pc:chgData name="Seydou Njoya Mouliom" userId="8baa62f19d92848e" providerId="Windows Live" clId="Web-{720AC209-63DC-4530-9BD4-7E66CA3A54F0}" dt="2023-09-27T10:16:51.148" v="974"/>
        <pc:sldMkLst>
          <pc:docMk/>
          <pc:sldMk cId="3635862414" sldId="269"/>
        </pc:sldMkLst>
      </pc:sldChg>
      <pc:sldChg chg="del">
        <pc:chgData name="Seydou Njoya Mouliom" userId="8baa62f19d92848e" providerId="Windows Live" clId="Web-{720AC209-63DC-4530-9BD4-7E66CA3A54F0}" dt="2023-09-27T10:16:51.148" v="973"/>
        <pc:sldMkLst>
          <pc:docMk/>
          <pc:sldMk cId="1417396711" sldId="271"/>
        </pc:sldMkLst>
      </pc:sldChg>
      <pc:sldChg chg="del">
        <pc:chgData name="Seydou Njoya Mouliom" userId="8baa62f19d92848e" providerId="Windows Live" clId="Web-{720AC209-63DC-4530-9BD4-7E66CA3A54F0}" dt="2023-09-27T10:16:51.148" v="972"/>
        <pc:sldMkLst>
          <pc:docMk/>
          <pc:sldMk cId="1601389975" sldId="272"/>
        </pc:sldMkLst>
      </pc:sldChg>
      <pc:sldChg chg="del">
        <pc:chgData name="Seydou Njoya Mouliom" userId="8baa62f19d92848e" providerId="Windows Live" clId="Web-{720AC209-63DC-4530-9BD4-7E66CA3A54F0}" dt="2023-09-27T10:16:51.148" v="971"/>
        <pc:sldMkLst>
          <pc:docMk/>
          <pc:sldMk cId="3347698232" sldId="273"/>
        </pc:sldMkLst>
      </pc:sldChg>
      <pc:sldChg chg="del">
        <pc:chgData name="Seydou Njoya Mouliom" userId="8baa62f19d92848e" providerId="Windows Live" clId="Web-{720AC209-63DC-4530-9BD4-7E66CA3A54F0}" dt="2023-09-27T10:16:51.148" v="970"/>
        <pc:sldMkLst>
          <pc:docMk/>
          <pc:sldMk cId="3203140270" sldId="274"/>
        </pc:sldMkLst>
      </pc:sldChg>
      <pc:sldChg chg="del">
        <pc:chgData name="Seydou Njoya Mouliom" userId="8baa62f19d92848e" providerId="Windows Live" clId="Web-{720AC209-63DC-4530-9BD4-7E66CA3A54F0}" dt="2023-09-27T10:16:51.148" v="969"/>
        <pc:sldMkLst>
          <pc:docMk/>
          <pc:sldMk cId="342131329" sldId="275"/>
        </pc:sldMkLst>
      </pc:sldChg>
      <pc:sldChg chg="del">
        <pc:chgData name="Seydou Njoya Mouliom" userId="8baa62f19d92848e" providerId="Windows Live" clId="Web-{720AC209-63DC-4530-9BD4-7E66CA3A54F0}" dt="2023-09-27T10:16:51.132" v="968"/>
        <pc:sldMkLst>
          <pc:docMk/>
          <pc:sldMk cId="824717151" sldId="276"/>
        </pc:sldMkLst>
      </pc:sldChg>
      <pc:sldChg chg="del">
        <pc:chgData name="Seydou Njoya Mouliom" userId="8baa62f19d92848e" providerId="Windows Live" clId="Web-{720AC209-63DC-4530-9BD4-7E66CA3A54F0}" dt="2023-09-27T10:16:51.132" v="967"/>
        <pc:sldMkLst>
          <pc:docMk/>
          <pc:sldMk cId="214253364" sldId="277"/>
        </pc:sldMkLst>
      </pc:sldChg>
      <pc:sldChg chg="del">
        <pc:chgData name="Seydou Njoya Mouliom" userId="8baa62f19d92848e" providerId="Windows Live" clId="Web-{720AC209-63DC-4530-9BD4-7E66CA3A54F0}" dt="2023-09-27T10:16:51.132" v="966"/>
        <pc:sldMkLst>
          <pc:docMk/>
          <pc:sldMk cId="3190245698" sldId="279"/>
        </pc:sldMkLst>
      </pc:sldChg>
      <pc:sldChg chg="del">
        <pc:chgData name="Seydou Njoya Mouliom" userId="8baa62f19d92848e" providerId="Windows Live" clId="Web-{720AC209-63DC-4530-9BD4-7E66CA3A54F0}" dt="2023-09-27T10:16:51.132" v="965"/>
        <pc:sldMkLst>
          <pc:docMk/>
          <pc:sldMk cId="3113318487" sldId="280"/>
        </pc:sldMkLst>
      </pc:sldChg>
      <pc:sldChg chg="delSp modSp">
        <pc:chgData name="Seydou Njoya Mouliom" userId="8baa62f19d92848e" providerId="Windows Live" clId="Web-{720AC209-63DC-4530-9BD4-7E66CA3A54F0}" dt="2023-09-27T09:17:53.143" v="52"/>
        <pc:sldMkLst>
          <pc:docMk/>
          <pc:sldMk cId="809263698" sldId="283"/>
        </pc:sldMkLst>
        <pc:spChg chg="mod">
          <ac:chgData name="Seydou Njoya Mouliom" userId="8baa62f19d92848e" providerId="Windows Live" clId="Web-{720AC209-63DC-4530-9BD4-7E66CA3A54F0}" dt="2023-09-27T09:13:06.669" v="15" actId="1076"/>
          <ac:spMkLst>
            <pc:docMk/>
            <pc:sldMk cId="809263698" sldId="283"/>
            <ac:spMk id="2" creationId="{4F50E8F8-CBC6-4A56-A60B-FDBF1E1F1214}"/>
          </ac:spMkLst>
        </pc:spChg>
        <pc:spChg chg="mod">
          <ac:chgData name="Seydou Njoya Mouliom" userId="8baa62f19d92848e" providerId="Windows Live" clId="Web-{720AC209-63DC-4530-9BD4-7E66CA3A54F0}" dt="2023-09-27T09:13:28.997" v="25" actId="1076"/>
          <ac:spMkLst>
            <pc:docMk/>
            <pc:sldMk cId="809263698" sldId="283"/>
            <ac:spMk id="3" creationId="{72258620-D380-473B-A288-E14928A16BDB}"/>
          </ac:spMkLst>
        </pc:spChg>
        <pc:spChg chg="del mod ord">
          <ac:chgData name="Seydou Njoya Mouliom" userId="8baa62f19d92848e" providerId="Windows Live" clId="Web-{720AC209-63DC-4530-9BD4-7E66CA3A54F0}" dt="2023-09-27T09:17:53.143" v="52"/>
          <ac:spMkLst>
            <pc:docMk/>
            <pc:sldMk cId="809263698" sldId="283"/>
            <ac:spMk id="7" creationId="{DAE98AA7-EEC8-4349-B75F-8C7B0A80C3F3}"/>
          </ac:spMkLst>
        </pc:spChg>
        <pc:picChg chg="del">
          <ac:chgData name="Seydou Njoya Mouliom" userId="8baa62f19d92848e" providerId="Windows Live" clId="Web-{720AC209-63DC-4530-9BD4-7E66CA3A54F0}" dt="2023-09-27T09:13:37.919" v="26"/>
          <ac:picMkLst>
            <pc:docMk/>
            <pc:sldMk cId="809263698" sldId="283"/>
            <ac:picMk id="8" creationId="{22DBFF0F-E136-4EB5-B08B-C268FE59C751}"/>
          </ac:picMkLst>
        </pc:picChg>
        <pc:picChg chg="mod ord modCrop">
          <ac:chgData name="Seydou Njoya Mouliom" userId="8baa62f19d92848e" providerId="Windows Live" clId="Web-{720AC209-63DC-4530-9BD4-7E66CA3A54F0}" dt="2023-09-27T09:17:19.689" v="51" actId="1076"/>
          <ac:picMkLst>
            <pc:docMk/>
            <pc:sldMk cId="809263698" sldId="283"/>
            <ac:picMk id="11" creationId="{77EE6689-A4EF-46EA-8A39-D44FADB95068}"/>
          </ac:picMkLst>
        </pc:picChg>
      </pc:sldChg>
      <pc:sldChg chg="del">
        <pc:chgData name="Seydou Njoya Mouliom" userId="8baa62f19d92848e" providerId="Windows Live" clId="Web-{720AC209-63DC-4530-9BD4-7E66CA3A54F0}" dt="2023-09-27T10:16:51.195" v="979"/>
        <pc:sldMkLst>
          <pc:docMk/>
          <pc:sldMk cId="2791982248" sldId="284"/>
        </pc:sldMkLst>
      </pc:sldChg>
      <pc:sldChg chg="del">
        <pc:chgData name="Seydou Njoya Mouliom" userId="8baa62f19d92848e" providerId="Windows Live" clId="Web-{720AC209-63DC-4530-9BD4-7E66CA3A54F0}" dt="2023-09-27T10:16:51.195" v="978"/>
        <pc:sldMkLst>
          <pc:docMk/>
          <pc:sldMk cId="3661020242" sldId="285"/>
        </pc:sldMkLst>
      </pc:sldChg>
      <pc:sldChg chg="addSp delSp modSp mod setBg addAnim modAnim">
        <pc:chgData name="Seydou Njoya Mouliom" userId="8baa62f19d92848e" providerId="Windows Live" clId="Web-{720AC209-63DC-4530-9BD4-7E66CA3A54F0}" dt="2023-09-27T10:40:48.605" v="990"/>
        <pc:sldMkLst>
          <pc:docMk/>
          <pc:sldMk cId="306933949" sldId="286"/>
        </pc:sldMkLst>
        <pc:spChg chg="mod">
          <ac:chgData name="Seydou Njoya Mouliom" userId="8baa62f19d92848e" providerId="Windows Live" clId="Web-{720AC209-63DC-4530-9BD4-7E66CA3A54F0}" dt="2023-09-27T09:29:56.750" v="182"/>
          <ac:spMkLst>
            <pc:docMk/>
            <pc:sldMk cId="306933949" sldId="286"/>
            <ac:spMk id="2" creationId="{4F50E8F8-CBC6-4A56-A60B-FDBF1E1F1214}"/>
          </ac:spMkLst>
        </pc:spChg>
        <pc:spChg chg="del mod">
          <ac:chgData name="Seydou Njoya Mouliom" userId="8baa62f19d92848e" providerId="Windows Live" clId="Web-{720AC209-63DC-4530-9BD4-7E66CA3A54F0}" dt="2023-09-27T09:18:44.769" v="60"/>
          <ac:spMkLst>
            <pc:docMk/>
            <pc:sldMk cId="306933949" sldId="286"/>
            <ac:spMk id="3" creationId="{72258620-D380-473B-A288-E14928A16BDB}"/>
          </ac:spMkLst>
        </pc:spChg>
        <pc:spChg chg="add mod">
          <ac:chgData name="Seydou Njoya Mouliom" userId="8baa62f19d92848e" providerId="Windows Live" clId="Web-{720AC209-63DC-4530-9BD4-7E66CA3A54F0}" dt="2023-09-27T09:30:33.767" v="189"/>
          <ac:spMkLst>
            <pc:docMk/>
            <pc:sldMk cId="306933949" sldId="286"/>
            <ac:spMk id="4" creationId="{80521DE8-A359-2FB5-B210-AE92FD9096F8}"/>
          </ac:spMkLst>
        </pc:spChg>
        <pc:spChg chg="add mod">
          <ac:chgData name="Seydou Njoya Mouliom" userId="8baa62f19d92848e" providerId="Windows Live" clId="Web-{720AC209-63DC-4530-9BD4-7E66CA3A54F0}" dt="2023-09-27T09:30:33.767" v="190"/>
          <ac:spMkLst>
            <pc:docMk/>
            <pc:sldMk cId="306933949" sldId="286"/>
            <ac:spMk id="5" creationId="{986A4286-5B9C-BA02-00CE-B8110CDCDC19}"/>
          </ac:spMkLst>
        </pc:spChg>
        <pc:spChg chg="add mod">
          <ac:chgData name="Seydou Njoya Mouliom" userId="8baa62f19d92848e" providerId="Windows Live" clId="Web-{720AC209-63DC-4530-9BD4-7E66CA3A54F0}" dt="2023-09-27T09:30:33.782" v="191"/>
          <ac:spMkLst>
            <pc:docMk/>
            <pc:sldMk cId="306933949" sldId="286"/>
            <ac:spMk id="6" creationId="{E35651DC-B344-79C2-B042-607CA665E6A7}"/>
          </ac:spMkLst>
        </pc:spChg>
        <pc:spChg chg="add mod">
          <ac:chgData name="Seydou Njoya Mouliom" userId="8baa62f19d92848e" providerId="Windows Live" clId="Web-{720AC209-63DC-4530-9BD4-7E66CA3A54F0}" dt="2023-09-27T09:30:33.798" v="192"/>
          <ac:spMkLst>
            <pc:docMk/>
            <pc:sldMk cId="306933949" sldId="286"/>
            <ac:spMk id="7" creationId="{47D677DD-7599-D301-498B-C1C06EDF08A5}"/>
          </ac:spMkLst>
        </pc:spChg>
        <pc:spChg chg="mod">
          <ac:chgData name="Seydou Njoya Mouliom" userId="8baa62f19d92848e" providerId="Windows Live" clId="Web-{720AC209-63DC-4530-9BD4-7E66CA3A54F0}" dt="2023-09-27T09:25:20.698" v="90"/>
          <ac:spMkLst>
            <pc:docMk/>
            <pc:sldMk cId="306933949" sldId="286"/>
            <ac:spMk id="9" creationId="{F4E224D4-CF4C-4EC1-B54B-3738143F6391}"/>
          </ac:spMkLst>
        </pc:spChg>
        <pc:spChg chg="add mod">
          <ac:chgData name="Seydou Njoya Mouliom" userId="8baa62f19d92848e" providerId="Windows Live" clId="Web-{720AC209-63DC-4530-9BD4-7E66CA3A54F0}" dt="2023-09-27T10:02:05.818" v="738" actId="1076"/>
          <ac:spMkLst>
            <pc:docMk/>
            <pc:sldMk cId="306933949" sldId="286"/>
            <ac:spMk id="10" creationId="{3BBA0526-01B5-E502-316A-585F665262AB}"/>
          </ac:spMkLst>
        </pc:spChg>
        <pc:spChg chg="add mod">
          <ac:chgData name="Seydou Njoya Mouliom" userId="8baa62f19d92848e" providerId="Windows Live" clId="Web-{720AC209-63DC-4530-9BD4-7E66CA3A54F0}" dt="2023-09-27T10:02:01.006" v="737" actId="1076"/>
          <ac:spMkLst>
            <pc:docMk/>
            <pc:sldMk cId="306933949" sldId="286"/>
            <ac:spMk id="11" creationId="{F4B2F34F-249E-22A8-F226-0547C402D4D8}"/>
          </ac:spMkLst>
        </pc:spChg>
        <pc:spChg chg="add del">
          <ac:chgData name="Seydou Njoya Mouliom" userId="8baa62f19d92848e" providerId="Windows Live" clId="Web-{720AC209-63DC-4530-9BD4-7E66CA3A54F0}" dt="2023-09-27T09:25:14.433" v="88"/>
          <ac:spMkLst>
            <pc:docMk/>
            <pc:sldMk cId="306933949" sldId="286"/>
            <ac:spMk id="14" creationId="{C7F55EAC-550A-4BDD-9099-3F20B8FA0EBC}"/>
          </ac:spMkLst>
        </pc:spChg>
        <pc:spChg chg="add del">
          <ac:chgData name="Seydou Njoya Mouliom" userId="8baa62f19d92848e" providerId="Windows Live" clId="Web-{720AC209-63DC-4530-9BD4-7E66CA3A54F0}" dt="2023-09-27T09:25:14.433" v="88"/>
          <ac:spMkLst>
            <pc:docMk/>
            <pc:sldMk cId="306933949" sldId="286"/>
            <ac:spMk id="16" creationId="{DC4F5A5F-493F-49AE-89B6-D5AF5EBC8B0E}"/>
          </ac:spMkLst>
        </pc:spChg>
        <pc:picChg chg="del">
          <ac:chgData name="Seydou Njoya Mouliom" userId="8baa62f19d92848e" providerId="Windows Live" clId="Web-{720AC209-63DC-4530-9BD4-7E66CA3A54F0}" dt="2023-09-27T09:18:10.300" v="53"/>
          <ac:picMkLst>
            <pc:docMk/>
            <pc:sldMk cId="306933949" sldId="286"/>
            <ac:picMk id="8" creationId="{22DBFF0F-E136-4EB5-B08B-C268FE59C751}"/>
          </ac:picMkLst>
        </pc:picChg>
      </pc:sldChg>
      <pc:sldChg chg="delSp modSp add replId">
        <pc:chgData name="Seydou Njoya Mouliom" userId="8baa62f19d92848e" providerId="Windows Live" clId="Web-{720AC209-63DC-4530-9BD4-7E66CA3A54F0}" dt="2023-09-27T09:55:35.780" v="672" actId="1076"/>
        <pc:sldMkLst>
          <pc:docMk/>
          <pc:sldMk cId="2243307667" sldId="287"/>
        </pc:sldMkLst>
        <pc:spChg chg="mod">
          <ac:chgData name="Seydou Njoya Mouliom" userId="8baa62f19d92848e" providerId="Windows Live" clId="Web-{720AC209-63DC-4530-9BD4-7E66CA3A54F0}" dt="2023-09-27T09:41:39.123" v="352" actId="20577"/>
          <ac:spMkLst>
            <pc:docMk/>
            <pc:sldMk cId="2243307667" sldId="287"/>
            <ac:spMk id="3" creationId="{7A663105-4B92-4F24-9DF6-58BB116E29FA}"/>
          </ac:spMkLst>
        </pc:spChg>
        <pc:spChg chg="mod">
          <ac:chgData name="Seydou Njoya Mouliom" userId="8baa62f19d92848e" providerId="Windows Live" clId="Web-{720AC209-63DC-4530-9BD4-7E66CA3A54F0}" dt="2023-09-27T09:44:59.518" v="466" actId="20577"/>
          <ac:spMkLst>
            <pc:docMk/>
            <pc:sldMk cId="2243307667" sldId="287"/>
            <ac:spMk id="6" creationId="{03161DAB-3A3E-48FC-9143-482C63BB1C02}"/>
          </ac:spMkLst>
        </pc:spChg>
        <pc:picChg chg="del">
          <ac:chgData name="Seydou Njoya Mouliom" userId="8baa62f19d92848e" providerId="Windows Live" clId="Web-{720AC209-63DC-4530-9BD4-7E66CA3A54F0}" dt="2023-09-27T09:42:40.968" v="375"/>
          <ac:picMkLst>
            <pc:docMk/>
            <pc:sldMk cId="2243307667" sldId="287"/>
            <ac:picMk id="7" creationId="{0C9D3ACD-A9D8-4B26-8758-31D357CB1A3F}"/>
          </ac:picMkLst>
        </pc:picChg>
        <pc:picChg chg="mod">
          <ac:chgData name="Seydou Njoya Mouliom" userId="8baa62f19d92848e" providerId="Windows Live" clId="Web-{720AC209-63DC-4530-9BD4-7E66CA3A54F0}" dt="2023-09-27T09:55:35.780" v="672" actId="1076"/>
          <ac:picMkLst>
            <pc:docMk/>
            <pc:sldMk cId="2243307667" sldId="287"/>
            <ac:picMk id="12" creationId="{3E7237D6-2D71-4A63-9CB5-8ADCB63FC726}"/>
          </ac:picMkLst>
        </pc:picChg>
      </pc:sldChg>
      <pc:sldChg chg="modSp add replId">
        <pc:chgData name="Seydou Njoya Mouliom" userId="8baa62f19d92848e" providerId="Windows Live" clId="Web-{720AC209-63DC-4530-9BD4-7E66CA3A54F0}" dt="2023-09-27T09:55:43.202" v="675" actId="1076"/>
        <pc:sldMkLst>
          <pc:docMk/>
          <pc:sldMk cId="3024083043" sldId="288"/>
        </pc:sldMkLst>
        <pc:spChg chg="mod">
          <ac:chgData name="Seydou Njoya Mouliom" userId="8baa62f19d92848e" providerId="Windows Live" clId="Web-{720AC209-63DC-4530-9BD4-7E66CA3A54F0}" dt="2023-09-27T09:45:26.002" v="468" actId="20577"/>
          <ac:spMkLst>
            <pc:docMk/>
            <pc:sldMk cId="3024083043" sldId="288"/>
            <ac:spMk id="3" creationId="{7A663105-4B92-4F24-9DF6-58BB116E29FA}"/>
          </ac:spMkLst>
        </pc:spChg>
        <pc:spChg chg="mod">
          <ac:chgData name="Seydou Njoya Mouliom" userId="8baa62f19d92848e" providerId="Windows Live" clId="Web-{720AC209-63DC-4530-9BD4-7E66CA3A54F0}" dt="2023-09-27T09:50:09.977" v="660" actId="20577"/>
          <ac:spMkLst>
            <pc:docMk/>
            <pc:sldMk cId="3024083043" sldId="288"/>
            <ac:spMk id="6" creationId="{03161DAB-3A3E-48FC-9143-482C63BB1C02}"/>
          </ac:spMkLst>
        </pc:spChg>
        <pc:picChg chg="mod">
          <ac:chgData name="Seydou Njoya Mouliom" userId="8baa62f19d92848e" providerId="Windows Live" clId="Web-{720AC209-63DC-4530-9BD4-7E66CA3A54F0}" dt="2023-09-27T09:55:43.202" v="675" actId="1076"/>
          <ac:picMkLst>
            <pc:docMk/>
            <pc:sldMk cId="3024083043" sldId="288"/>
            <ac:picMk id="12" creationId="{3E7237D6-2D71-4A63-9CB5-8ADCB63FC726}"/>
          </ac:picMkLst>
        </pc:picChg>
      </pc:sldChg>
      <pc:sldChg chg="addSp delSp modSp add del replId">
        <pc:chgData name="Seydou Njoya Mouliom" userId="8baa62f19d92848e" providerId="Windows Live" clId="Web-{720AC209-63DC-4530-9BD4-7E66CA3A54F0}" dt="2023-09-27T10:06:05.698" v="783" actId="1076"/>
        <pc:sldMkLst>
          <pc:docMk/>
          <pc:sldMk cId="2070094161" sldId="289"/>
        </pc:sldMkLst>
        <pc:spChg chg="mod">
          <ac:chgData name="Seydou Njoya Mouliom" userId="8baa62f19d92848e" providerId="Windows Live" clId="Web-{720AC209-63DC-4530-9BD4-7E66CA3A54F0}" dt="2023-09-27T09:58:17.626" v="694" actId="1076"/>
          <ac:spMkLst>
            <pc:docMk/>
            <pc:sldMk cId="2070094161" sldId="289"/>
            <ac:spMk id="3" creationId="{7A663105-4B92-4F24-9DF6-58BB116E29FA}"/>
          </ac:spMkLst>
        </pc:spChg>
        <pc:spChg chg="add del mod">
          <ac:chgData name="Seydou Njoya Mouliom" userId="8baa62f19d92848e" providerId="Windows Live" clId="Web-{720AC209-63DC-4530-9BD4-7E66CA3A54F0}" dt="2023-09-27T10:05:58.166" v="782"/>
          <ac:spMkLst>
            <pc:docMk/>
            <pc:sldMk cId="2070094161" sldId="289"/>
            <ac:spMk id="4" creationId="{F328CAFD-AF00-24F0-8DEB-5F15C9CA0AF6}"/>
          </ac:spMkLst>
        </pc:spChg>
        <pc:spChg chg="del mod">
          <ac:chgData name="Seydou Njoya Mouliom" userId="8baa62f19d92848e" providerId="Windows Live" clId="Web-{720AC209-63DC-4530-9BD4-7E66CA3A54F0}" dt="2023-09-27T10:05:44.260" v="779"/>
          <ac:spMkLst>
            <pc:docMk/>
            <pc:sldMk cId="2070094161" sldId="289"/>
            <ac:spMk id="6" creationId="{03161DAB-3A3E-48FC-9143-482C63BB1C02}"/>
          </ac:spMkLst>
        </pc:spChg>
        <pc:spChg chg="add mod">
          <ac:chgData name="Seydou Njoya Mouliom" userId="8baa62f19d92848e" providerId="Windows Live" clId="Web-{720AC209-63DC-4530-9BD4-7E66CA3A54F0}" dt="2023-09-27T10:06:05.698" v="783" actId="1076"/>
          <ac:spMkLst>
            <pc:docMk/>
            <pc:sldMk cId="2070094161" sldId="289"/>
            <ac:spMk id="7" creationId="{33C7F59A-C02A-5FCD-D4A8-276775832AEB}"/>
          </ac:spMkLst>
        </pc:spChg>
        <pc:picChg chg="mod">
          <ac:chgData name="Seydou Njoya Mouliom" userId="8baa62f19d92848e" providerId="Windows Live" clId="Web-{720AC209-63DC-4530-9BD4-7E66CA3A54F0}" dt="2023-09-27T09:59:16.362" v="701" actId="14100"/>
          <ac:picMkLst>
            <pc:docMk/>
            <pc:sldMk cId="2070094161" sldId="289"/>
            <ac:picMk id="12" creationId="{3E7237D6-2D71-4A63-9CB5-8ADCB63FC726}"/>
          </ac:picMkLst>
        </pc:picChg>
      </pc:sldChg>
      <pc:sldChg chg="addSp modSp add replId">
        <pc:chgData name="Seydou Njoya Mouliom" userId="8baa62f19d92848e" providerId="Windows Live" clId="Web-{720AC209-63DC-4530-9BD4-7E66CA3A54F0}" dt="2023-09-27T10:07:57.653" v="853" actId="14100"/>
        <pc:sldMkLst>
          <pc:docMk/>
          <pc:sldMk cId="2169701412" sldId="290"/>
        </pc:sldMkLst>
        <pc:spChg chg="mod">
          <ac:chgData name="Seydou Njoya Mouliom" userId="8baa62f19d92848e" providerId="Windows Live" clId="Web-{720AC209-63DC-4530-9BD4-7E66CA3A54F0}" dt="2023-09-27T10:03:15.070" v="758" actId="1076"/>
          <ac:spMkLst>
            <pc:docMk/>
            <pc:sldMk cId="2169701412" sldId="290"/>
            <ac:spMk id="3" creationId="{7A663105-4B92-4F24-9DF6-58BB116E29FA}"/>
          </ac:spMkLst>
        </pc:spChg>
        <pc:spChg chg="add mod">
          <ac:chgData name="Seydou Njoya Mouliom" userId="8baa62f19d92848e" providerId="Windows Live" clId="Web-{720AC209-63DC-4530-9BD4-7E66CA3A54F0}" dt="2023-09-27T10:07:57.653" v="853" actId="14100"/>
          <ac:spMkLst>
            <pc:docMk/>
            <pc:sldMk cId="2169701412" sldId="290"/>
            <ac:spMk id="4" creationId="{2EC6B86D-00A8-3035-EB38-ACE796F7A377}"/>
          </ac:spMkLst>
        </pc:spChg>
        <pc:spChg chg="mod">
          <ac:chgData name="Seydou Njoya Mouliom" userId="8baa62f19d92848e" providerId="Windows Live" clId="Web-{720AC209-63DC-4530-9BD4-7E66CA3A54F0}" dt="2023-09-27T10:07:11.309" v="827" actId="20577"/>
          <ac:spMkLst>
            <pc:docMk/>
            <pc:sldMk cId="2169701412" sldId="290"/>
            <ac:spMk id="6" creationId="{03161DAB-3A3E-48FC-9143-482C63BB1C02}"/>
          </ac:spMkLst>
        </pc:spChg>
        <pc:picChg chg="mod">
          <ac:chgData name="Seydou Njoya Mouliom" userId="8baa62f19d92848e" providerId="Windows Live" clId="Web-{720AC209-63DC-4530-9BD4-7E66CA3A54F0}" dt="2023-09-27T10:04:10.852" v="760" actId="14100"/>
          <ac:picMkLst>
            <pc:docMk/>
            <pc:sldMk cId="2169701412" sldId="290"/>
            <ac:picMk id="12" creationId="{3E7237D6-2D71-4A63-9CB5-8ADCB63FC726}"/>
          </ac:picMkLst>
        </pc:picChg>
      </pc:sldChg>
      <pc:sldChg chg="addSp modSp add replId">
        <pc:chgData name="Seydou Njoya Mouliom" userId="8baa62f19d92848e" providerId="Windows Live" clId="Web-{720AC209-63DC-4530-9BD4-7E66CA3A54F0}" dt="2023-09-27T10:15:14.990" v="964" actId="14100"/>
        <pc:sldMkLst>
          <pc:docMk/>
          <pc:sldMk cId="3099640252" sldId="291"/>
        </pc:sldMkLst>
        <pc:spChg chg="add mod">
          <ac:chgData name="Seydou Njoya Mouliom" userId="8baa62f19d92848e" providerId="Windows Live" clId="Web-{720AC209-63DC-4530-9BD4-7E66CA3A54F0}" dt="2023-09-27T10:08:30.951" v="875" actId="20577"/>
          <ac:spMkLst>
            <pc:docMk/>
            <pc:sldMk cId="3099640252" sldId="291"/>
            <ac:spMk id="4" creationId="{05D9C94F-E6FD-A898-30C9-BE9178475F87}"/>
          </ac:spMkLst>
        </pc:spChg>
        <pc:spChg chg="mod">
          <ac:chgData name="Seydou Njoya Mouliom" userId="8baa62f19d92848e" providerId="Windows Live" clId="Web-{720AC209-63DC-4530-9BD4-7E66CA3A54F0}" dt="2023-09-27T10:13:20.097" v="960" actId="20577"/>
          <ac:spMkLst>
            <pc:docMk/>
            <pc:sldMk cId="3099640252" sldId="291"/>
            <ac:spMk id="6" creationId="{03161DAB-3A3E-48FC-9143-482C63BB1C02}"/>
          </ac:spMkLst>
        </pc:spChg>
        <pc:picChg chg="mod">
          <ac:chgData name="Seydou Njoya Mouliom" userId="8baa62f19d92848e" providerId="Windows Live" clId="Web-{720AC209-63DC-4530-9BD4-7E66CA3A54F0}" dt="2023-09-27T10:15:14.990" v="964" actId="14100"/>
          <ac:picMkLst>
            <pc:docMk/>
            <pc:sldMk cId="3099640252" sldId="291"/>
            <ac:picMk id="12" creationId="{3E7237D6-2D71-4A63-9CB5-8ADCB63FC7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3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2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3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06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39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942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0"/>
          </a:effectLst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50685" y="3820804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0685" y="4226974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50685" y="4613337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50828" y="4999701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94222" y="1145254"/>
            <a:ext cx="4567666" cy="468843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1264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354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354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80081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80977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80977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80179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30269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0269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23511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24407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24407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6351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6440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12919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98828" y="28440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90091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90091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283776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283776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4481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4481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187400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b="1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2322" y="1863725"/>
            <a:ext cx="5124593" cy="2078700"/>
          </a:xfrm>
        </p:spPr>
        <p:txBody>
          <a:bodyPr/>
          <a:lstStyle/>
          <a:p>
            <a:r>
              <a:rPr lang="en-US" sz="3200" err="1"/>
              <a:t>Programmierungskurs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84" y="4045534"/>
            <a:ext cx="4099187" cy="104893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/>
              <a:t>Lehrnplanung</a:t>
            </a:r>
          </a:p>
        </p:txBody>
      </p:sp>
      <p:pic>
        <p:nvPicPr>
          <p:cNvPr id="11" name="Picture 11" descr="A diagram of software engineering&#10;&#10;Description automatically generated">
            <a:extLst>
              <a:ext uri="{FF2B5EF4-FFF2-40B4-BE49-F238E27FC236}">
                <a16:creationId xmlns:a16="http://schemas.microsoft.com/office/drawing/2014/main" id="{77EE6689-A4EF-46EA-8A39-D44FADB950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6291" r="325" b="200"/>
          <a:stretch/>
        </p:blipFill>
        <p:spPr>
          <a:xfrm>
            <a:off x="801556" y="1926068"/>
            <a:ext cx="5714554" cy="3296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E224D4-CF4C-4EC1-B54B-3738143F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220655" y="606225"/>
            <a:ext cx="2106487" cy="20786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719507" y="2324688"/>
            <a:ext cx="4804742" cy="2078700"/>
          </a:xfrm>
        </p:spPr>
        <p:txBody>
          <a:bodyPr/>
          <a:lstStyle/>
          <a:p>
            <a:r>
              <a:rPr lang="en-US" sz="8800" dirty="0"/>
              <a:t>PLAN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0521DE8-A359-2FB5-B210-AE92FD9096F8}"/>
              </a:ext>
            </a:extLst>
          </p:cNvPr>
          <p:cNvSpPr/>
          <p:nvPr/>
        </p:nvSpPr>
        <p:spPr>
          <a:xfrm>
            <a:off x="511763" y="709902"/>
            <a:ext cx="2889954" cy="555752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Introduction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86A4286-5B9C-BA02-00CE-B8110CDCDC19}"/>
              </a:ext>
            </a:extLst>
          </p:cNvPr>
          <p:cNvSpPr/>
          <p:nvPr/>
        </p:nvSpPr>
        <p:spPr>
          <a:xfrm>
            <a:off x="511763" y="1424865"/>
            <a:ext cx="2852325" cy="555752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ea typeface="Calibri"/>
                <a:cs typeface="Calibri"/>
              </a:rPr>
              <a:t>Algorithme</a:t>
            </a:r>
            <a:endParaRPr lang="en-US" dirty="0" err="1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E35651DC-B344-79C2-B042-607CA665E6A7}"/>
              </a:ext>
            </a:extLst>
          </p:cNvPr>
          <p:cNvSpPr/>
          <p:nvPr/>
        </p:nvSpPr>
        <p:spPr>
          <a:xfrm>
            <a:off x="417689" y="2798345"/>
            <a:ext cx="2918176" cy="555752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Installation des </a:t>
            </a:r>
            <a:r>
              <a:rPr lang="en-US" dirty="0" err="1">
                <a:ea typeface="Calibri"/>
                <a:cs typeface="Calibri"/>
              </a:rPr>
              <a:t>outils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47D677DD-7599-D301-498B-C1C06EDF08A5}"/>
              </a:ext>
            </a:extLst>
          </p:cNvPr>
          <p:cNvSpPr/>
          <p:nvPr/>
        </p:nvSpPr>
        <p:spPr>
          <a:xfrm>
            <a:off x="511763" y="2083384"/>
            <a:ext cx="2824102" cy="555752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Git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BBA0526-01B5-E502-316A-585F665262AB}"/>
              </a:ext>
            </a:extLst>
          </p:cNvPr>
          <p:cNvSpPr/>
          <p:nvPr/>
        </p:nvSpPr>
        <p:spPr>
          <a:xfrm>
            <a:off x="380059" y="4416419"/>
            <a:ext cx="2984028" cy="555752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ea typeface="Calibri"/>
                <a:cs typeface="Calibri"/>
              </a:rPr>
              <a:t>Programmation</a:t>
            </a:r>
            <a:r>
              <a:rPr lang="en-US" dirty="0">
                <a:ea typeface="Calibri"/>
                <a:cs typeface="Calibri"/>
              </a:rPr>
              <a:t> Orientee </a:t>
            </a:r>
            <a:r>
              <a:rPr lang="en-US" dirty="0" err="1">
                <a:ea typeface="Calibri"/>
                <a:cs typeface="Calibri"/>
              </a:rPr>
              <a:t>Objet</a:t>
            </a:r>
            <a:r>
              <a:rPr lang="en-US" dirty="0">
                <a:ea typeface="Calibri"/>
                <a:cs typeface="Calibri"/>
              </a:rPr>
              <a:t> (POO / OOP)</a:t>
            </a:r>
            <a:endParaRPr lang="en-US" dirty="0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F4B2F34F-249E-22A8-F226-0547C402D4D8}"/>
              </a:ext>
            </a:extLst>
          </p:cNvPr>
          <p:cNvSpPr/>
          <p:nvPr/>
        </p:nvSpPr>
        <p:spPr>
          <a:xfrm>
            <a:off x="342430" y="3654420"/>
            <a:ext cx="2984028" cy="555752"/>
          </a:xfrm>
          <a:prstGeom prst="flowChartTerminator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ea typeface="Calibri"/>
                <a:cs typeface="Calibri"/>
              </a:rPr>
              <a:t>Programmation</a:t>
            </a:r>
            <a:r>
              <a:rPr lang="en-US" dirty="0">
                <a:ea typeface="Calibri"/>
                <a:cs typeface="Calibri"/>
              </a:rPr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Introduction </a:t>
            </a:r>
            <a:r>
              <a:rPr lang="en-US" dirty="0" err="1"/>
              <a:t>Programmation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529466" cy="24560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Les Utils de la Programmation : </a:t>
            </a:r>
          </a:p>
          <a:p>
            <a:pPr lvl="1"/>
            <a:r>
              <a:rPr lang="en-US" noProof="1">
                <a:solidFill>
                  <a:srgbClr val="FF0000"/>
                </a:solidFill>
                <a:ea typeface="Calibri"/>
                <a:cs typeface="Calibri"/>
              </a:rPr>
              <a:t>Les Instructions</a:t>
            </a:r>
          </a:p>
          <a:p>
            <a:pPr lvl="1"/>
            <a:r>
              <a:rPr lang="en-US" noProof="1">
                <a:solidFill>
                  <a:srgbClr val="FF0000"/>
                </a:solidFill>
                <a:ea typeface="Calibri"/>
                <a:cs typeface="Calibri"/>
              </a:rPr>
              <a:t>Les Types de donnees</a:t>
            </a:r>
            <a:endParaRPr lang="en-US" noProof="1">
              <a:solidFill>
                <a:srgbClr val="FF0000"/>
              </a:solidFill>
            </a:endParaRPr>
          </a:p>
          <a:p>
            <a:pPr lvl="1"/>
            <a:r>
              <a:rPr lang="en-US" noProof="1">
                <a:solidFill>
                  <a:srgbClr val="FF0000"/>
                </a:solidFill>
                <a:ea typeface="Calibri"/>
                <a:cs typeface="Calibri"/>
              </a:rPr>
              <a:t>Les Operateurs Logique</a:t>
            </a:r>
            <a:endParaRPr lang="en-US" noProof="1">
              <a:solidFill>
                <a:srgbClr val="FF0000"/>
              </a:solidFill>
            </a:endParaRPr>
          </a:p>
          <a:p>
            <a:pPr lvl="1"/>
            <a:r>
              <a:rPr lang="en-US" noProof="1">
                <a:solidFill>
                  <a:srgbClr val="FF0000"/>
                </a:solidFill>
                <a:ea typeface="Calibri"/>
                <a:cs typeface="Calibri"/>
              </a:rPr>
              <a:t>Les Conditions</a:t>
            </a:r>
          </a:p>
          <a:p>
            <a:pPr lvl="1"/>
            <a:r>
              <a:rPr lang="en-US" noProof="1">
                <a:ea typeface="Calibri"/>
                <a:cs typeface="Calibri"/>
              </a:rPr>
              <a:t>Les boucles</a:t>
            </a:r>
          </a:p>
          <a:p>
            <a:pPr lvl="1"/>
            <a:r>
              <a:rPr lang="en-US" noProof="1">
                <a:ea typeface="Calibri"/>
                <a:cs typeface="Calibri"/>
              </a:rPr>
              <a:t>Les Tableaux</a:t>
            </a:r>
          </a:p>
          <a:p>
            <a:pPr lvl="1"/>
            <a:r>
              <a:rPr lang="en-US" noProof="1">
                <a:ea typeface="Calibri"/>
                <a:cs typeface="Calibri"/>
              </a:rPr>
              <a:t>Les Methodes et Fonctions</a:t>
            </a:r>
          </a:p>
          <a:p>
            <a:pPr lvl="1"/>
            <a:endParaRPr lang="en-US" noProof="1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Placeholder 11" descr="A computer screen with text&#10;&#10;Description automatically generated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 rot="21540000">
            <a:off x="1194860" y="348865"/>
            <a:ext cx="5093251" cy="2741438"/>
          </a:xfrm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 err="1"/>
              <a:t>Algorithmes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529466" cy="24560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Definition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Cas </a:t>
            </a:r>
            <a:r>
              <a:rPr lang="en-US" dirty="0" err="1">
                <a:ea typeface="Calibri"/>
                <a:cs typeface="Calibri"/>
              </a:rPr>
              <a:t>d'utilisations</a:t>
            </a:r>
            <a:endParaRPr lang="en-US" dirty="0" err="1"/>
          </a:p>
          <a:p>
            <a:r>
              <a:rPr lang="en-US" dirty="0">
                <a:ea typeface="Calibri"/>
                <a:cs typeface="Calibri"/>
              </a:rPr>
              <a:t>Structures &amp; Instructions</a:t>
            </a:r>
          </a:p>
          <a:p>
            <a:r>
              <a:rPr lang="en-US" dirty="0">
                <a:ea typeface="Calibri"/>
                <a:cs typeface="Calibri"/>
              </a:rPr>
              <a:t>Structures de Controle</a:t>
            </a:r>
          </a:p>
          <a:p>
            <a:r>
              <a:rPr lang="en-US" dirty="0">
                <a:ea typeface="Calibri"/>
                <a:cs typeface="Calibri"/>
              </a:rPr>
              <a:t>Les Sous-</a:t>
            </a:r>
            <a:r>
              <a:rPr lang="en-US" dirty="0" err="1">
                <a:ea typeface="Calibri"/>
                <a:cs typeface="Calibri"/>
              </a:rPr>
              <a:t>Programmes</a:t>
            </a:r>
          </a:p>
          <a:p>
            <a:r>
              <a:rPr lang="en-US" dirty="0" err="1">
                <a:ea typeface="Calibri"/>
                <a:cs typeface="Calibri"/>
              </a:rPr>
              <a:t>Exemples</a:t>
            </a:r>
            <a:r>
              <a:rPr lang="en-US" dirty="0">
                <a:ea typeface="Calibri"/>
                <a:cs typeface="Calibri"/>
              </a:rPr>
              <a:t> Pratiques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lvl="1"/>
            <a:endParaRPr lang="en-US" noProof="1">
              <a:ea typeface="Calibri"/>
              <a:cs typeface="Calibri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Placeholder 11" descr="A diagram of a flowchart&#10;&#10;Description automatically generated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 rot="21540000">
            <a:off x="1531947" y="339079"/>
            <a:ext cx="4284214" cy="3640640"/>
          </a:xfrm>
        </p:spPr>
      </p:pic>
    </p:spTree>
    <p:extLst>
      <p:ext uri="{BB962C8B-B14F-4D97-AF65-F5344CB8AC3E}">
        <p14:creationId xmlns:p14="http://schemas.microsoft.com/office/powerpoint/2010/main" val="224330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529466" cy="24560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Presentation Logiciels de gestion des Versions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Installation et Configuration de GIT</a:t>
            </a:r>
          </a:p>
          <a:p>
            <a:r>
              <a:rPr lang="en-US" dirty="0">
                <a:ea typeface="Calibri"/>
                <a:cs typeface="Calibri"/>
              </a:rPr>
              <a:t>Creer un nouveau Repository </a:t>
            </a:r>
            <a:r>
              <a:rPr lang="en-US" dirty="0" err="1">
                <a:ea typeface="Calibri"/>
                <a:cs typeface="Calibri"/>
              </a:rPr>
              <a:t>ou</a:t>
            </a:r>
            <a:r>
              <a:rPr lang="en-US" dirty="0">
                <a:ea typeface="Calibri"/>
                <a:cs typeface="Calibri"/>
              </a:rPr>
              <a:t> cloner un Repository </a:t>
            </a:r>
            <a:r>
              <a:rPr lang="en-US" dirty="0" err="1">
                <a:ea typeface="Calibri"/>
                <a:cs typeface="Calibri"/>
              </a:rPr>
              <a:t>existant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Modifier le code et </a:t>
            </a:r>
            <a:r>
              <a:rPr lang="en-US" dirty="0" err="1">
                <a:ea typeface="Calibri"/>
                <a:cs typeface="Calibri"/>
              </a:rPr>
              <a:t>effectuer</a:t>
            </a:r>
            <a:r>
              <a:rPr lang="en-US" dirty="0">
                <a:ea typeface="Calibri"/>
                <a:cs typeface="Calibri"/>
              </a:rPr>
              <a:t> des Commits</a:t>
            </a:r>
          </a:p>
          <a:p>
            <a:r>
              <a:rPr lang="en-US" dirty="0" err="1">
                <a:ea typeface="Calibri"/>
                <a:cs typeface="Calibri"/>
              </a:rPr>
              <a:t>Annuler</a:t>
            </a:r>
            <a:r>
              <a:rPr lang="en-US" dirty="0">
                <a:ea typeface="Calibri"/>
                <a:cs typeface="Calibri"/>
              </a:rPr>
              <a:t> un commit </a:t>
            </a:r>
            <a:r>
              <a:rPr lang="en-US" dirty="0" err="1">
                <a:ea typeface="Calibri"/>
                <a:cs typeface="Calibri"/>
              </a:rPr>
              <a:t>effectuer</a:t>
            </a:r>
            <a:r>
              <a:rPr lang="en-US" dirty="0">
                <a:ea typeface="Calibri"/>
                <a:cs typeface="Calibri"/>
              </a:rPr>
              <a:t> par </a:t>
            </a:r>
            <a:r>
              <a:rPr lang="en-US" dirty="0" err="1">
                <a:ea typeface="Calibri"/>
                <a:cs typeface="Calibri"/>
              </a:rPr>
              <a:t>erreur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lvl="1"/>
            <a:endParaRPr lang="en-US" noProof="1">
              <a:ea typeface="Calibri"/>
              <a:cs typeface="Calibri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 descr="A close-up of a logo&#10;&#10;Description automatically generated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 rot="21540000">
            <a:off x="2391498" y="481219"/>
            <a:ext cx="3475177" cy="1950065"/>
          </a:xfrm>
        </p:spPr>
      </p:pic>
    </p:spTree>
    <p:extLst>
      <p:ext uri="{BB962C8B-B14F-4D97-AF65-F5344CB8AC3E}">
        <p14:creationId xmlns:p14="http://schemas.microsoft.com/office/powerpoint/2010/main" val="302408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59469" y="3084931"/>
            <a:ext cx="3863221" cy="720000"/>
          </a:xfrm>
        </p:spPr>
        <p:txBody>
          <a:bodyPr/>
          <a:lstStyle/>
          <a:p>
            <a:r>
              <a:rPr lang="en-US" dirty="0"/>
              <a:t>INSTALLATION DES OUTILS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Placeholder 11" descr="A person typing on a keyboard&#10;&#10;Description automatically generated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 rot="21540000">
            <a:off x="846842" y="40378"/>
            <a:ext cx="4913310" cy="3267103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3C7F59A-C02A-5FCD-D4A8-276775832AEB}"/>
              </a:ext>
            </a:extLst>
          </p:cNvPr>
          <p:cNvSpPr txBox="1">
            <a:spLocks/>
          </p:cNvSpPr>
          <p:nvPr/>
        </p:nvSpPr>
        <p:spPr>
          <a:xfrm>
            <a:off x="1090520" y="3796668"/>
            <a:ext cx="4529466" cy="24560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ea typeface="Calibri"/>
                <a:cs typeface="Calibri"/>
              </a:rPr>
              <a:t>IDE</a:t>
            </a:r>
          </a:p>
          <a:p>
            <a:pPr lvl="1"/>
            <a:r>
              <a:rPr lang="en-US" noProof="1">
                <a:ea typeface="Calibri"/>
                <a:cs typeface="Calibri"/>
              </a:rPr>
              <a:t>JRE</a:t>
            </a:r>
          </a:p>
          <a:p>
            <a:pPr lvl="1"/>
            <a:r>
              <a:rPr lang="en-US" noProof="1">
                <a:ea typeface="Calibri"/>
                <a:cs typeface="Calibri"/>
              </a:rPr>
              <a:t>JDK</a:t>
            </a:r>
          </a:p>
          <a:p>
            <a:pPr lvl="1"/>
            <a:r>
              <a:rPr lang="en-US" noProof="1">
                <a:ea typeface="Calibri"/>
                <a:cs typeface="Calibri"/>
              </a:rPr>
              <a:t>Intellij / Eclipse</a:t>
            </a:r>
          </a:p>
          <a:p>
            <a:r>
              <a:rPr lang="en-US" noProof="1">
                <a:ea typeface="Calibri"/>
                <a:cs typeface="Calibri"/>
              </a:rPr>
              <a:t>Liens Utils Documentations</a:t>
            </a: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Calibri"/>
              <a:cs typeface="Calibri"/>
            </a:endParaRPr>
          </a:p>
          <a:p>
            <a:pPr lvl="1"/>
            <a:endParaRPr lang="en-US" noProof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09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053249" y="3197820"/>
            <a:ext cx="6036329" cy="720000"/>
          </a:xfrm>
        </p:spPr>
        <p:txBody>
          <a:bodyPr/>
          <a:lstStyle/>
          <a:p>
            <a:r>
              <a:rPr lang="en-US" sz="4000" dirty="0"/>
              <a:t>PROGRAMMATION 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529466" cy="24560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>
                <a:ea typeface="Calibri"/>
                <a:cs typeface="Calibri"/>
              </a:rPr>
              <a:t>Variables et Operateurs</a:t>
            </a:r>
          </a:p>
          <a:p>
            <a:r>
              <a:rPr lang="en-US" noProof="1">
                <a:ea typeface="Calibri"/>
                <a:cs typeface="Calibri"/>
              </a:rPr>
              <a:t>Entrees Claviers</a:t>
            </a:r>
          </a:p>
          <a:p>
            <a:r>
              <a:rPr lang="en-US" noProof="1">
                <a:ea typeface="Calibri"/>
                <a:cs typeface="Calibri"/>
              </a:rPr>
              <a:t>Conditions</a:t>
            </a:r>
          </a:p>
          <a:p>
            <a:r>
              <a:rPr lang="en-US" noProof="1">
                <a:ea typeface="Calibri"/>
                <a:cs typeface="Calibri"/>
              </a:rPr>
              <a:t>Boucles</a:t>
            </a:r>
          </a:p>
          <a:p>
            <a:r>
              <a:rPr lang="en-US" noProof="1">
                <a:ea typeface="Calibri"/>
                <a:cs typeface="Calibri"/>
              </a:rPr>
              <a:t>Tableaux</a:t>
            </a: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lvl="1"/>
            <a:endParaRPr lang="en-US" noProof="1">
              <a:ea typeface="Calibri"/>
              <a:cs typeface="Calibri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Placeholder 11" descr="A close up of text&#10;&#10;Description automatically generated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 rot="21540000">
            <a:off x="850480" y="279147"/>
            <a:ext cx="5656495" cy="3199864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2EC6B86D-00A8-3035-EB38-ACE796F7A37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897099" y="3980930"/>
            <a:ext cx="3863221" cy="123668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/>
              <a:t>Fondamentaux</a:t>
            </a:r>
          </a:p>
        </p:txBody>
      </p:sp>
    </p:spTree>
    <p:extLst>
      <p:ext uri="{BB962C8B-B14F-4D97-AF65-F5344CB8AC3E}">
        <p14:creationId xmlns:p14="http://schemas.microsoft.com/office/powerpoint/2010/main" val="216970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053249" y="3197820"/>
            <a:ext cx="6036329" cy="720000"/>
          </a:xfrm>
        </p:spPr>
        <p:txBody>
          <a:bodyPr/>
          <a:lstStyle/>
          <a:p>
            <a:r>
              <a:rPr lang="en-US" sz="4000" dirty="0"/>
              <a:t>PROGRAMMATION 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529466" cy="245602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>
                <a:ea typeface="Calibri"/>
                <a:cs typeface="Calibri"/>
              </a:rPr>
              <a:t>Notion de Classes</a:t>
            </a:r>
          </a:p>
          <a:p>
            <a:r>
              <a:rPr lang="en-US" noProof="1">
                <a:ea typeface="Calibri"/>
                <a:cs typeface="Calibri"/>
              </a:rPr>
              <a:t>Concept d'heritage</a:t>
            </a:r>
          </a:p>
          <a:p>
            <a:r>
              <a:rPr lang="en-US" noProof="1">
                <a:ea typeface="Calibri"/>
                <a:cs typeface="Calibri"/>
              </a:rPr>
              <a:t>Modelisation UML</a:t>
            </a:r>
          </a:p>
          <a:p>
            <a:r>
              <a:rPr lang="en-US" noProof="1">
                <a:ea typeface="Calibri"/>
                <a:cs typeface="Calibri"/>
              </a:rPr>
              <a:t>Classes abstraites et Interfaces</a:t>
            </a:r>
          </a:p>
          <a:p>
            <a:r>
              <a:rPr lang="en-US" noProof="1">
                <a:ea typeface="Calibri"/>
                <a:cs typeface="Calibri"/>
              </a:rPr>
              <a:t>...</a:t>
            </a: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lvl="1"/>
            <a:endParaRPr lang="en-US" noProof="1">
              <a:ea typeface="Calibri"/>
              <a:cs typeface="Calibri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Placeholder 11" descr="A diagram of a function&#10;&#10;Description automatically generated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 rot="21540000">
            <a:off x="588850" y="106974"/>
            <a:ext cx="6032791" cy="334946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05D9C94F-E6FD-A898-30C9-BE9178475F8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897099" y="3980930"/>
            <a:ext cx="3863221" cy="123668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err="1"/>
              <a:t>Programmation</a:t>
            </a:r>
            <a:r>
              <a:rPr lang="en-US" dirty="0"/>
              <a:t> Orientee </a:t>
            </a:r>
            <a:r>
              <a:rPr lang="en-US" dirty="0" err="1"/>
              <a:t>Objet</a:t>
            </a:r>
            <a:endParaRPr lang="en-US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964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6835393_Blue spheres pitch deck_RVA_v5" id="{B31999E4-CF41-4147-9146-E7AA12BD45BB}" vid="{47A86861-C4F7-4F19-9461-7399990DD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8C5FEF-6CA4-44CC-8E61-9E775B9B78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CB7D79-A330-4BC9-A964-3F617D32A6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5C6C01-35C7-4561-8BAD-91E4FACA29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TF66835393</Template>
  <TotalTime>0</TotalTime>
  <Words>1225</Words>
  <Application>Microsoft Office PowerPoint</Application>
  <PresentationFormat>Widescreen</PresentationFormat>
  <Paragraphs>309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Programmierungskurs</vt:lpstr>
      <vt:lpstr>PLAN</vt:lpstr>
      <vt:lpstr>Introduction Programmation</vt:lpstr>
      <vt:lpstr>Algorithmes</vt:lpstr>
      <vt:lpstr>GIT</vt:lpstr>
      <vt:lpstr>INSTALLATION DES OUTILS</vt:lpstr>
      <vt:lpstr>PROGRAMMATION JAVA</vt:lpstr>
      <vt:lpstr>PROGRAMMATION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/>
  <cp:lastModifiedBy/>
  <cp:revision>248</cp:revision>
  <dcterms:created xsi:type="dcterms:W3CDTF">2023-09-27T09:11:37Z</dcterms:created>
  <dcterms:modified xsi:type="dcterms:W3CDTF">2023-10-21T19:22:46Z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