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4" r:id="rId4"/>
    <p:sldId id="259" r:id="rId5"/>
    <p:sldId id="265" r:id="rId6"/>
    <p:sldId id="268" r:id="rId7"/>
    <p:sldId id="274" r:id="rId8"/>
    <p:sldId id="280" r:id="rId9"/>
    <p:sldId id="272" r:id="rId10"/>
    <p:sldId id="278" r:id="rId11"/>
    <p:sldId id="269" r:id="rId12"/>
    <p:sldId id="270" r:id="rId13"/>
    <p:sldId id="260" r:id="rId14"/>
    <p:sldId id="273" r:id="rId15"/>
    <p:sldId id="261" r:id="rId16"/>
    <p:sldId id="267" r:id="rId17"/>
    <p:sldId id="263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75C88-A365-4781-8645-7C76F75F878D}" type="datetimeFigureOut">
              <a:rPr lang="zh-TW" altLang="en-US" smtClean="0"/>
              <a:t>2020/06/19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C8D6-5AE3-48EC-BA9B-E80D6638D5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0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8D6-5AE3-48EC-BA9B-E80D6638D5F6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07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8D6-5AE3-48EC-BA9B-E80D6638D5F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31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8D6-5AE3-48EC-BA9B-E80D6638D5F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25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8D6-5AE3-48EC-BA9B-E80D6638D5F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77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395DF-A246-4C66-ABAB-80982E26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3A1726-33E8-4F59-8C0B-88784D3D7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31A52-2F2B-4DFF-9BCF-191F76F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EFC34-B2A6-44BB-9D28-314A0A7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5DC6F-1EB7-46FE-A1E2-A3727D52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4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F5DE4-75B7-4078-A7BD-53E8A650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7CC6BA-3F4B-44B7-BD3B-0B87B307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D2785A-7450-45CD-A49D-7733BEA6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6E292E-31CD-4D9A-9AB3-65E57EA8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267F1-5F66-42CE-A82A-7DA813E7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79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5642AF-AAF9-437E-AAF7-5D2B7261F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1EE03C-51C7-46ED-849A-5AC0276D7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3A331-18F4-4759-B478-A02AB289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B77194-106A-4A44-9D70-9C1A1642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44DF1-D291-4049-89E8-59A4D866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8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6A674-E8F1-46ED-A986-2C3FB648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F04F9-6F8E-4921-8E77-6ECD2C8A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00ECCB-8E44-4108-9190-2089249B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D34EF4-3ADE-4BC4-9D83-0556E3A2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20B10-0B19-4285-9C04-3808C4F0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25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B1900-AFD2-4B46-96BA-C1570053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B2CACD-AA7B-44A0-9FDE-3B31EAD3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9B661-1AB0-4B39-80CD-C2A829C4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A68C4-36F1-4417-AB8F-26423098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710A39-8DF1-419A-B449-7B396413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3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811B7-293D-47E7-8D07-E4F9C13E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F09E9-0CE9-4837-8D2B-07136C757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09DF6C-0290-4A16-BB0A-6999F83F8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6F2313-A580-4F1D-80A3-15B2DBB7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56F2E-5064-4424-9A52-91FA67D6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3257DE-ECBD-4DE1-82DC-9ED60F9C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28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5F149-9517-47CC-B741-631DE4E9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8EEE72-8CC9-459D-B0C4-B8212501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16EB66-704D-4C9A-8E74-6E491D63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C928E3-A96F-4AD3-80D5-C8A0E88D1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EDB890-4F54-4484-BB05-E49C27C7D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9AE849-EF25-41B9-A68A-D9CA8F34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0336AF-C153-402C-9356-D5D79391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3FB3C0-6279-4B45-9D61-94FF644C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0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8F95D-725B-4A32-B4BD-C1203A29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0D33F5-B1BC-498E-A501-B2C3FF20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33145E-A590-49B1-A872-C9C02774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EB3066-BF7A-48E9-8E18-2574868D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2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946895-AB6B-463C-9E1B-42111692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DFD097-DF6D-4B16-8356-904EEFDF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69E5A-6BED-4EE7-ACD9-F74169A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6A7C6-CBCC-411F-AF0A-BC78B177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15CFDA-373C-4130-B0C6-1D3B9B82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8C9154-CEAC-48EC-B47C-E60C80EBE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75A0BA-92A5-4ED7-A9C1-7FE97D80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87DF89-0D55-475B-8844-955686CE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4B1681-EA91-4A1A-BF8C-F336400A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63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13A8A-9162-4BAA-A508-B0B8DE21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42EE77-C8B3-4B8D-8C52-800FA1CBB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1CBAE7-135A-48C3-AB40-6D61BF7B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701E9E-0B73-450C-889F-93BF380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93A77E-AD3B-4783-81C2-6CC4EEA5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50D553-0D53-4A0D-980E-DF49E64B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FF97C1-7F29-41B6-A960-A676B100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9CB88-F653-4CE8-9699-8A0F50F8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4E373-209A-4C31-8AB2-4943D2A62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FC5805-1AAA-45B4-A02C-1B7102F1D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F52D3F-63F5-44C3-B0D6-795D781B1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00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72494-A0B4-4659-8853-8319C2569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CWB</a:t>
            </a:r>
            <a:r>
              <a:rPr lang="zh-TW" altLang="en-US" dirty="0"/>
              <a:t> </a:t>
            </a:r>
            <a:r>
              <a:rPr lang="en-US" altLang="zh-TW" dirty="0"/>
              <a:t>Weather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2C67CD-BFB1-445C-BE94-895B5FD80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－</a:t>
            </a:r>
            <a:endParaRPr lang="en-US" altLang="zh-TW" dirty="0"/>
          </a:p>
          <a:p>
            <a:r>
              <a:rPr lang="en-US" altLang="zh-TW" dirty="0"/>
              <a:t>108502523</a:t>
            </a:r>
            <a:r>
              <a:rPr lang="zh-TW" altLang="en-US" dirty="0"/>
              <a:t>．劉子雍</a:t>
            </a:r>
          </a:p>
        </p:txBody>
      </p:sp>
    </p:spTree>
    <p:extLst>
      <p:ext uri="{BB962C8B-B14F-4D97-AF65-F5344CB8AC3E}">
        <p14:creationId xmlns:p14="http://schemas.microsoft.com/office/powerpoint/2010/main" val="224382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0DE19-02A5-4E88-9D09-201BCC91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649FA-673E-4026-BC49-CA593085B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TW" sz="3200" b="0" dirty="0"/>
              <a:t>Origin</a:t>
            </a:r>
            <a:endParaRPr lang="zh-TW" altLang="en-US" sz="3200" b="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9FBE81-303E-4BA4-B757-BC5625A736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SVG</a:t>
            </a:r>
          </a:p>
          <a:p>
            <a:pPr lvl="1"/>
            <a:r>
              <a:rPr lang="en-US" altLang="zh-TW" dirty="0"/>
              <a:t>5,636 KB</a:t>
            </a:r>
          </a:p>
          <a:p>
            <a:pPr lvl="1"/>
            <a:endParaRPr lang="en-US" altLang="zh-TW" sz="1100" dirty="0"/>
          </a:p>
          <a:p>
            <a:r>
              <a:rPr lang="en-US" altLang="zh-TW" dirty="0" err="1"/>
              <a:t>GeoJson</a:t>
            </a:r>
            <a:endParaRPr lang="en-US" altLang="zh-TW" dirty="0"/>
          </a:p>
          <a:p>
            <a:pPr lvl="1"/>
            <a:r>
              <a:rPr lang="en-US" altLang="zh-TW" dirty="0"/>
              <a:t>12,486 KB</a:t>
            </a:r>
          </a:p>
          <a:p>
            <a:pPr lvl="1"/>
            <a:endParaRPr lang="en-US" altLang="zh-TW" sz="1100" dirty="0"/>
          </a:p>
          <a:p>
            <a:r>
              <a:rPr lang="en-US" altLang="zh-TW" dirty="0" err="1"/>
              <a:t>TopoJson</a:t>
            </a:r>
            <a:endParaRPr lang="en-US" altLang="zh-TW" dirty="0"/>
          </a:p>
          <a:p>
            <a:pPr lvl="1"/>
            <a:r>
              <a:rPr lang="en-US" altLang="zh-TW" dirty="0"/>
              <a:t>1,959 KB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DBD344-656E-42E9-9FA2-A31BBBD3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zh-TW" sz="3200" b="0" dirty="0"/>
              <a:t>Simplified ≈ 0.4 %</a:t>
            </a:r>
            <a:endParaRPr lang="zh-TW" altLang="en-US" sz="3200" b="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BCF1E4-B412-45FD-B912-9916F3B901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SVG</a:t>
            </a:r>
          </a:p>
          <a:p>
            <a:pPr lvl="1"/>
            <a:r>
              <a:rPr lang="en-US" altLang="zh-TW" dirty="0"/>
              <a:t>29 KB</a:t>
            </a:r>
          </a:p>
          <a:p>
            <a:pPr lvl="1"/>
            <a:endParaRPr lang="en-US" altLang="zh-TW" sz="1100" dirty="0"/>
          </a:p>
          <a:p>
            <a:r>
              <a:rPr lang="en-US" altLang="zh-TW" dirty="0" err="1"/>
              <a:t>GeoJson</a:t>
            </a:r>
            <a:endParaRPr lang="en-US" altLang="zh-TW" dirty="0"/>
          </a:p>
          <a:p>
            <a:pPr lvl="1"/>
            <a:r>
              <a:rPr lang="en-US" altLang="zh-TW" dirty="0"/>
              <a:t>67 KB</a:t>
            </a:r>
          </a:p>
          <a:p>
            <a:pPr lvl="1"/>
            <a:endParaRPr lang="en-US" altLang="zh-TW" sz="1100" dirty="0"/>
          </a:p>
          <a:p>
            <a:r>
              <a:rPr lang="en-US" altLang="zh-TW" dirty="0" err="1"/>
              <a:t>TopoJson</a:t>
            </a:r>
            <a:endParaRPr lang="en-US" altLang="zh-TW" dirty="0"/>
          </a:p>
          <a:p>
            <a:pPr lvl="1"/>
            <a:r>
              <a:rPr lang="en-US" altLang="zh-TW" dirty="0"/>
              <a:t>14 KB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468CD7-A9D0-45DE-8FB9-C333D160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7F50ED-DF75-476B-A2BF-1880E505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9182A6-69EA-4DE2-9A83-0BDB3861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37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87888-54D4-4608-BF86-8C7AC869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975AA-BA31-49DB-AA2F-3FCB6813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CWB </a:t>
            </a:r>
            <a:r>
              <a:rPr lang="en-US" altLang="zh-TW" dirty="0" err="1"/>
              <a:t>Opendata</a:t>
            </a:r>
            <a:r>
              <a:rPr lang="en-US" altLang="zh-TW" dirty="0"/>
              <a:t> RESTful API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32276A-7DB9-4E24-AEDC-3AF8ABA7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25ED94-04CB-425A-BA6C-59F3FA81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4317A0-BCAC-45D9-8AE8-E91B39D0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42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1933C-AF5C-4132-AD38-25A9F678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51C1B-05EC-4B24-AD4F-420DED86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Dark Theme</a:t>
            </a:r>
          </a:p>
          <a:p>
            <a:endParaRPr lang="en-US" altLang="zh-TW" sz="1800" dirty="0"/>
          </a:p>
          <a:p>
            <a:r>
              <a:rPr lang="en-US" altLang="zh-TW" dirty="0"/>
              <a:t>Material Design Icons</a:t>
            </a:r>
          </a:p>
          <a:p>
            <a:endParaRPr lang="en-US" altLang="zh-TW" sz="1800" dirty="0"/>
          </a:p>
          <a:p>
            <a:r>
              <a:rPr lang="en-US" altLang="zh-TW" dirty="0"/>
              <a:t>CWB Data Colorizing Style</a:t>
            </a:r>
          </a:p>
          <a:p>
            <a:endParaRPr lang="en-US" altLang="zh-TW" sz="1600" dirty="0"/>
          </a:p>
          <a:p>
            <a:r>
              <a:rPr lang="en-US" altLang="zh-TW" dirty="0"/>
              <a:t>JMA Data Colorizing Style</a:t>
            </a:r>
          </a:p>
          <a:p>
            <a:endParaRPr lang="en-US" altLang="zh-TW" sz="1800" dirty="0"/>
          </a:p>
          <a:p>
            <a:r>
              <a:rPr lang="en-US" altLang="zh-TW" dirty="0"/>
              <a:t>WNI Data Expressing Style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6B655-9B95-431F-BC24-027462E0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CFDB03-17E8-4210-B2C6-F927BB11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EFE2FA-9354-4963-892B-826981FD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23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2DD23-B5EF-48EC-93BB-C2447519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軟體功能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CD0CF-A40A-4C10-9F73-7ED38FD24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AE85A0-4D50-45CD-B7EB-2532A28B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 / 06 / 19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74CE2-93C0-46AF-82FF-F407947E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0E1A4-229F-4FC1-8F79-3ECE949E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9C9B3-4091-43D9-A6E5-1A519544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軟體功能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A4AE1-5B0C-4D05-B502-CE3F4A41EE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天氣實時觀測資料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地圖觀測資料呈現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站點觀測資料呈現</a:t>
            </a:r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2E2B02-604F-45B3-88CB-A19C043AB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各地天氣預測資料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雷達回波地圖呈現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使用者設定檔功能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FCA2E9-40DE-48F0-9ACB-D186CB0B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FAEACE-3CD5-4582-8949-AE461FC9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F402E-3BA7-44A7-B78D-DA02DF4C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28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5445C-2926-4837-962C-21811924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F590D2-2189-4B45-B6E1-D0AE178AE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41A6A-2667-4606-9D60-D4C8EBDA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38FB2-9BFA-48E5-A5C0-21B95D3F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1DCE9-6133-4E3F-B004-99BD074E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0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A2F2D-B2AC-4DF2-B715-6B3B17D0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374CA-07EB-4D40-A536-DE4CFF43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改進程式結構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實作更多功能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美化介面外觀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優化應用程式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BCC2E8-EDA9-4DB5-A436-98D1E0A0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88BD1C-F1F1-42D6-B655-3DDED82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593BBC-F050-475F-A4E0-66B68F70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46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0C853-399A-4B9C-92FC-215D319A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操作演示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6719AD-6367-4B6D-93BC-351908341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B02FBF-3AD6-48EA-B886-D75A77CF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D693EE-F8D9-445B-A810-6F70E113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C81635-8FC5-4AD2-9C25-EAE1615A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1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6F6C3-898D-4483-9003-DF79430A2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B420D6-3C09-4AF0-A91B-785A1B695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21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10A4D-D9D2-4346-A257-1FB53358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專題發想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45AEA5-465D-4E52-B076-1FDB0CF96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87347-AA9C-490D-B738-FDE5A430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DFFA12-6781-450F-9BAD-A12B7845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1AD5D-9D08-43C9-A856-CA6DF015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5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EC161-D52D-460E-AFB6-07AA5DCC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C39AF-267E-4CB3-8A66-601264663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巧遇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需求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嘗試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5D59E-C826-4281-85F9-71E7FD30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9264A-C298-4840-B6D8-71E93169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EBF57A-7059-4DBE-A4F4-F12CF220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82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5983-DB84-4654-9C43-364B1D8B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專題製作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DFF37A-5B79-4FC4-8EEB-2FC194148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DCD54-22C1-4286-9819-176DCDC1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76855D-DE4D-4936-8D3D-DBE03465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20CB6E-3724-4B02-8B62-8DBF6D9E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0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1F6D1-AEF9-4373-A1AC-EB4A3933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13D05-2B5E-4E01-AA07-00FA36C1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JavaFX, Scene Builder</a:t>
            </a:r>
          </a:p>
          <a:p>
            <a:endParaRPr lang="en-US" altLang="zh-TW" dirty="0"/>
          </a:p>
          <a:p>
            <a:r>
              <a:rPr lang="en-US" altLang="zh-TW" dirty="0"/>
              <a:t>JSON Parser</a:t>
            </a:r>
          </a:p>
          <a:p>
            <a:endParaRPr lang="en-US" altLang="zh-TW" dirty="0"/>
          </a:p>
          <a:p>
            <a:r>
              <a:rPr lang="en-US" altLang="zh-TW" dirty="0"/>
              <a:t>Maven</a:t>
            </a:r>
          </a:p>
          <a:p>
            <a:endParaRPr lang="en-US" altLang="zh-TW" dirty="0"/>
          </a:p>
          <a:p>
            <a:r>
              <a:rPr lang="en-US" altLang="zh-TW" dirty="0"/>
              <a:t>Git, GitHub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F8E2A-F6A8-4903-AD92-86ED52D7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D660A-A106-4890-AFFE-39E2B4B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C8E51-FBD8-4CB9-9729-3A3D6C25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1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1F6D1-AEF9-4373-A1AC-EB4A3933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13D05-2B5E-4E01-AA07-00FA36C1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ESRI Shapefile</a:t>
            </a:r>
          </a:p>
          <a:p>
            <a:endParaRPr lang="en-US" altLang="zh-TW" dirty="0"/>
          </a:p>
          <a:p>
            <a:r>
              <a:rPr lang="en-US" altLang="zh-TW" dirty="0"/>
              <a:t>CSV</a:t>
            </a:r>
          </a:p>
          <a:p>
            <a:endParaRPr lang="en-US" altLang="zh-TW" dirty="0"/>
          </a:p>
          <a:p>
            <a:r>
              <a:rPr lang="en-US" altLang="zh-TW" dirty="0" err="1"/>
              <a:t>GeoJSON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TopoJSON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F8E2A-F6A8-4903-AD92-86ED52D7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D660A-A106-4890-AFFE-39E2B4B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C8E51-FBD8-4CB9-9729-3A3D6C25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668C7-D1D8-4FD6-A4A0-E1CAAE88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FBA81-EB78-4B61-9C0B-AEBDDD5C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F0EC67-6558-4101-B1D0-076C8192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CAFF6-97CE-47EE-BD4A-9E34B89F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108502523</a:t>
            </a:r>
            <a:r>
              <a:rPr lang="zh-TW" altLang="en-US" dirty="0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437AB-B6C3-4AD3-8996-44ABBD2E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052" name="Picture 4" descr="SFA MultiPolygon with hole.svg">
            <a:extLst>
              <a:ext uri="{FF2B5EF4-FFF2-40B4-BE49-F238E27FC236}">
                <a16:creationId xmlns:a16="http://schemas.microsoft.com/office/drawing/2014/main" id="{82C6AC38-09BB-4778-AC9B-AD974F41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70" y="2507227"/>
            <a:ext cx="2540259" cy="2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FA Polygon with hole.svg">
            <a:extLst>
              <a:ext uri="{FF2B5EF4-FFF2-40B4-BE49-F238E27FC236}">
                <a16:creationId xmlns:a16="http://schemas.microsoft.com/office/drawing/2014/main" id="{FCECCEF6-9421-412D-A4D0-48A57CA35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70" y="2507228"/>
            <a:ext cx="2540259" cy="2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9414269-C6ED-4365-B5B8-44689FDF96F1}"/>
              </a:ext>
            </a:extLst>
          </p:cNvPr>
          <p:cNvSpPr txBox="1"/>
          <p:nvPr/>
        </p:nvSpPr>
        <p:spPr>
          <a:xfrm>
            <a:off x="3289996" y="5226874"/>
            <a:ext cx="149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Polygon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61EF0A-A5A2-4BB9-833F-96177915AC85}"/>
              </a:ext>
            </a:extLst>
          </p:cNvPr>
          <p:cNvSpPr txBox="1"/>
          <p:nvPr/>
        </p:nvSpPr>
        <p:spPr>
          <a:xfrm>
            <a:off x="7000038" y="5226873"/>
            <a:ext cx="230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/>
              <a:t>MultiPolygon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31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1F6D1-AEF9-4373-A1AC-EB4A3933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13D05-2B5E-4E01-AA07-00FA36C1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ESRI Shapefile</a:t>
            </a:r>
          </a:p>
          <a:p>
            <a:endParaRPr lang="en-US" altLang="zh-TW" dirty="0"/>
          </a:p>
          <a:p>
            <a:r>
              <a:rPr lang="en-US" altLang="zh-TW" dirty="0"/>
              <a:t>CSV</a:t>
            </a:r>
          </a:p>
          <a:p>
            <a:endParaRPr lang="en-US" altLang="zh-TW" dirty="0"/>
          </a:p>
          <a:p>
            <a:r>
              <a:rPr lang="en-US" altLang="zh-TW" dirty="0" err="1"/>
              <a:t>GeoJSON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TopoJSON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F8E2A-F6A8-4903-AD92-86ED52D7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D660A-A106-4890-AFFE-39E2B4B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C8E51-FBD8-4CB9-9729-3A3D6C25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8CAB5-7A56-4D14-B212-814D0CA9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4A9C68-CF3E-43AC-AB5F-9BC4EDCF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政府資料開放平台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內政部國土測繪中心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Mapshaper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TopoJSON</a:t>
            </a:r>
            <a:r>
              <a:rPr lang="en-US" altLang="zh-TW" dirty="0"/>
              <a:t> Parser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7FCB6B-84E2-42D2-A3CD-A708679C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B606A4-49D1-4EA6-95B7-326B24BA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C2E51-CE0D-496C-B7A6-EAD6CA1D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0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Noto Sans CJK TC Thin"/>
        <a:ea typeface="Noto Sans CJK TC Thin"/>
        <a:cs typeface=""/>
      </a:majorFont>
      <a:minorFont>
        <a:latin typeface="Noto Sans CJK TC Light"/>
        <a:ea typeface="Noto Sans CJK T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348</Words>
  <Application>Microsoft Office PowerPoint</Application>
  <PresentationFormat>寬螢幕</PresentationFormat>
  <Paragraphs>161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Noto Sans CJK TC Light</vt:lpstr>
      <vt:lpstr>Noto Sans CJK TC Thin</vt:lpstr>
      <vt:lpstr>新細明體</vt:lpstr>
      <vt:lpstr>Arial</vt:lpstr>
      <vt:lpstr>Calibri</vt:lpstr>
      <vt:lpstr>Office 佈景主題</vt:lpstr>
      <vt:lpstr>CWB Weather App</vt:lpstr>
      <vt:lpstr>專題發想</vt:lpstr>
      <vt:lpstr>專題發想</vt:lpstr>
      <vt:lpstr>專題製作</vt:lpstr>
      <vt:lpstr>專題製作</vt:lpstr>
      <vt:lpstr>專題製作</vt:lpstr>
      <vt:lpstr>專題製作</vt:lpstr>
      <vt:lpstr>專題製作</vt:lpstr>
      <vt:lpstr>專題製作</vt:lpstr>
      <vt:lpstr>專題製作</vt:lpstr>
      <vt:lpstr>專題製作</vt:lpstr>
      <vt:lpstr>專題製作</vt:lpstr>
      <vt:lpstr>軟體功能</vt:lpstr>
      <vt:lpstr>軟體功能</vt:lpstr>
      <vt:lpstr>未來展望</vt:lpstr>
      <vt:lpstr>未來展望</vt:lpstr>
      <vt:lpstr>操作演示</vt:lpstr>
      <vt:lpstr>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29</cp:revision>
  <dcterms:created xsi:type="dcterms:W3CDTF">2020-06-18T13:41:33Z</dcterms:created>
  <dcterms:modified xsi:type="dcterms:W3CDTF">2020-06-19T09:10:56Z</dcterms:modified>
</cp:coreProperties>
</file>