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4" r:id="rId8"/>
    <p:sldId id="259" r:id="rId9"/>
    <p:sldId id="263" r:id="rId10"/>
    <p:sldId id="265" r:id="rId11"/>
    <p:sldId id="266" r:id="rId12"/>
    <p:sldId id="261"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84CBBF-3CE2-4385-B974-38CDCF45CDE3}" v="16" dt="2020-11-03T15:15:10.789"/>
    <p1510:client id="{41A735D9-0C48-49D1-AB5B-836EE9409BAC}" v="1241" dt="2020-11-24T14:49:29.121"/>
    <p1510:client id="{6C409AB1-8B6E-4ABF-956D-DB3F7AFB89F3}" v="32" dt="2020-11-03T15:16:43.681"/>
    <p1510:client id="{B068D30B-2F31-4B70-BE68-D07F3CE7CC2B}" v="76" dt="2020-11-24T14:26:09.481"/>
    <p1510:client id="{B7DB4DBE-8364-47FD-AAF5-AD07DAF3C578}" v="299" dt="2020-11-24T14:47:23.203"/>
    <p1510:client id="{E9582848-D314-4BB4-831F-F61C11C489B7}" v="630" dt="2020-11-24T14:52:45.830"/>
    <p1510:client id="{EDBB6266-57AA-41DA-A6F0-DC62E9B58C5F}" v="372" dt="2020-11-24T14:51:27.826"/>
    <p1510:client id="{EFF7F19E-DF5E-4088-9059-67BEAAC2A0B8}" v="321" dt="2020-11-24T14:43:19.5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s, Cole" userId="S::cw120318@ohio.edu::a8d46fd8-9020-425f-abd3-ff14649b6cc2" providerId="AD" clId="Web-{EDBB6266-57AA-41DA-A6F0-DC62E9B58C5F}"/>
    <pc:docChg chg="addSld modSld">
      <pc:chgData name="Williams, Cole" userId="S::cw120318@ohio.edu::a8d46fd8-9020-425f-abd3-ff14649b6cc2" providerId="AD" clId="Web-{EDBB6266-57AA-41DA-A6F0-DC62E9B58C5F}" dt="2020-11-24T14:51:27.826" v="370" actId="1076"/>
      <pc:docMkLst>
        <pc:docMk/>
      </pc:docMkLst>
      <pc:sldChg chg="addSp delSp modSp new">
        <pc:chgData name="Williams, Cole" userId="S::cw120318@ohio.edu::a8d46fd8-9020-425f-abd3-ff14649b6cc2" providerId="AD" clId="Web-{EDBB6266-57AA-41DA-A6F0-DC62E9B58C5F}" dt="2020-11-24T14:51:27.826" v="370" actId="1076"/>
        <pc:sldMkLst>
          <pc:docMk/>
          <pc:sldMk cId="416797034" sldId="266"/>
        </pc:sldMkLst>
        <pc:spChg chg="mod">
          <ac:chgData name="Williams, Cole" userId="S::cw120318@ohio.edu::a8d46fd8-9020-425f-abd3-ff14649b6cc2" providerId="AD" clId="Web-{EDBB6266-57AA-41DA-A6F0-DC62E9B58C5F}" dt="2020-11-24T14:49:38.527" v="26" actId="1076"/>
          <ac:spMkLst>
            <pc:docMk/>
            <pc:sldMk cId="416797034" sldId="266"/>
            <ac:spMk id="2" creationId="{2B5A3917-5F56-4575-A818-765F7923AC0B}"/>
          </ac:spMkLst>
        </pc:spChg>
        <pc:spChg chg="mod">
          <ac:chgData name="Williams, Cole" userId="S::cw120318@ohio.edu::a8d46fd8-9020-425f-abd3-ff14649b6cc2" providerId="AD" clId="Web-{EDBB6266-57AA-41DA-A6F0-DC62E9B58C5F}" dt="2020-11-24T14:51:20.748" v="366" actId="20577"/>
          <ac:spMkLst>
            <pc:docMk/>
            <pc:sldMk cId="416797034" sldId="266"/>
            <ac:spMk id="3" creationId="{EF58B0C4-2263-4EF2-97F9-FA96CD8E8355}"/>
          </ac:spMkLst>
        </pc:spChg>
        <pc:picChg chg="add del mod">
          <ac:chgData name="Williams, Cole" userId="S::cw120318@ohio.edu::a8d46fd8-9020-425f-abd3-ff14649b6cc2" providerId="AD" clId="Web-{EDBB6266-57AA-41DA-A6F0-DC62E9B58C5F}" dt="2020-11-24T14:49:26.746" v="23"/>
          <ac:picMkLst>
            <pc:docMk/>
            <pc:sldMk cId="416797034" sldId="266"/>
            <ac:picMk id="4" creationId="{D3CA949C-7002-437B-91AC-881F974B6811}"/>
          </ac:picMkLst>
        </pc:picChg>
        <pc:picChg chg="add mod">
          <ac:chgData name="Williams, Cole" userId="S::cw120318@ohio.edu::a8d46fd8-9020-425f-abd3-ff14649b6cc2" providerId="AD" clId="Web-{EDBB6266-57AA-41DA-A6F0-DC62E9B58C5F}" dt="2020-11-24T14:51:27.826" v="370" actId="1076"/>
          <ac:picMkLst>
            <pc:docMk/>
            <pc:sldMk cId="416797034" sldId="266"/>
            <ac:picMk id="5" creationId="{88FA7B8A-B98C-4075-B86E-3526EB57DA89}"/>
          </ac:picMkLst>
        </pc:picChg>
      </pc:sldChg>
    </pc:docChg>
  </pc:docChgLst>
  <pc:docChgLst>
    <pc:chgData name="Madigan, Brendan" userId="S::bm551617@ohio.edu::b724f6b8-c83d-4ddb-b9a4-02fd00b91efa" providerId="AD" clId="Web-{6C409AB1-8B6E-4ABF-956D-DB3F7AFB89F3}"/>
    <pc:docChg chg="modSld sldOrd">
      <pc:chgData name="Madigan, Brendan" userId="S::bm551617@ohio.edu::b724f6b8-c83d-4ddb-b9a4-02fd00b91efa" providerId="AD" clId="Web-{6C409AB1-8B6E-4ABF-956D-DB3F7AFB89F3}" dt="2020-11-03T15:16:43.681" v="31" actId="20577"/>
      <pc:docMkLst>
        <pc:docMk/>
      </pc:docMkLst>
      <pc:sldChg chg="modSp">
        <pc:chgData name="Madigan, Brendan" userId="S::bm551617@ohio.edu::b724f6b8-c83d-4ddb-b9a4-02fd00b91efa" providerId="AD" clId="Web-{6C409AB1-8B6E-4ABF-956D-DB3F7AFB89F3}" dt="2020-11-03T15:16:43.681" v="30" actId="20577"/>
        <pc:sldMkLst>
          <pc:docMk/>
          <pc:sldMk cId="4145972288" sldId="261"/>
        </pc:sldMkLst>
        <pc:spChg chg="mod">
          <ac:chgData name="Madigan, Brendan" userId="S::bm551617@ohio.edu::b724f6b8-c83d-4ddb-b9a4-02fd00b91efa" providerId="AD" clId="Web-{6C409AB1-8B6E-4ABF-956D-DB3F7AFB89F3}" dt="2020-11-03T15:16:43.681" v="30" actId="20577"/>
          <ac:spMkLst>
            <pc:docMk/>
            <pc:sldMk cId="4145972288" sldId="261"/>
            <ac:spMk id="3" creationId="{A448811D-9DF7-482B-BF7C-1BFF98B84E13}"/>
          </ac:spMkLst>
        </pc:spChg>
      </pc:sldChg>
      <pc:sldChg chg="ord">
        <pc:chgData name="Madigan, Brendan" userId="S::bm551617@ohio.edu::b724f6b8-c83d-4ddb-b9a4-02fd00b91efa" providerId="AD" clId="Web-{6C409AB1-8B6E-4ABF-956D-DB3F7AFB89F3}" dt="2020-11-03T15:02:19.841" v="17"/>
        <pc:sldMkLst>
          <pc:docMk/>
          <pc:sldMk cId="1396978475" sldId="262"/>
        </pc:sldMkLst>
      </pc:sldChg>
    </pc:docChg>
  </pc:docChgLst>
  <pc:docChgLst>
    <pc:chgData name="Drumm, Garrett" userId="S::gd955116@ohio.edu::a4322393-588e-4b17-85ec-587e1a0446bd" providerId="AD" clId="Web-{B7DB4DBE-8364-47FD-AAF5-AD07DAF3C578}"/>
    <pc:docChg chg="modSld">
      <pc:chgData name="Drumm, Garrett" userId="S::gd955116@ohio.edu::a4322393-588e-4b17-85ec-587e1a0446bd" providerId="AD" clId="Web-{B7DB4DBE-8364-47FD-AAF5-AD07DAF3C578}" dt="2020-11-24T14:47:23.203" v="293"/>
      <pc:docMkLst>
        <pc:docMk/>
      </pc:docMkLst>
      <pc:sldChg chg="addSp delSp modSp">
        <pc:chgData name="Drumm, Garrett" userId="S::gd955116@ohio.edu::a4322393-588e-4b17-85ec-587e1a0446bd" providerId="AD" clId="Web-{B7DB4DBE-8364-47FD-AAF5-AD07DAF3C578}" dt="2020-11-24T14:47:23.203" v="293"/>
        <pc:sldMkLst>
          <pc:docMk/>
          <pc:sldMk cId="474101358" sldId="258"/>
        </pc:sldMkLst>
        <pc:picChg chg="del">
          <ac:chgData name="Drumm, Garrett" userId="S::gd955116@ohio.edu::a4322393-588e-4b17-85ec-587e1a0446bd" providerId="AD" clId="Web-{B7DB4DBE-8364-47FD-AAF5-AD07DAF3C578}" dt="2020-11-24T14:43:38.439" v="106"/>
          <ac:picMkLst>
            <pc:docMk/>
            <pc:sldMk cId="474101358" sldId="258"/>
            <ac:picMk id="4" creationId="{89939584-4773-4CD4-9189-827919295672}"/>
          </ac:picMkLst>
        </pc:picChg>
        <pc:picChg chg="add mod modCrop">
          <ac:chgData name="Drumm, Garrett" userId="S::gd955116@ohio.edu::a4322393-588e-4b17-85ec-587e1a0446bd" providerId="AD" clId="Web-{B7DB4DBE-8364-47FD-AAF5-AD07DAF3C578}" dt="2020-11-24T14:47:23.203" v="293"/>
          <ac:picMkLst>
            <pc:docMk/>
            <pc:sldMk cId="474101358" sldId="258"/>
            <ac:picMk id="5" creationId="{6D7D8E5D-6836-41B1-8D6D-D2C0EF83F762}"/>
          </ac:picMkLst>
        </pc:picChg>
      </pc:sldChg>
      <pc:sldChg chg="modSp">
        <pc:chgData name="Drumm, Garrett" userId="S::gd955116@ohio.edu::a4322393-588e-4b17-85ec-587e1a0446bd" providerId="AD" clId="Web-{B7DB4DBE-8364-47FD-AAF5-AD07DAF3C578}" dt="2020-11-24T14:35:54.694" v="101" actId="20577"/>
        <pc:sldMkLst>
          <pc:docMk/>
          <pc:sldMk cId="3835156853" sldId="259"/>
        </pc:sldMkLst>
        <pc:spChg chg="mod">
          <ac:chgData name="Drumm, Garrett" userId="S::gd955116@ohio.edu::a4322393-588e-4b17-85ec-587e1a0446bd" providerId="AD" clId="Web-{B7DB4DBE-8364-47FD-AAF5-AD07DAF3C578}" dt="2020-11-24T14:35:54.694" v="101" actId="20577"/>
          <ac:spMkLst>
            <pc:docMk/>
            <pc:sldMk cId="3835156853" sldId="259"/>
            <ac:spMk id="3" creationId="{EF9CF7D5-85AF-4DBD-B27C-1761E86CC965}"/>
          </ac:spMkLst>
        </pc:spChg>
      </pc:sldChg>
      <pc:sldChg chg="modSp">
        <pc:chgData name="Drumm, Garrett" userId="S::gd955116@ohio.edu::a4322393-588e-4b17-85ec-587e1a0446bd" providerId="AD" clId="Web-{B7DB4DBE-8364-47FD-AAF5-AD07DAF3C578}" dt="2020-11-24T14:46:09.625" v="289" actId="20577"/>
        <pc:sldMkLst>
          <pc:docMk/>
          <pc:sldMk cId="4145972288" sldId="261"/>
        </pc:sldMkLst>
        <pc:spChg chg="mod">
          <ac:chgData name="Drumm, Garrett" userId="S::gd955116@ohio.edu::a4322393-588e-4b17-85ec-587e1a0446bd" providerId="AD" clId="Web-{B7DB4DBE-8364-47FD-AAF5-AD07DAF3C578}" dt="2020-11-24T14:46:09.625" v="289" actId="20577"/>
          <ac:spMkLst>
            <pc:docMk/>
            <pc:sldMk cId="4145972288" sldId="261"/>
            <ac:spMk id="3" creationId="{A448811D-9DF7-482B-BF7C-1BFF98B84E13}"/>
          </ac:spMkLst>
        </pc:spChg>
      </pc:sldChg>
    </pc:docChg>
  </pc:docChgLst>
  <pc:docChgLst>
    <pc:chgData name="Williams, Cole" userId="S::cw120318@ohio.edu::a8d46fd8-9020-425f-abd3-ff14649b6cc2" providerId="AD" clId="Web-{EFF7F19E-DF5E-4088-9059-67BEAAC2A0B8}"/>
    <pc:docChg chg="modSld">
      <pc:chgData name="Williams, Cole" userId="S::cw120318@ohio.edu::a8d46fd8-9020-425f-abd3-ff14649b6cc2" providerId="AD" clId="Web-{EFF7F19E-DF5E-4088-9059-67BEAAC2A0B8}" dt="2020-11-24T14:43:19.552" v="320" actId="20577"/>
      <pc:docMkLst>
        <pc:docMk/>
      </pc:docMkLst>
      <pc:sldChg chg="modSp">
        <pc:chgData name="Williams, Cole" userId="S::cw120318@ohio.edu::a8d46fd8-9020-425f-abd3-ff14649b6cc2" providerId="AD" clId="Web-{EFF7F19E-DF5E-4088-9059-67BEAAC2A0B8}" dt="2020-11-24T14:43:19.552" v="319" actId="20577"/>
        <pc:sldMkLst>
          <pc:docMk/>
          <pc:sldMk cId="4145972288" sldId="261"/>
        </pc:sldMkLst>
        <pc:spChg chg="mod">
          <ac:chgData name="Williams, Cole" userId="S::cw120318@ohio.edu::a8d46fd8-9020-425f-abd3-ff14649b6cc2" providerId="AD" clId="Web-{EFF7F19E-DF5E-4088-9059-67BEAAC2A0B8}" dt="2020-11-24T14:43:19.552" v="319" actId="20577"/>
          <ac:spMkLst>
            <pc:docMk/>
            <pc:sldMk cId="4145972288" sldId="261"/>
            <ac:spMk id="3" creationId="{A448811D-9DF7-482B-BF7C-1BFF98B84E13}"/>
          </ac:spMkLst>
        </pc:spChg>
      </pc:sldChg>
    </pc:docChg>
  </pc:docChgLst>
  <pc:docChgLst>
    <pc:chgData name="Madigan, Brendan" userId="S::bm551617@ohio.edu::b724f6b8-c83d-4ddb-b9a4-02fd00b91efa" providerId="AD" clId="Web-{41A735D9-0C48-49D1-AB5B-836EE9409BAC}"/>
    <pc:docChg chg="addSld modSld">
      <pc:chgData name="Madigan, Brendan" userId="S::bm551617@ohio.edu::b724f6b8-c83d-4ddb-b9a4-02fd00b91efa" providerId="AD" clId="Web-{41A735D9-0C48-49D1-AB5B-836EE9409BAC}" dt="2020-11-24T14:49:29.121" v="1224" actId="1076"/>
      <pc:docMkLst>
        <pc:docMk/>
      </pc:docMkLst>
      <pc:sldChg chg="modSp">
        <pc:chgData name="Madigan, Brendan" userId="S::bm551617@ohio.edu::b724f6b8-c83d-4ddb-b9a4-02fd00b91efa" providerId="AD" clId="Web-{41A735D9-0C48-49D1-AB5B-836EE9409BAC}" dt="2020-11-24T14:32:14.893" v="252" actId="20577"/>
        <pc:sldMkLst>
          <pc:docMk/>
          <pc:sldMk cId="3415626689" sldId="257"/>
        </pc:sldMkLst>
        <pc:spChg chg="mod">
          <ac:chgData name="Madigan, Brendan" userId="S::bm551617@ohio.edu::b724f6b8-c83d-4ddb-b9a4-02fd00b91efa" providerId="AD" clId="Web-{41A735D9-0C48-49D1-AB5B-836EE9409BAC}" dt="2020-11-24T14:32:14.893" v="252" actId="20577"/>
          <ac:spMkLst>
            <pc:docMk/>
            <pc:sldMk cId="3415626689" sldId="257"/>
            <ac:spMk id="3" creationId="{7E7A4CD9-5E2A-444F-9C86-ECC3B2294FD7}"/>
          </ac:spMkLst>
        </pc:spChg>
      </pc:sldChg>
      <pc:sldChg chg="modSp">
        <pc:chgData name="Madigan, Brendan" userId="S::bm551617@ohio.edu::b724f6b8-c83d-4ddb-b9a4-02fd00b91efa" providerId="AD" clId="Web-{41A735D9-0C48-49D1-AB5B-836EE9409BAC}" dt="2020-11-24T14:42:22.986" v="1008" actId="1076"/>
        <pc:sldMkLst>
          <pc:docMk/>
          <pc:sldMk cId="474101358" sldId="258"/>
        </pc:sldMkLst>
        <pc:spChg chg="mod">
          <ac:chgData name="Madigan, Brendan" userId="S::bm551617@ohio.edu::b724f6b8-c83d-4ddb-b9a4-02fd00b91efa" providerId="AD" clId="Web-{41A735D9-0C48-49D1-AB5B-836EE9409BAC}" dt="2020-11-24T14:36:17.696" v="355" actId="20577"/>
          <ac:spMkLst>
            <pc:docMk/>
            <pc:sldMk cId="474101358" sldId="258"/>
            <ac:spMk id="3" creationId="{CC821331-51BD-46E0-BA9C-19AAB767260E}"/>
          </ac:spMkLst>
        </pc:spChg>
        <pc:picChg chg="mod">
          <ac:chgData name="Madigan, Brendan" userId="S::bm551617@ohio.edu::b724f6b8-c83d-4ddb-b9a4-02fd00b91efa" providerId="AD" clId="Web-{41A735D9-0C48-49D1-AB5B-836EE9409BAC}" dt="2020-11-24T14:42:22.986" v="1008" actId="1076"/>
          <ac:picMkLst>
            <pc:docMk/>
            <pc:sldMk cId="474101358" sldId="258"/>
            <ac:picMk id="4" creationId="{89939584-4773-4CD4-9189-827919295672}"/>
          </ac:picMkLst>
        </pc:picChg>
      </pc:sldChg>
      <pc:sldChg chg="modSp">
        <pc:chgData name="Madigan, Brendan" userId="S::bm551617@ohio.edu::b724f6b8-c83d-4ddb-b9a4-02fd00b91efa" providerId="AD" clId="Web-{41A735D9-0C48-49D1-AB5B-836EE9409BAC}" dt="2020-11-24T14:36:39.196" v="364" actId="20577"/>
        <pc:sldMkLst>
          <pc:docMk/>
          <pc:sldMk cId="3835156853" sldId="259"/>
        </pc:sldMkLst>
        <pc:spChg chg="mod">
          <ac:chgData name="Madigan, Brendan" userId="S::bm551617@ohio.edu::b724f6b8-c83d-4ddb-b9a4-02fd00b91efa" providerId="AD" clId="Web-{41A735D9-0C48-49D1-AB5B-836EE9409BAC}" dt="2020-11-24T14:36:39.196" v="364" actId="20577"/>
          <ac:spMkLst>
            <pc:docMk/>
            <pc:sldMk cId="3835156853" sldId="259"/>
            <ac:spMk id="3" creationId="{EF9CF7D5-85AF-4DBD-B27C-1761E86CC965}"/>
          </ac:spMkLst>
        </pc:spChg>
      </pc:sldChg>
      <pc:sldChg chg="addSp delSp modSp new">
        <pc:chgData name="Madigan, Brendan" userId="S::bm551617@ohio.edu::b724f6b8-c83d-4ddb-b9a4-02fd00b91efa" providerId="AD" clId="Web-{41A735D9-0C48-49D1-AB5B-836EE9409BAC}" dt="2020-11-24T14:49:29.121" v="1224" actId="1076"/>
        <pc:sldMkLst>
          <pc:docMk/>
          <pc:sldMk cId="598553712" sldId="263"/>
        </pc:sldMkLst>
        <pc:spChg chg="mod">
          <ac:chgData name="Madigan, Brendan" userId="S::bm551617@ohio.edu::b724f6b8-c83d-4ddb-b9a4-02fd00b91efa" providerId="AD" clId="Web-{41A735D9-0C48-49D1-AB5B-836EE9409BAC}" dt="2020-11-24T14:45:22.490" v="1105" actId="1076"/>
          <ac:spMkLst>
            <pc:docMk/>
            <pc:sldMk cId="598553712" sldId="263"/>
            <ac:spMk id="2" creationId="{EC01391D-3FF4-495C-A7A6-B26B3CBB2C38}"/>
          </ac:spMkLst>
        </pc:spChg>
        <pc:spChg chg="del">
          <ac:chgData name="Madigan, Brendan" userId="S::bm551617@ohio.edu::b724f6b8-c83d-4ddb-b9a4-02fd00b91efa" providerId="AD" clId="Web-{41A735D9-0C48-49D1-AB5B-836EE9409BAC}" dt="2020-11-24T14:38:51.668" v="433"/>
          <ac:spMkLst>
            <pc:docMk/>
            <pc:sldMk cId="598553712" sldId="263"/>
            <ac:spMk id="3" creationId="{75E495AC-6CBD-4AC3-9263-C25B8648DFA7}"/>
          </ac:spMkLst>
        </pc:spChg>
        <pc:spChg chg="mod">
          <ac:chgData name="Madigan, Brendan" userId="S::bm551617@ohio.edu::b724f6b8-c83d-4ddb-b9a4-02fd00b91efa" providerId="AD" clId="Web-{41A735D9-0C48-49D1-AB5B-836EE9409BAC}" dt="2020-11-24T14:45:24.631" v="1106" actId="1076"/>
          <ac:spMkLst>
            <pc:docMk/>
            <pc:sldMk cId="598553712" sldId="263"/>
            <ac:spMk id="4" creationId="{26C568FD-0C5B-4CD9-8C25-63D3EF79AF7B}"/>
          </ac:spMkLst>
        </pc:spChg>
        <pc:picChg chg="add mod">
          <ac:chgData name="Madigan, Brendan" userId="S::bm551617@ohio.edu::b724f6b8-c83d-4ddb-b9a4-02fd00b91efa" providerId="AD" clId="Web-{41A735D9-0C48-49D1-AB5B-836EE9409BAC}" dt="2020-11-24T14:49:27.496" v="1223" actId="1076"/>
          <ac:picMkLst>
            <pc:docMk/>
            <pc:sldMk cId="598553712" sldId="263"/>
            <ac:picMk id="5" creationId="{5110CEB9-A084-4E57-ACA7-A23BE5CF9968}"/>
          </ac:picMkLst>
        </pc:picChg>
        <pc:picChg chg="add del mod">
          <ac:chgData name="Madigan, Brendan" userId="S::bm551617@ohio.edu::b724f6b8-c83d-4ddb-b9a4-02fd00b91efa" providerId="AD" clId="Web-{41A735D9-0C48-49D1-AB5B-836EE9409BAC}" dt="2020-11-24T14:44:38.927" v="1094"/>
          <ac:picMkLst>
            <pc:docMk/>
            <pc:sldMk cId="598553712" sldId="263"/>
            <ac:picMk id="6" creationId="{6E315EEA-3532-4A47-B9F6-2153C8A5433F}"/>
          </ac:picMkLst>
        </pc:picChg>
        <pc:picChg chg="add mod">
          <ac:chgData name="Madigan, Brendan" userId="S::bm551617@ohio.edu::b724f6b8-c83d-4ddb-b9a4-02fd00b91efa" providerId="AD" clId="Web-{41A735D9-0C48-49D1-AB5B-836EE9409BAC}" dt="2020-11-24T14:49:29.121" v="1224" actId="1076"/>
          <ac:picMkLst>
            <pc:docMk/>
            <pc:sldMk cId="598553712" sldId="263"/>
            <ac:picMk id="7" creationId="{E36819DA-8790-48F0-B52D-C6C57E8659E8}"/>
          </ac:picMkLst>
        </pc:picChg>
      </pc:sldChg>
      <pc:sldChg chg="modSp new">
        <pc:chgData name="Madigan, Brendan" userId="S::bm551617@ohio.edu::b724f6b8-c83d-4ddb-b9a4-02fd00b91efa" providerId="AD" clId="Web-{41A735D9-0C48-49D1-AB5B-836EE9409BAC}" dt="2020-11-24T14:49:00.948" v="1221" actId="20577"/>
        <pc:sldMkLst>
          <pc:docMk/>
          <pc:sldMk cId="3345264336" sldId="264"/>
        </pc:sldMkLst>
        <pc:spChg chg="mod">
          <ac:chgData name="Madigan, Brendan" userId="S::bm551617@ohio.edu::b724f6b8-c83d-4ddb-b9a4-02fd00b91efa" providerId="AD" clId="Web-{41A735D9-0C48-49D1-AB5B-836EE9409BAC}" dt="2020-11-24T14:37:06.760" v="404" actId="20577"/>
          <ac:spMkLst>
            <pc:docMk/>
            <pc:sldMk cId="3345264336" sldId="264"/>
            <ac:spMk id="2" creationId="{D675F978-86B2-4395-98F9-7A5005DC07EF}"/>
          </ac:spMkLst>
        </pc:spChg>
        <pc:spChg chg="mod">
          <ac:chgData name="Madigan, Brendan" userId="S::bm551617@ohio.edu::b724f6b8-c83d-4ddb-b9a4-02fd00b91efa" providerId="AD" clId="Web-{41A735D9-0C48-49D1-AB5B-836EE9409BAC}" dt="2020-11-24T14:49:00.948" v="1221" actId="20577"/>
          <ac:spMkLst>
            <pc:docMk/>
            <pc:sldMk cId="3345264336" sldId="264"/>
            <ac:spMk id="3" creationId="{32B27C0D-4E65-44EE-BAF9-6D4766A5D311}"/>
          </ac:spMkLst>
        </pc:spChg>
      </pc:sldChg>
      <pc:sldChg chg="addSp delSp modSp new">
        <pc:chgData name="Madigan, Brendan" userId="S::bm551617@ohio.edu::b724f6b8-c83d-4ddb-b9a4-02fd00b91efa" providerId="AD" clId="Web-{41A735D9-0C48-49D1-AB5B-836EE9409BAC}" dt="2020-11-24T14:46:37.523" v="1169" actId="14100"/>
        <pc:sldMkLst>
          <pc:docMk/>
          <pc:sldMk cId="373389429" sldId="265"/>
        </pc:sldMkLst>
        <pc:spChg chg="mod">
          <ac:chgData name="Madigan, Brendan" userId="S::bm551617@ohio.edu::b724f6b8-c83d-4ddb-b9a4-02fd00b91efa" providerId="AD" clId="Web-{41A735D9-0C48-49D1-AB5B-836EE9409BAC}" dt="2020-11-24T14:45:55.100" v="1153" actId="20577"/>
          <ac:spMkLst>
            <pc:docMk/>
            <pc:sldMk cId="373389429" sldId="265"/>
            <ac:spMk id="2" creationId="{6F1BF395-A9F4-4C35-B348-55B16BE87E4A}"/>
          </ac:spMkLst>
        </pc:spChg>
        <pc:spChg chg="del">
          <ac:chgData name="Madigan, Brendan" userId="S::bm551617@ohio.edu::b724f6b8-c83d-4ddb-b9a4-02fd00b91efa" providerId="AD" clId="Web-{41A735D9-0C48-49D1-AB5B-836EE9409BAC}" dt="2020-11-24T14:45:59.054" v="1156"/>
          <ac:spMkLst>
            <pc:docMk/>
            <pc:sldMk cId="373389429" sldId="265"/>
            <ac:spMk id="3" creationId="{9C3EF0C0-1921-4F92-9AB3-735E0C8BD7AF}"/>
          </ac:spMkLst>
        </pc:spChg>
        <pc:picChg chg="add mod">
          <ac:chgData name="Madigan, Brendan" userId="S::bm551617@ohio.edu::b724f6b8-c83d-4ddb-b9a4-02fd00b91efa" providerId="AD" clId="Web-{41A735D9-0C48-49D1-AB5B-836EE9409BAC}" dt="2020-11-24T14:46:37.523" v="1169" actId="14100"/>
          <ac:picMkLst>
            <pc:docMk/>
            <pc:sldMk cId="373389429" sldId="265"/>
            <ac:picMk id="4" creationId="{4FA8A5B5-907F-4E51-A6C0-C42F5C56389B}"/>
          </ac:picMkLst>
        </pc:picChg>
        <pc:picChg chg="add mod">
          <ac:chgData name="Madigan, Brendan" userId="S::bm551617@ohio.edu::b724f6b8-c83d-4ddb-b9a4-02fd00b91efa" providerId="AD" clId="Web-{41A735D9-0C48-49D1-AB5B-836EE9409BAC}" dt="2020-11-24T14:46:34.257" v="1168" actId="1076"/>
          <ac:picMkLst>
            <pc:docMk/>
            <pc:sldMk cId="373389429" sldId="265"/>
            <ac:picMk id="5" creationId="{5A5B46C5-6EDB-4C2D-852B-C2B1267E00C3}"/>
          </ac:picMkLst>
        </pc:picChg>
      </pc:sldChg>
    </pc:docChg>
  </pc:docChgLst>
  <pc:docChgLst>
    <pc:chgData name="Drumm, Garrett" userId="S::gd955116@ohio.edu::a4322393-588e-4b17-85ec-587e1a0446bd" providerId="AD" clId="Web-{0784CBBF-3CE2-4385-B974-38CDCF45CDE3}"/>
    <pc:docChg chg="modSld">
      <pc:chgData name="Drumm, Garrett" userId="S::gd955116@ohio.edu::a4322393-588e-4b17-85ec-587e1a0446bd" providerId="AD" clId="Web-{0784CBBF-3CE2-4385-B974-38CDCF45CDE3}" dt="2020-11-03T15:15:10.789" v="15" actId="20577"/>
      <pc:docMkLst>
        <pc:docMk/>
      </pc:docMkLst>
      <pc:sldChg chg="modSp">
        <pc:chgData name="Drumm, Garrett" userId="S::gd955116@ohio.edu::a4322393-588e-4b17-85ec-587e1a0446bd" providerId="AD" clId="Web-{0784CBBF-3CE2-4385-B974-38CDCF45CDE3}" dt="2020-11-03T15:15:10.789" v="14" actId="20577"/>
        <pc:sldMkLst>
          <pc:docMk/>
          <pc:sldMk cId="3927420068" sldId="256"/>
        </pc:sldMkLst>
        <pc:spChg chg="mod">
          <ac:chgData name="Drumm, Garrett" userId="S::gd955116@ohio.edu::a4322393-588e-4b17-85ec-587e1a0446bd" providerId="AD" clId="Web-{0784CBBF-3CE2-4385-B974-38CDCF45CDE3}" dt="2020-11-03T15:15:10.789" v="14" actId="20577"/>
          <ac:spMkLst>
            <pc:docMk/>
            <pc:sldMk cId="3927420068" sldId="256"/>
            <ac:spMk id="3" creationId="{393E9308-904B-4883-8E2A-DDEA76B099A2}"/>
          </ac:spMkLst>
        </pc:spChg>
      </pc:sldChg>
    </pc:docChg>
  </pc:docChgLst>
  <pc:docChgLst>
    <pc:chgData name="Ross, Evan" userId="S::er681517@ohio.edu::9b2cbafc-8617-45dd-9bb4-2f7fad8cac5f" providerId="AD" clId="Web-{E9582848-D314-4BB4-831F-F61C11C489B7}"/>
    <pc:docChg chg="modSld">
      <pc:chgData name="Ross, Evan" userId="S::er681517@ohio.edu::9b2cbafc-8617-45dd-9bb4-2f7fad8cac5f" providerId="AD" clId="Web-{E9582848-D314-4BB4-831F-F61C11C489B7}" dt="2020-11-24T14:52:45.830" v="625" actId="20577"/>
      <pc:docMkLst>
        <pc:docMk/>
      </pc:docMkLst>
      <pc:sldChg chg="modSp">
        <pc:chgData name="Ross, Evan" userId="S::er681517@ohio.edu::9b2cbafc-8617-45dd-9bb4-2f7fad8cac5f" providerId="AD" clId="Web-{E9582848-D314-4BB4-831F-F61C11C489B7}" dt="2020-11-24T14:52:45.830" v="624" actId="20577"/>
        <pc:sldMkLst>
          <pc:docMk/>
          <pc:sldMk cId="3345264336" sldId="264"/>
        </pc:sldMkLst>
        <pc:spChg chg="mod">
          <ac:chgData name="Ross, Evan" userId="S::er681517@ohio.edu::9b2cbafc-8617-45dd-9bb4-2f7fad8cac5f" providerId="AD" clId="Web-{E9582848-D314-4BB4-831F-F61C11C489B7}" dt="2020-11-24T14:52:45.830" v="624" actId="20577"/>
          <ac:spMkLst>
            <pc:docMk/>
            <pc:sldMk cId="3345264336" sldId="264"/>
            <ac:spMk id="3" creationId="{32B27C0D-4E65-44EE-BAF9-6D4766A5D311}"/>
          </ac:spMkLst>
        </pc:spChg>
      </pc:sldChg>
    </pc:docChg>
  </pc:docChgLst>
  <pc:docChgLst>
    <pc:chgData name="Williams, Cole" userId="S::cw120318@ohio.edu::a8d46fd8-9020-425f-abd3-ff14649b6cc2" providerId="AD" clId="Web-{B068D30B-2F31-4B70-BE68-D07F3CE7CC2B}"/>
    <pc:docChg chg="delSld modSld">
      <pc:chgData name="Williams, Cole" userId="S::cw120318@ohio.edu::a8d46fd8-9020-425f-abd3-ff14649b6cc2" providerId="AD" clId="Web-{B068D30B-2F31-4B70-BE68-D07F3CE7CC2B}" dt="2020-11-24T14:26:08.543" v="71"/>
      <pc:docMkLst>
        <pc:docMk/>
      </pc:docMkLst>
      <pc:sldChg chg="modSp">
        <pc:chgData name="Williams, Cole" userId="S::cw120318@ohio.edu::a8d46fd8-9020-425f-abd3-ff14649b6cc2" providerId="AD" clId="Web-{B068D30B-2F31-4B70-BE68-D07F3CE7CC2B}" dt="2020-11-24T14:24:58.214" v="26" actId="20577"/>
        <pc:sldMkLst>
          <pc:docMk/>
          <pc:sldMk cId="3927420068" sldId="256"/>
        </pc:sldMkLst>
        <pc:spChg chg="mod">
          <ac:chgData name="Williams, Cole" userId="S::cw120318@ohio.edu::a8d46fd8-9020-425f-abd3-ff14649b6cc2" providerId="AD" clId="Web-{B068D30B-2F31-4B70-BE68-D07F3CE7CC2B}" dt="2020-11-24T14:24:58.214" v="26" actId="20577"/>
          <ac:spMkLst>
            <pc:docMk/>
            <pc:sldMk cId="3927420068" sldId="256"/>
            <ac:spMk id="2" creationId="{23157113-292D-4B22-8958-37FABDDA6368}"/>
          </ac:spMkLst>
        </pc:spChg>
      </pc:sldChg>
      <pc:sldChg chg="modSp">
        <pc:chgData name="Williams, Cole" userId="S::cw120318@ohio.edu::a8d46fd8-9020-425f-abd3-ff14649b6cc2" providerId="AD" clId="Web-{B068D30B-2F31-4B70-BE68-D07F3CE7CC2B}" dt="2020-11-24T14:25:05.011" v="44" actId="20577"/>
        <pc:sldMkLst>
          <pc:docMk/>
          <pc:sldMk cId="3415626689" sldId="257"/>
        </pc:sldMkLst>
        <pc:spChg chg="mod">
          <ac:chgData name="Williams, Cole" userId="S::cw120318@ohio.edu::a8d46fd8-9020-425f-abd3-ff14649b6cc2" providerId="AD" clId="Web-{B068D30B-2F31-4B70-BE68-D07F3CE7CC2B}" dt="2020-11-24T14:25:05.011" v="44" actId="20577"/>
          <ac:spMkLst>
            <pc:docMk/>
            <pc:sldMk cId="3415626689" sldId="257"/>
            <ac:spMk id="2" creationId="{F67A3DA1-EDD1-4FB2-8E69-848805525963}"/>
          </ac:spMkLst>
        </pc:spChg>
      </pc:sldChg>
      <pc:sldChg chg="modSp">
        <pc:chgData name="Williams, Cole" userId="S::cw120318@ohio.edu::a8d46fd8-9020-425f-abd3-ff14649b6cc2" providerId="AD" clId="Web-{B068D30B-2F31-4B70-BE68-D07F3CE7CC2B}" dt="2020-11-24T14:25:56.762" v="63" actId="14100"/>
        <pc:sldMkLst>
          <pc:docMk/>
          <pc:sldMk cId="474101358" sldId="258"/>
        </pc:sldMkLst>
        <pc:spChg chg="mod ord">
          <ac:chgData name="Williams, Cole" userId="S::cw120318@ohio.edu::a8d46fd8-9020-425f-abd3-ff14649b6cc2" providerId="AD" clId="Web-{B068D30B-2F31-4B70-BE68-D07F3CE7CC2B}" dt="2020-11-24T14:25:50.074" v="62"/>
          <ac:spMkLst>
            <pc:docMk/>
            <pc:sldMk cId="474101358" sldId="258"/>
            <ac:spMk id="2" creationId="{69277751-1ABE-4915-B5E3-BEB2B516515A}"/>
          </ac:spMkLst>
        </pc:spChg>
        <pc:picChg chg="mod">
          <ac:chgData name="Williams, Cole" userId="S::cw120318@ohio.edu::a8d46fd8-9020-425f-abd3-ff14649b6cc2" providerId="AD" clId="Web-{B068D30B-2F31-4B70-BE68-D07F3CE7CC2B}" dt="2020-11-24T14:25:56.762" v="63" actId="14100"/>
          <ac:picMkLst>
            <pc:docMk/>
            <pc:sldMk cId="474101358" sldId="258"/>
            <ac:picMk id="4" creationId="{89939584-4773-4CD4-9189-827919295672}"/>
          </ac:picMkLst>
        </pc:picChg>
      </pc:sldChg>
      <pc:sldChg chg="modSp">
        <pc:chgData name="Williams, Cole" userId="S::cw120318@ohio.edu::a8d46fd8-9020-425f-abd3-ff14649b6cc2" providerId="AD" clId="Web-{B068D30B-2F31-4B70-BE68-D07F3CE7CC2B}" dt="2020-11-24T14:26:05.277" v="68" actId="20577"/>
        <pc:sldMkLst>
          <pc:docMk/>
          <pc:sldMk cId="3835156853" sldId="259"/>
        </pc:sldMkLst>
        <pc:spChg chg="mod">
          <ac:chgData name="Williams, Cole" userId="S::cw120318@ohio.edu::a8d46fd8-9020-425f-abd3-ff14649b6cc2" providerId="AD" clId="Web-{B068D30B-2F31-4B70-BE68-D07F3CE7CC2B}" dt="2020-11-24T14:26:05.277" v="68" actId="20577"/>
          <ac:spMkLst>
            <pc:docMk/>
            <pc:sldMk cId="3835156853" sldId="259"/>
            <ac:spMk id="2" creationId="{F07D0785-7161-407F-8C90-12BAAA1AD089}"/>
          </ac:spMkLst>
        </pc:spChg>
      </pc:sldChg>
      <pc:sldChg chg="del">
        <pc:chgData name="Williams, Cole" userId="S::cw120318@ohio.edu::a8d46fd8-9020-425f-abd3-ff14649b6cc2" providerId="AD" clId="Web-{B068D30B-2F31-4B70-BE68-D07F3CE7CC2B}" dt="2020-11-24T14:26:08.543" v="71"/>
        <pc:sldMkLst>
          <pc:docMk/>
          <pc:sldMk cId="1386756267" sldId="2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D2118-697D-4D0F-9E48-199AEF1B00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790E19-46A4-4A57-9BFE-033F3C381A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C18291-7ED8-4E02-83B5-4E011458C8E8}"/>
              </a:ext>
            </a:extLst>
          </p:cNvPr>
          <p:cNvSpPr>
            <a:spLocks noGrp="1"/>
          </p:cNvSpPr>
          <p:nvPr>
            <p:ph type="dt" sz="half" idx="10"/>
          </p:nvPr>
        </p:nvSpPr>
        <p:spPr/>
        <p:txBody>
          <a:bodyPr/>
          <a:lstStyle/>
          <a:p>
            <a:fld id="{AC95FC93-A768-4879-A0EF-C62967D9C4BB}" type="datetimeFigureOut">
              <a:rPr lang="en-US" smtClean="0"/>
              <a:t>11/24/2020</a:t>
            </a:fld>
            <a:endParaRPr lang="en-US"/>
          </a:p>
        </p:txBody>
      </p:sp>
      <p:sp>
        <p:nvSpPr>
          <p:cNvPr id="5" name="Footer Placeholder 4">
            <a:extLst>
              <a:ext uri="{FF2B5EF4-FFF2-40B4-BE49-F238E27FC236}">
                <a16:creationId xmlns:a16="http://schemas.microsoft.com/office/drawing/2014/main" id="{BD7C6376-9FC9-45FF-AFC5-FC7AE25F66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CA6AFD-A061-4494-9738-FA464A89E206}"/>
              </a:ext>
            </a:extLst>
          </p:cNvPr>
          <p:cNvSpPr>
            <a:spLocks noGrp="1"/>
          </p:cNvSpPr>
          <p:nvPr>
            <p:ph type="sldNum" sz="quarter" idx="12"/>
          </p:nvPr>
        </p:nvSpPr>
        <p:spPr/>
        <p:txBody>
          <a:bodyPr/>
          <a:lstStyle/>
          <a:p>
            <a:fld id="{6E2495E8-E612-4D44-ADDD-01AB98B91AB7}" type="slidenum">
              <a:rPr lang="en-US" smtClean="0"/>
              <a:t>‹#›</a:t>
            </a:fld>
            <a:endParaRPr lang="en-US"/>
          </a:p>
        </p:txBody>
      </p:sp>
    </p:spTree>
    <p:extLst>
      <p:ext uri="{BB962C8B-B14F-4D97-AF65-F5344CB8AC3E}">
        <p14:creationId xmlns:p14="http://schemas.microsoft.com/office/powerpoint/2010/main" val="1545120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5F50-8AD2-4CE1-90A4-45B8C4635F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C9BB08-B817-49BD-A239-C66B05DB45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8C10D8-DFA9-4FD7-BEFF-EDD8B5C5B96E}"/>
              </a:ext>
            </a:extLst>
          </p:cNvPr>
          <p:cNvSpPr>
            <a:spLocks noGrp="1"/>
          </p:cNvSpPr>
          <p:nvPr>
            <p:ph type="dt" sz="half" idx="10"/>
          </p:nvPr>
        </p:nvSpPr>
        <p:spPr/>
        <p:txBody>
          <a:bodyPr/>
          <a:lstStyle/>
          <a:p>
            <a:fld id="{AC95FC93-A768-4879-A0EF-C62967D9C4BB}" type="datetimeFigureOut">
              <a:rPr lang="en-US" smtClean="0"/>
              <a:t>11/24/2020</a:t>
            </a:fld>
            <a:endParaRPr lang="en-US"/>
          </a:p>
        </p:txBody>
      </p:sp>
      <p:sp>
        <p:nvSpPr>
          <p:cNvPr id="5" name="Footer Placeholder 4">
            <a:extLst>
              <a:ext uri="{FF2B5EF4-FFF2-40B4-BE49-F238E27FC236}">
                <a16:creationId xmlns:a16="http://schemas.microsoft.com/office/drawing/2014/main" id="{42702148-4B32-49E0-9CDF-681CFCAF45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066DF-6C97-4169-913B-91309CF84B7C}"/>
              </a:ext>
            </a:extLst>
          </p:cNvPr>
          <p:cNvSpPr>
            <a:spLocks noGrp="1"/>
          </p:cNvSpPr>
          <p:nvPr>
            <p:ph type="sldNum" sz="quarter" idx="12"/>
          </p:nvPr>
        </p:nvSpPr>
        <p:spPr/>
        <p:txBody>
          <a:bodyPr/>
          <a:lstStyle/>
          <a:p>
            <a:fld id="{6E2495E8-E612-4D44-ADDD-01AB98B91AB7}" type="slidenum">
              <a:rPr lang="en-US" smtClean="0"/>
              <a:t>‹#›</a:t>
            </a:fld>
            <a:endParaRPr lang="en-US"/>
          </a:p>
        </p:txBody>
      </p:sp>
    </p:spTree>
    <p:extLst>
      <p:ext uri="{BB962C8B-B14F-4D97-AF65-F5344CB8AC3E}">
        <p14:creationId xmlns:p14="http://schemas.microsoft.com/office/powerpoint/2010/main" val="2059540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509C6C-FB57-4791-88D7-6E8206EA5D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ACB195-2708-452F-882F-3D8B7D1AD7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FD642-442D-483B-B864-A88D51FC76CD}"/>
              </a:ext>
            </a:extLst>
          </p:cNvPr>
          <p:cNvSpPr>
            <a:spLocks noGrp="1"/>
          </p:cNvSpPr>
          <p:nvPr>
            <p:ph type="dt" sz="half" idx="10"/>
          </p:nvPr>
        </p:nvSpPr>
        <p:spPr/>
        <p:txBody>
          <a:bodyPr/>
          <a:lstStyle/>
          <a:p>
            <a:fld id="{AC95FC93-A768-4879-A0EF-C62967D9C4BB}" type="datetimeFigureOut">
              <a:rPr lang="en-US" smtClean="0"/>
              <a:t>11/24/2020</a:t>
            </a:fld>
            <a:endParaRPr lang="en-US"/>
          </a:p>
        </p:txBody>
      </p:sp>
      <p:sp>
        <p:nvSpPr>
          <p:cNvPr id="5" name="Footer Placeholder 4">
            <a:extLst>
              <a:ext uri="{FF2B5EF4-FFF2-40B4-BE49-F238E27FC236}">
                <a16:creationId xmlns:a16="http://schemas.microsoft.com/office/drawing/2014/main" id="{4566872D-F643-47D2-8F4A-31407627B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EE479-255B-4665-A31F-48993B4684DD}"/>
              </a:ext>
            </a:extLst>
          </p:cNvPr>
          <p:cNvSpPr>
            <a:spLocks noGrp="1"/>
          </p:cNvSpPr>
          <p:nvPr>
            <p:ph type="sldNum" sz="quarter" idx="12"/>
          </p:nvPr>
        </p:nvSpPr>
        <p:spPr/>
        <p:txBody>
          <a:bodyPr/>
          <a:lstStyle/>
          <a:p>
            <a:fld id="{6E2495E8-E612-4D44-ADDD-01AB98B91AB7}" type="slidenum">
              <a:rPr lang="en-US" smtClean="0"/>
              <a:t>‹#›</a:t>
            </a:fld>
            <a:endParaRPr lang="en-US"/>
          </a:p>
        </p:txBody>
      </p:sp>
    </p:spTree>
    <p:extLst>
      <p:ext uri="{BB962C8B-B14F-4D97-AF65-F5344CB8AC3E}">
        <p14:creationId xmlns:p14="http://schemas.microsoft.com/office/powerpoint/2010/main" val="419257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6166F-86FA-46B0-889D-7F8F215224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D5224C-FC00-4216-862E-977A8FF9E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4426F3-3F4D-4448-8BA9-B8AAFD870E23}"/>
              </a:ext>
            </a:extLst>
          </p:cNvPr>
          <p:cNvSpPr>
            <a:spLocks noGrp="1"/>
          </p:cNvSpPr>
          <p:nvPr>
            <p:ph type="dt" sz="half" idx="10"/>
          </p:nvPr>
        </p:nvSpPr>
        <p:spPr/>
        <p:txBody>
          <a:bodyPr/>
          <a:lstStyle/>
          <a:p>
            <a:fld id="{AC95FC93-A768-4879-A0EF-C62967D9C4BB}" type="datetimeFigureOut">
              <a:rPr lang="en-US" smtClean="0"/>
              <a:t>11/24/2020</a:t>
            </a:fld>
            <a:endParaRPr lang="en-US"/>
          </a:p>
        </p:txBody>
      </p:sp>
      <p:sp>
        <p:nvSpPr>
          <p:cNvPr id="5" name="Footer Placeholder 4">
            <a:extLst>
              <a:ext uri="{FF2B5EF4-FFF2-40B4-BE49-F238E27FC236}">
                <a16:creationId xmlns:a16="http://schemas.microsoft.com/office/drawing/2014/main" id="{C70F2030-5A1A-43A9-B818-A02C9B58D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2367D7-8174-491D-8DC5-21138654395B}"/>
              </a:ext>
            </a:extLst>
          </p:cNvPr>
          <p:cNvSpPr>
            <a:spLocks noGrp="1"/>
          </p:cNvSpPr>
          <p:nvPr>
            <p:ph type="sldNum" sz="quarter" idx="12"/>
          </p:nvPr>
        </p:nvSpPr>
        <p:spPr/>
        <p:txBody>
          <a:bodyPr/>
          <a:lstStyle/>
          <a:p>
            <a:fld id="{6E2495E8-E612-4D44-ADDD-01AB98B91AB7}" type="slidenum">
              <a:rPr lang="en-US" smtClean="0"/>
              <a:t>‹#›</a:t>
            </a:fld>
            <a:endParaRPr lang="en-US"/>
          </a:p>
        </p:txBody>
      </p:sp>
    </p:spTree>
    <p:extLst>
      <p:ext uri="{BB962C8B-B14F-4D97-AF65-F5344CB8AC3E}">
        <p14:creationId xmlns:p14="http://schemas.microsoft.com/office/powerpoint/2010/main" val="1309412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B95E7-F326-4010-A508-4E444E4DFB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A4676B-A2B7-4E05-BAF0-FF1B9A12E3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A490EA-4DCC-41C7-9FB6-D36C967A891E}"/>
              </a:ext>
            </a:extLst>
          </p:cNvPr>
          <p:cNvSpPr>
            <a:spLocks noGrp="1"/>
          </p:cNvSpPr>
          <p:nvPr>
            <p:ph type="dt" sz="half" idx="10"/>
          </p:nvPr>
        </p:nvSpPr>
        <p:spPr/>
        <p:txBody>
          <a:bodyPr/>
          <a:lstStyle/>
          <a:p>
            <a:fld id="{AC95FC93-A768-4879-A0EF-C62967D9C4BB}" type="datetimeFigureOut">
              <a:rPr lang="en-US" smtClean="0"/>
              <a:t>11/24/2020</a:t>
            </a:fld>
            <a:endParaRPr lang="en-US"/>
          </a:p>
        </p:txBody>
      </p:sp>
      <p:sp>
        <p:nvSpPr>
          <p:cNvPr id="5" name="Footer Placeholder 4">
            <a:extLst>
              <a:ext uri="{FF2B5EF4-FFF2-40B4-BE49-F238E27FC236}">
                <a16:creationId xmlns:a16="http://schemas.microsoft.com/office/drawing/2014/main" id="{F69D5BD1-4E56-4C63-878F-B06D629A89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9BFF5-FAC6-4ED2-95B6-30C594A11302}"/>
              </a:ext>
            </a:extLst>
          </p:cNvPr>
          <p:cNvSpPr>
            <a:spLocks noGrp="1"/>
          </p:cNvSpPr>
          <p:nvPr>
            <p:ph type="sldNum" sz="quarter" idx="12"/>
          </p:nvPr>
        </p:nvSpPr>
        <p:spPr/>
        <p:txBody>
          <a:bodyPr/>
          <a:lstStyle/>
          <a:p>
            <a:fld id="{6E2495E8-E612-4D44-ADDD-01AB98B91AB7}" type="slidenum">
              <a:rPr lang="en-US" smtClean="0"/>
              <a:t>‹#›</a:t>
            </a:fld>
            <a:endParaRPr lang="en-US"/>
          </a:p>
        </p:txBody>
      </p:sp>
    </p:spTree>
    <p:extLst>
      <p:ext uri="{BB962C8B-B14F-4D97-AF65-F5344CB8AC3E}">
        <p14:creationId xmlns:p14="http://schemas.microsoft.com/office/powerpoint/2010/main" val="3850720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7468-4A7F-4D07-AE56-EAE2FBEB77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BFBEB-A92F-4B7C-BE9C-F6EE510054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704E2C-A9C4-4B88-9418-DCE001830A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D01F5E-BB7B-4D2A-950E-2F695C232403}"/>
              </a:ext>
            </a:extLst>
          </p:cNvPr>
          <p:cNvSpPr>
            <a:spLocks noGrp="1"/>
          </p:cNvSpPr>
          <p:nvPr>
            <p:ph type="dt" sz="half" idx="10"/>
          </p:nvPr>
        </p:nvSpPr>
        <p:spPr/>
        <p:txBody>
          <a:bodyPr/>
          <a:lstStyle/>
          <a:p>
            <a:fld id="{AC95FC93-A768-4879-A0EF-C62967D9C4BB}" type="datetimeFigureOut">
              <a:rPr lang="en-US" smtClean="0"/>
              <a:t>11/24/2020</a:t>
            </a:fld>
            <a:endParaRPr lang="en-US"/>
          </a:p>
        </p:txBody>
      </p:sp>
      <p:sp>
        <p:nvSpPr>
          <p:cNvPr id="6" name="Footer Placeholder 5">
            <a:extLst>
              <a:ext uri="{FF2B5EF4-FFF2-40B4-BE49-F238E27FC236}">
                <a16:creationId xmlns:a16="http://schemas.microsoft.com/office/drawing/2014/main" id="{D3536FE6-0E53-47F6-8723-E638065C7F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88E527-9CF1-4157-ABCF-551BCAB00DC5}"/>
              </a:ext>
            </a:extLst>
          </p:cNvPr>
          <p:cNvSpPr>
            <a:spLocks noGrp="1"/>
          </p:cNvSpPr>
          <p:nvPr>
            <p:ph type="sldNum" sz="quarter" idx="12"/>
          </p:nvPr>
        </p:nvSpPr>
        <p:spPr/>
        <p:txBody>
          <a:bodyPr/>
          <a:lstStyle/>
          <a:p>
            <a:fld id="{6E2495E8-E612-4D44-ADDD-01AB98B91AB7}" type="slidenum">
              <a:rPr lang="en-US" smtClean="0"/>
              <a:t>‹#›</a:t>
            </a:fld>
            <a:endParaRPr lang="en-US"/>
          </a:p>
        </p:txBody>
      </p:sp>
    </p:spTree>
    <p:extLst>
      <p:ext uri="{BB962C8B-B14F-4D97-AF65-F5344CB8AC3E}">
        <p14:creationId xmlns:p14="http://schemas.microsoft.com/office/powerpoint/2010/main" val="3779961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3551-C092-4CFD-ACDC-08BCDD2EBE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5FF84F-8AC9-44F5-B0F7-4EECD57B93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B1C02C-BF80-4E50-9FDD-C86F258264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6B4B20-0F19-45A0-B74E-D958683171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AE21AE-1AFB-4F52-B009-855052B6B2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7DAC6B-C5BC-4EE3-A4C2-7CB692D3089A}"/>
              </a:ext>
            </a:extLst>
          </p:cNvPr>
          <p:cNvSpPr>
            <a:spLocks noGrp="1"/>
          </p:cNvSpPr>
          <p:nvPr>
            <p:ph type="dt" sz="half" idx="10"/>
          </p:nvPr>
        </p:nvSpPr>
        <p:spPr/>
        <p:txBody>
          <a:bodyPr/>
          <a:lstStyle/>
          <a:p>
            <a:fld id="{AC95FC93-A768-4879-A0EF-C62967D9C4BB}" type="datetimeFigureOut">
              <a:rPr lang="en-US" smtClean="0"/>
              <a:t>11/24/2020</a:t>
            </a:fld>
            <a:endParaRPr lang="en-US"/>
          </a:p>
        </p:txBody>
      </p:sp>
      <p:sp>
        <p:nvSpPr>
          <p:cNvPr id="8" name="Footer Placeholder 7">
            <a:extLst>
              <a:ext uri="{FF2B5EF4-FFF2-40B4-BE49-F238E27FC236}">
                <a16:creationId xmlns:a16="http://schemas.microsoft.com/office/drawing/2014/main" id="{0AA53875-0CA7-4FB3-9475-68A59EEE94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ED1E26-92E8-445A-BB33-21DC89FA22E4}"/>
              </a:ext>
            </a:extLst>
          </p:cNvPr>
          <p:cNvSpPr>
            <a:spLocks noGrp="1"/>
          </p:cNvSpPr>
          <p:nvPr>
            <p:ph type="sldNum" sz="quarter" idx="12"/>
          </p:nvPr>
        </p:nvSpPr>
        <p:spPr/>
        <p:txBody>
          <a:bodyPr/>
          <a:lstStyle/>
          <a:p>
            <a:fld id="{6E2495E8-E612-4D44-ADDD-01AB98B91AB7}" type="slidenum">
              <a:rPr lang="en-US" smtClean="0"/>
              <a:t>‹#›</a:t>
            </a:fld>
            <a:endParaRPr lang="en-US"/>
          </a:p>
        </p:txBody>
      </p:sp>
    </p:spTree>
    <p:extLst>
      <p:ext uri="{BB962C8B-B14F-4D97-AF65-F5344CB8AC3E}">
        <p14:creationId xmlns:p14="http://schemas.microsoft.com/office/powerpoint/2010/main" val="1508877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4B386-083B-4A81-97AD-F57E149E64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3EDF4F-0B08-4B11-A631-C1DD9122684C}"/>
              </a:ext>
            </a:extLst>
          </p:cNvPr>
          <p:cNvSpPr>
            <a:spLocks noGrp="1"/>
          </p:cNvSpPr>
          <p:nvPr>
            <p:ph type="dt" sz="half" idx="10"/>
          </p:nvPr>
        </p:nvSpPr>
        <p:spPr/>
        <p:txBody>
          <a:bodyPr/>
          <a:lstStyle/>
          <a:p>
            <a:fld id="{AC95FC93-A768-4879-A0EF-C62967D9C4BB}" type="datetimeFigureOut">
              <a:rPr lang="en-US" smtClean="0"/>
              <a:t>11/24/2020</a:t>
            </a:fld>
            <a:endParaRPr lang="en-US"/>
          </a:p>
        </p:txBody>
      </p:sp>
      <p:sp>
        <p:nvSpPr>
          <p:cNvPr id="4" name="Footer Placeholder 3">
            <a:extLst>
              <a:ext uri="{FF2B5EF4-FFF2-40B4-BE49-F238E27FC236}">
                <a16:creationId xmlns:a16="http://schemas.microsoft.com/office/drawing/2014/main" id="{33D9132E-FEE0-49A0-88B0-EE14BBCCEF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3BCE5C-9CC3-4ADF-AE37-8F3DC4A5B4B0}"/>
              </a:ext>
            </a:extLst>
          </p:cNvPr>
          <p:cNvSpPr>
            <a:spLocks noGrp="1"/>
          </p:cNvSpPr>
          <p:nvPr>
            <p:ph type="sldNum" sz="quarter" idx="12"/>
          </p:nvPr>
        </p:nvSpPr>
        <p:spPr/>
        <p:txBody>
          <a:bodyPr/>
          <a:lstStyle/>
          <a:p>
            <a:fld id="{6E2495E8-E612-4D44-ADDD-01AB98B91AB7}" type="slidenum">
              <a:rPr lang="en-US" smtClean="0"/>
              <a:t>‹#›</a:t>
            </a:fld>
            <a:endParaRPr lang="en-US"/>
          </a:p>
        </p:txBody>
      </p:sp>
    </p:spTree>
    <p:extLst>
      <p:ext uri="{BB962C8B-B14F-4D97-AF65-F5344CB8AC3E}">
        <p14:creationId xmlns:p14="http://schemas.microsoft.com/office/powerpoint/2010/main" val="2467457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53BC8B-4EBC-4BBC-979D-711BFAAF30DE}"/>
              </a:ext>
            </a:extLst>
          </p:cNvPr>
          <p:cNvSpPr>
            <a:spLocks noGrp="1"/>
          </p:cNvSpPr>
          <p:nvPr>
            <p:ph type="dt" sz="half" idx="10"/>
          </p:nvPr>
        </p:nvSpPr>
        <p:spPr/>
        <p:txBody>
          <a:bodyPr/>
          <a:lstStyle/>
          <a:p>
            <a:fld id="{AC95FC93-A768-4879-A0EF-C62967D9C4BB}" type="datetimeFigureOut">
              <a:rPr lang="en-US" smtClean="0"/>
              <a:t>11/24/2020</a:t>
            </a:fld>
            <a:endParaRPr lang="en-US"/>
          </a:p>
        </p:txBody>
      </p:sp>
      <p:sp>
        <p:nvSpPr>
          <p:cNvPr id="3" name="Footer Placeholder 2">
            <a:extLst>
              <a:ext uri="{FF2B5EF4-FFF2-40B4-BE49-F238E27FC236}">
                <a16:creationId xmlns:a16="http://schemas.microsoft.com/office/drawing/2014/main" id="{53FAAB3F-071E-49B2-968F-3914425C94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7373FA-76D8-4A87-A805-0E312E7672C1}"/>
              </a:ext>
            </a:extLst>
          </p:cNvPr>
          <p:cNvSpPr>
            <a:spLocks noGrp="1"/>
          </p:cNvSpPr>
          <p:nvPr>
            <p:ph type="sldNum" sz="quarter" idx="12"/>
          </p:nvPr>
        </p:nvSpPr>
        <p:spPr/>
        <p:txBody>
          <a:bodyPr/>
          <a:lstStyle/>
          <a:p>
            <a:fld id="{6E2495E8-E612-4D44-ADDD-01AB98B91AB7}" type="slidenum">
              <a:rPr lang="en-US" smtClean="0"/>
              <a:t>‹#›</a:t>
            </a:fld>
            <a:endParaRPr lang="en-US"/>
          </a:p>
        </p:txBody>
      </p:sp>
    </p:spTree>
    <p:extLst>
      <p:ext uri="{BB962C8B-B14F-4D97-AF65-F5344CB8AC3E}">
        <p14:creationId xmlns:p14="http://schemas.microsoft.com/office/powerpoint/2010/main" val="2120873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9881-0DCF-41E7-AD65-63E4D88AF2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747342-F7C9-4C77-B975-D5213DBC03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2D4190-A4E0-4A22-A533-E99C6600F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5223C2-9DFB-436D-8998-154F006FE1F8}"/>
              </a:ext>
            </a:extLst>
          </p:cNvPr>
          <p:cNvSpPr>
            <a:spLocks noGrp="1"/>
          </p:cNvSpPr>
          <p:nvPr>
            <p:ph type="dt" sz="half" idx="10"/>
          </p:nvPr>
        </p:nvSpPr>
        <p:spPr/>
        <p:txBody>
          <a:bodyPr/>
          <a:lstStyle/>
          <a:p>
            <a:fld id="{AC95FC93-A768-4879-A0EF-C62967D9C4BB}" type="datetimeFigureOut">
              <a:rPr lang="en-US" smtClean="0"/>
              <a:t>11/24/2020</a:t>
            </a:fld>
            <a:endParaRPr lang="en-US"/>
          </a:p>
        </p:txBody>
      </p:sp>
      <p:sp>
        <p:nvSpPr>
          <p:cNvPr id="6" name="Footer Placeholder 5">
            <a:extLst>
              <a:ext uri="{FF2B5EF4-FFF2-40B4-BE49-F238E27FC236}">
                <a16:creationId xmlns:a16="http://schemas.microsoft.com/office/drawing/2014/main" id="{7C076F8D-9A60-4E0F-811E-D756BD66B4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00293D-DBCF-48C7-AEB7-0BE7F1E08173}"/>
              </a:ext>
            </a:extLst>
          </p:cNvPr>
          <p:cNvSpPr>
            <a:spLocks noGrp="1"/>
          </p:cNvSpPr>
          <p:nvPr>
            <p:ph type="sldNum" sz="quarter" idx="12"/>
          </p:nvPr>
        </p:nvSpPr>
        <p:spPr/>
        <p:txBody>
          <a:bodyPr/>
          <a:lstStyle/>
          <a:p>
            <a:fld id="{6E2495E8-E612-4D44-ADDD-01AB98B91AB7}" type="slidenum">
              <a:rPr lang="en-US" smtClean="0"/>
              <a:t>‹#›</a:t>
            </a:fld>
            <a:endParaRPr lang="en-US"/>
          </a:p>
        </p:txBody>
      </p:sp>
    </p:spTree>
    <p:extLst>
      <p:ext uri="{BB962C8B-B14F-4D97-AF65-F5344CB8AC3E}">
        <p14:creationId xmlns:p14="http://schemas.microsoft.com/office/powerpoint/2010/main" val="4259297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3A39-2D14-4DA4-9EBC-E9BFFDAABF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117F55-4D71-4E9A-8466-D705A646A3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027A01-247C-4D84-8DBE-2BC87094FE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33DFBD-1FE5-46D4-8639-683F8BD19DC8}"/>
              </a:ext>
            </a:extLst>
          </p:cNvPr>
          <p:cNvSpPr>
            <a:spLocks noGrp="1"/>
          </p:cNvSpPr>
          <p:nvPr>
            <p:ph type="dt" sz="half" idx="10"/>
          </p:nvPr>
        </p:nvSpPr>
        <p:spPr/>
        <p:txBody>
          <a:bodyPr/>
          <a:lstStyle/>
          <a:p>
            <a:fld id="{AC95FC93-A768-4879-A0EF-C62967D9C4BB}" type="datetimeFigureOut">
              <a:rPr lang="en-US" smtClean="0"/>
              <a:t>11/24/2020</a:t>
            </a:fld>
            <a:endParaRPr lang="en-US"/>
          </a:p>
        </p:txBody>
      </p:sp>
      <p:sp>
        <p:nvSpPr>
          <p:cNvPr id="6" name="Footer Placeholder 5">
            <a:extLst>
              <a:ext uri="{FF2B5EF4-FFF2-40B4-BE49-F238E27FC236}">
                <a16:creationId xmlns:a16="http://schemas.microsoft.com/office/drawing/2014/main" id="{66383900-AB54-496D-977B-B63C2FEE7A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85D5AE-5DBF-46F6-B7A2-7DACC14FAA7B}"/>
              </a:ext>
            </a:extLst>
          </p:cNvPr>
          <p:cNvSpPr>
            <a:spLocks noGrp="1"/>
          </p:cNvSpPr>
          <p:nvPr>
            <p:ph type="sldNum" sz="quarter" idx="12"/>
          </p:nvPr>
        </p:nvSpPr>
        <p:spPr/>
        <p:txBody>
          <a:bodyPr/>
          <a:lstStyle/>
          <a:p>
            <a:fld id="{6E2495E8-E612-4D44-ADDD-01AB98B91AB7}" type="slidenum">
              <a:rPr lang="en-US" smtClean="0"/>
              <a:t>‹#›</a:t>
            </a:fld>
            <a:endParaRPr lang="en-US"/>
          </a:p>
        </p:txBody>
      </p:sp>
    </p:spTree>
    <p:extLst>
      <p:ext uri="{BB962C8B-B14F-4D97-AF65-F5344CB8AC3E}">
        <p14:creationId xmlns:p14="http://schemas.microsoft.com/office/powerpoint/2010/main" val="76763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6BA3AC-8D43-48F1-B58B-B9390A97B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C158EA-DAEC-410F-9ABF-13F2CDA5C6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E9152C-C80A-4E19-A804-7B27730311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5FC93-A768-4879-A0EF-C62967D9C4BB}" type="datetimeFigureOut">
              <a:rPr lang="en-US" smtClean="0"/>
              <a:t>11/24/2020</a:t>
            </a:fld>
            <a:endParaRPr lang="en-US"/>
          </a:p>
        </p:txBody>
      </p:sp>
      <p:sp>
        <p:nvSpPr>
          <p:cNvPr id="5" name="Footer Placeholder 4">
            <a:extLst>
              <a:ext uri="{FF2B5EF4-FFF2-40B4-BE49-F238E27FC236}">
                <a16:creationId xmlns:a16="http://schemas.microsoft.com/office/drawing/2014/main" id="{7E65775D-0B58-4DE8-BDBC-9F118D0CFA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AB1986-5440-4252-92DB-C45C31DC2F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495E8-E612-4D44-ADDD-01AB98B91AB7}" type="slidenum">
              <a:rPr lang="en-US" smtClean="0"/>
              <a:t>‹#›</a:t>
            </a:fld>
            <a:endParaRPr lang="en-US"/>
          </a:p>
        </p:txBody>
      </p:sp>
    </p:spTree>
    <p:extLst>
      <p:ext uri="{BB962C8B-B14F-4D97-AF65-F5344CB8AC3E}">
        <p14:creationId xmlns:p14="http://schemas.microsoft.com/office/powerpoint/2010/main" val="1509233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D93AE5-C552-4224-8553-D700271DE7EB}"/>
              </a:ext>
            </a:extLst>
          </p:cNvPr>
          <p:cNvPicPr>
            <a:picLocks noChangeAspect="1"/>
          </p:cNvPicPr>
          <p:nvPr/>
        </p:nvPicPr>
        <p:blipFill rotWithShape="1">
          <a:blip r:embed="rId2"/>
          <a:srcRect t="21133" b="33777"/>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23157113-292D-4B22-8958-37FABDDA6368}"/>
              </a:ext>
            </a:extLst>
          </p:cNvPr>
          <p:cNvSpPr>
            <a:spLocks noGrp="1"/>
          </p:cNvSpPr>
          <p:nvPr>
            <p:ph type="ctrTitle"/>
          </p:nvPr>
        </p:nvSpPr>
        <p:spPr>
          <a:xfrm>
            <a:off x="8022021" y="3231931"/>
            <a:ext cx="3852041" cy="1834056"/>
          </a:xfrm>
        </p:spPr>
        <p:txBody>
          <a:bodyPr>
            <a:normAutofit/>
          </a:bodyPr>
          <a:lstStyle/>
          <a:p>
            <a:r>
              <a:rPr lang="en-US" sz="4000"/>
              <a:t>Final Milestone Presentation</a:t>
            </a:r>
          </a:p>
        </p:txBody>
      </p:sp>
      <p:sp>
        <p:nvSpPr>
          <p:cNvPr id="3" name="Subtitle 2">
            <a:extLst>
              <a:ext uri="{FF2B5EF4-FFF2-40B4-BE49-F238E27FC236}">
                <a16:creationId xmlns:a16="http://schemas.microsoft.com/office/drawing/2014/main" id="{393E9308-904B-4883-8E2A-DDEA76B099A2}"/>
              </a:ext>
            </a:extLst>
          </p:cNvPr>
          <p:cNvSpPr>
            <a:spLocks noGrp="1"/>
          </p:cNvSpPr>
          <p:nvPr>
            <p:ph type="subTitle" idx="1"/>
          </p:nvPr>
        </p:nvSpPr>
        <p:spPr>
          <a:xfrm>
            <a:off x="7782910" y="5242675"/>
            <a:ext cx="4330262" cy="683284"/>
          </a:xfrm>
        </p:spPr>
        <p:txBody>
          <a:bodyPr vert="horz" lIns="91440" tIns="45720" rIns="91440" bIns="45720" rtlCol="0" anchor="t">
            <a:normAutofit fontScale="92500"/>
          </a:bodyPr>
          <a:lstStyle/>
          <a:p>
            <a:r>
              <a:rPr lang="en-US" sz="2000"/>
              <a:t>Brendan Madigan, Evan Ross, Hunter Hutchison, Cole Williams, Garrett Drumm</a:t>
            </a: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42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9D1238-904B-43B3-AAB1-28C613953B2E}"/>
              </a:ext>
            </a:extLst>
          </p:cNvPr>
          <p:cNvSpPr>
            <a:spLocks noGrp="1"/>
          </p:cNvSpPr>
          <p:nvPr>
            <p:ph type="title"/>
          </p:nvPr>
        </p:nvSpPr>
        <p:spPr>
          <a:xfrm>
            <a:off x="838200" y="365125"/>
            <a:ext cx="10515600" cy="1325563"/>
          </a:xfrm>
        </p:spPr>
        <p:txBody>
          <a:bodyPr>
            <a:normAutofit/>
          </a:bodyPr>
          <a:lstStyle/>
          <a:p>
            <a:r>
              <a:rPr lang="en-US" err="1"/>
              <a:t>Github</a:t>
            </a:r>
            <a:r>
              <a:rPr lang="en-US"/>
              <a:t> Repository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C560EC-57A1-419B-BC76-122DB63D34E7}"/>
              </a:ext>
            </a:extLst>
          </p:cNvPr>
          <p:cNvSpPr>
            <a:spLocks noGrp="1"/>
          </p:cNvSpPr>
          <p:nvPr>
            <p:ph idx="1"/>
          </p:nvPr>
        </p:nvSpPr>
        <p:spPr>
          <a:xfrm>
            <a:off x="838200" y="1825625"/>
            <a:ext cx="10515600" cy="1078213"/>
          </a:xfrm>
        </p:spPr>
        <p:txBody>
          <a:bodyPr>
            <a:normAutofit/>
          </a:bodyPr>
          <a:lstStyle/>
          <a:p>
            <a:r>
              <a:rPr lang="en-US"/>
              <a:t>https://github.com/Mic-Check-2-Cruise-Control/root.git</a:t>
            </a:r>
          </a:p>
        </p:txBody>
      </p:sp>
      <p:pic>
        <p:nvPicPr>
          <p:cNvPr id="4" name="Picture 3">
            <a:extLst>
              <a:ext uri="{FF2B5EF4-FFF2-40B4-BE49-F238E27FC236}">
                <a16:creationId xmlns:a16="http://schemas.microsoft.com/office/drawing/2014/main" id="{80AC147D-5FD9-4C78-A5A7-23798D0CA7B1}"/>
              </a:ext>
            </a:extLst>
          </p:cNvPr>
          <p:cNvPicPr>
            <a:picLocks noChangeAspect="1"/>
          </p:cNvPicPr>
          <p:nvPr/>
        </p:nvPicPr>
        <p:blipFill>
          <a:blip r:embed="rId2"/>
          <a:stretch>
            <a:fillRect/>
          </a:stretch>
        </p:blipFill>
        <p:spPr>
          <a:xfrm>
            <a:off x="1599573" y="2553753"/>
            <a:ext cx="6277102" cy="3085355"/>
          </a:xfrm>
          <a:prstGeom prst="rect">
            <a:avLst/>
          </a:prstGeom>
        </p:spPr>
      </p:pic>
    </p:spTree>
    <p:extLst>
      <p:ext uri="{BB962C8B-B14F-4D97-AF65-F5344CB8AC3E}">
        <p14:creationId xmlns:p14="http://schemas.microsoft.com/office/powerpoint/2010/main" val="1396978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7A3DA1-EDD1-4FB2-8E69-848805525963}"/>
              </a:ext>
            </a:extLst>
          </p:cNvPr>
          <p:cNvSpPr>
            <a:spLocks noGrp="1"/>
          </p:cNvSpPr>
          <p:nvPr>
            <p:ph type="title"/>
          </p:nvPr>
        </p:nvSpPr>
        <p:spPr>
          <a:xfrm>
            <a:off x="838200" y="365125"/>
            <a:ext cx="5558489" cy="1325563"/>
          </a:xfrm>
        </p:spPr>
        <p:txBody>
          <a:bodyPr>
            <a:normAutofit/>
          </a:bodyPr>
          <a:lstStyle/>
          <a:p>
            <a:r>
              <a:rPr lang="en-US"/>
              <a:t>Final Milestone Goals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E7A4CD9-5E2A-444F-9C86-ECC3B2294FD7}"/>
              </a:ext>
            </a:extLst>
          </p:cNvPr>
          <p:cNvSpPr>
            <a:spLocks noGrp="1"/>
          </p:cNvSpPr>
          <p:nvPr>
            <p:ph idx="1"/>
          </p:nvPr>
        </p:nvSpPr>
        <p:spPr>
          <a:xfrm>
            <a:off x="838200" y="1825625"/>
            <a:ext cx="5558489" cy="4351338"/>
          </a:xfrm>
        </p:spPr>
        <p:txBody>
          <a:bodyPr vert="horz" lIns="91440" tIns="45720" rIns="91440" bIns="45720" rtlCol="0" anchor="t">
            <a:normAutofit/>
          </a:bodyPr>
          <a:lstStyle/>
          <a:p>
            <a:r>
              <a:rPr lang="en-US">
                <a:cs typeface="Calibri"/>
              </a:rPr>
              <a:t>Our final goal was to be able to graph the WAV file while recording and to graph the WAV file when playing a WAV file.</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5626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821331-51BD-46E0-BA9C-19AAB767260E}"/>
              </a:ext>
            </a:extLst>
          </p:cNvPr>
          <p:cNvSpPr>
            <a:spLocks noGrp="1"/>
          </p:cNvSpPr>
          <p:nvPr>
            <p:ph idx="1"/>
          </p:nvPr>
        </p:nvSpPr>
        <p:spPr>
          <a:xfrm>
            <a:off x="838200" y="1825625"/>
            <a:ext cx="5257800" cy="4441031"/>
          </a:xfrm>
        </p:spPr>
        <p:txBody>
          <a:bodyPr vert="horz" lIns="91440" tIns="45720" rIns="91440" bIns="45720" rtlCol="0" anchor="t">
            <a:normAutofit/>
          </a:bodyPr>
          <a:lstStyle/>
          <a:p>
            <a:r>
              <a:rPr lang="en-US"/>
              <a:t>The code was implemented correctly, and the goals were achieved</a:t>
            </a:r>
          </a:p>
          <a:p>
            <a:r>
              <a:rPr lang="en-US">
                <a:cs typeface="Calibri"/>
              </a:rPr>
              <a:t>To the right is a graph of a WAV file.</a:t>
            </a:r>
          </a:p>
          <a:p>
            <a:pPr marL="0" indent="0">
              <a:buNone/>
            </a:pPr>
            <a:endParaRPr lang="en-US">
              <a:cs typeface="Calibri"/>
            </a:endParaRPr>
          </a:p>
        </p:txBody>
      </p:sp>
      <p:sp>
        <p:nvSpPr>
          <p:cNvPr id="2" name="Title 1">
            <a:extLst>
              <a:ext uri="{FF2B5EF4-FFF2-40B4-BE49-F238E27FC236}">
                <a16:creationId xmlns:a16="http://schemas.microsoft.com/office/drawing/2014/main" id="{69277751-1ABE-4915-B5E3-BEB2B516515A}"/>
              </a:ext>
            </a:extLst>
          </p:cNvPr>
          <p:cNvSpPr>
            <a:spLocks noGrp="1"/>
          </p:cNvSpPr>
          <p:nvPr>
            <p:ph type="title"/>
          </p:nvPr>
        </p:nvSpPr>
        <p:spPr>
          <a:xfrm>
            <a:off x="838200" y="365125"/>
            <a:ext cx="10515600" cy="1325563"/>
          </a:xfrm>
        </p:spPr>
        <p:txBody>
          <a:bodyPr>
            <a:normAutofit/>
          </a:bodyPr>
          <a:lstStyle/>
          <a:p>
            <a:r>
              <a:rPr lang="en-US"/>
              <a:t>Final Milestone Achieved Goals</a:t>
            </a:r>
          </a:p>
        </p:txBody>
      </p:sp>
      <p:pic>
        <p:nvPicPr>
          <p:cNvPr id="5" name="Picture 5" descr="A picture containing diagram&#10;&#10;Description automatically generated">
            <a:extLst>
              <a:ext uri="{FF2B5EF4-FFF2-40B4-BE49-F238E27FC236}">
                <a16:creationId xmlns:a16="http://schemas.microsoft.com/office/drawing/2014/main" id="{6D7D8E5D-6836-41B1-8D6D-D2C0EF83F762}"/>
              </a:ext>
            </a:extLst>
          </p:cNvPr>
          <p:cNvPicPr>
            <a:picLocks noChangeAspect="1"/>
          </p:cNvPicPr>
          <p:nvPr/>
        </p:nvPicPr>
        <p:blipFill rotWithShape="1">
          <a:blip r:embed="rId2"/>
          <a:srcRect r="1809" b="352"/>
          <a:stretch/>
        </p:blipFill>
        <p:spPr>
          <a:xfrm>
            <a:off x="6663637" y="1601303"/>
            <a:ext cx="4990454" cy="3660267"/>
          </a:xfrm>
          <a:prstGeom prst="rect">
            <a:avLst/>
          </a:prstGeom>
        </p:spPr>
      </p:pic>
    </p:spTree>
    <p:extLst>
      <p:ext uri="{BB962C8B-B14F-4D97-AF65-F5344CB8AC3E}">
        <p14:creationId xmlns:p14="http://schemas.microsoft.com/office/powerpoint/2010/main" val="474101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5F978-86B2-4395-98F9-7A5005DC07EF}"/>
              </a:ext>
            </a:extLst>
          </p:cNvPr>
          <p:cNvSpPr>
            <a:spLocks noGrp="1"/>
          </p:cNvSpPr>
          <p:nvPr>
            <p:ph type="title"/>
          </p:nvPr>
        </p:nvSpPr>
        <p:spPr/>
        <p:txBody>
          <a:bodyPr/>
          <a:lstStyle/>
          <a:p>
            <a:r>
              <a:rPr lang="en-US">
                <a:cs typeface="Calibri Light"/>
              </a:rPr>
              <a:t>Tool Chain</a:t>
            </a:r>
          </a:p>
        </p:txBody>
      </p:sp>
      <p:sp>
        <p:nvSpPr>
          <p:cNvPr id="3" name="Content Placeholder 2">
            <a:extLst>
              <a:ext uri="{FF2B5EF4-FFF2-40B4-BE49-F238E27FC236}">
                <a16:creationId xmlns:a16="http://schemas.microsoft.com/office/drawing/2014/main" id="{32B27C0D-4E65-44EE-BAF9-6D4766A5D311}"/>
              </a:ext>
            </a:extLst>
          </p:cNvPr>
          <p:cNvSpPr>
            <a:spLocks noGrp="1"/>
          </p:cNvSpPr>
          <p:nvPr>
            <p:ph idx="1"/>
          </p:nvPr>
        </p:nvSpPr>
        <p:spPr/>
        <p:txBody>
          <a:bodyPr vert="horz" lIns="91440" tIns="45720" rIns="91440" bIns="45720" rtlCol="0" anchor="t">
            <a:normAutofit/>
          </a:bodyPr>
          <a:lstStyle/>
          <a:p>
            <a:r>
              <a:rPr lang="en-US" err="1">
                <a:cs typeface="Calibri"/>
              </a:rPr>
              <a:t>TKinter</a:t>
            </a:r>
            <a:r>
              <a:rPr lang="en-US">
                <a:cs typeface="Calibri"/>
              </a:rPr>
              <a:t>: Provided framework for graphics</a:t>
            </a:r>
          </a:p>
          <a:p>
            <a:r>
              <a:rPr lang="en-US">
                <a:cs typeface="Calibri"/>
              </a:rPr>
              <a:t>SciPy: Allows the program to write and read .wav files</a:t>
            </a:r>
          </a:p>
          <a:p>
            <a:r>
              <a:rPr lang="en-US" err="1">
                <a:cs typeface="Calibri"/>
              </a:rPr>
              <a:t>PySimpleGUI</a:t>
            </a:r>
            <a:r>
              <a:rPr lang="en-US">
                <a:cs typeface="Calibri"/>
              </a:rPr>
              <a:t>: Provided framework for GUI</a:t>
            </a:r>
          </a:p>
          <a:p>
            <a:r>
              <a:rPr lang="en-US" err="1">
                <a:cs typeface="Calibri"/>
              </a:rPr>
              <a:t>MatPlotLib</a:t>
            </a:r>
            <a:r>
              <a:rPr lang="en-US">
                <a:cs typeface="Calibri"/>
              </a:rPr>
              <a:t>: Plots the .wav files</a:t>
            </a:r>
          </a:p>
          <a:p>
            <a:r>
              <a:rPr lang="en-US" err="1">
                <a:cs typeface="Calibri"/>
              </a:rPr>
              <a:t>Soundfile</a:t>
            </a:r>
            <a:r>
              <a:rPr lang="en-US">
                <a:cs typeface="Calibri"/>
              </a:rPr>
              <a:t>: Saves the user's recording as a .wav file</a:t>
            </a:r>
          </a:p>
          <a:p>
            <a:r>
              <a:rPr lang="en-US" err="1">
                <a:cs typeface="Calibri"/>
              </a:rPr>
              <a:t>SoundDevice</a:t>
            </a:r>
            <a:r>
              <a:rPr lang="en-US">
                <a:cs typeface="Calibri"/>
              </a:rPr>
              <a:t>: Accesses the user's microphone</a:t>
            </a:r>
          </a:p>
          <a:p>
            <a:r>
              <a:rPr lang="en-US" err="1">
                <a:cs typeface="Calibri"/>
              </a:rPr>
              <a:t>Pylint</a:t>
            </a:r>
            <a:r>
              <a:rPr lang="en-US">
                <a:cs typeface="Calibri"/>
              </a:rPr>
              <a:t>: Static analysis of the code </a:t>
            </a:r>
          </a:p>
          <a:p>
            <a:r>
              <a:rPr lang="en-US" err="1">
                <a:cs typeface="Calibri"/>
              </a:rPr>
              <a:t>Pyinstaller</a:t>
            </a:r>
            <a:r>
              <a:rPr lang="en-US">
                <a:cs typeface="Calibri"/>
              </a:rPr>
              <a:t>: Turned .</a:t>
            </a:r>
            <a:r>
              <a:rPr lang="en-US" err="1">
                <a:cs typeface="Calibri"/>
              </a:rPr>
              <a:t>py</a:t>
            </a:r>
            <a:r>
              <a:rPr lang="en-US">
                <a:cs typeface="Calibri"/>
              </a:rPr>
              <a:t> file into an .exe file</a:t>
            </a:r>
          </a:p>
          <a:p>
            <a:endParaRPr lang="en-US">
              <a:cs typeface="Calibri"/>
            </a:endParaRPr>
          </a:p>
          <a:p>
            <a:endParaRPr lang="en-US">
              <a:cs typeface="Calibri"/>
            </a:endParaRPr>
          </a:p>
        </p:txBody>
      </p:sp>
    </p:spTree>
    <p:extLst>
      <p:ext uri="{BB962C8B-B14F-4D97-AF65-F5344CB8AC3E}">
        <p14:creationId xmlns:p14="http://schemas.microsoft.com/office/powerpoint/2010/main" val="3345264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D0785-7161-407F-8C90-12BAAA1AD089}"/>
              </a:ext>
            </a:extLst>
          </p:cNvPr>
          <p:cNvSpPr>
            <a:spLocks noGrp="1"/>
          </p:cNvSpPr>
          <p:nvPr>
            <p:ph type="title"/>
          </p:nvPr>
        </p:nvSpPr>
        <p:spPr>
          <a:xfrm>
            <a:off x="838200" y="365125"/>
            <a:ext cx="5558489" cy="1325563"/>
          </a:xfrm>
        </p:spPr>
        <p:txBody>
          <a:bodyPr>
            <a:normAutofit/>
          </a:bodyPr>
          <a:lstStyle/>
          <a:p>
            <a:r>
              <a:rPr lang="en-US"/>
              <a:t>Final Milestone Challenges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F9CF7D5-85AF-4DBD-B27C-1761E86CC965}"/>
              </a:ext>
            </a:extLst>
          </p:cNvPr>
          <p:cNvSpPr>
            <a:spLocks noGrp="1"/>
          </p:cNvSpPr>
          <p:nvPr>
            <p:ph idx="1"/>
          </p:nvPr>
        </p:nvSpPr>
        <p:spPr>
          <a:xfrm>
            <a:off x="838200" y="1825625"/>
            <a:ext cx="5558489" cy="4351338"/>
          </a:xfrm>
        </p:spPr>
        <p:txBody>
          <a:bodyPr vert="horz" lIns="91440" tIns="45720" rIns="91440" bIns="45720" rtlCol="0" anchor="t">
            <a:normAutofit/>
          </a:bodyPr>
          <a:lstStyle/>
          <a:p>
            <a:r>
              <a:rPr lang="en-US"/>
              <a:t>Python libraries were trouble to install during some durations of the milestone</a:t>
            </a:r>
          </a:p>
          <a:p>
            <a:r>
              <a:rPr lang="en-US"/>
              <a:t>These were solved by re-installing the libraries in combinations various times</a:t>
            </a:r>
            <a:endParaRPr lang="en-US">
              <a:cs typeface="Calibri"/>
            </a:endParaRPr>
          </a:p>
          <a:p>
            <a:r>
              <a:rPr lang="en-US">
                <a:cs typeface="Calibri"/>
              </a:rPr>
              <a:t>Syncing the plot data with real time recording</a:t>
            </a:r>
          </a:p>
          <a:p>
            <a:r>
              <a:rPr lang="en-US">
                <a:cs typeface="Calibri"/>
              </a:rPr>
              <a:t>Solved by sampling the data as it is received</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19F9620-38F6-4C20-B6B1-A5E757A15CD5}"/>
              </a:ext>
            </a:extLst>
          </p:cNvPr>
          <p:cNvPicPr>
            <a:picLocks noChangeAspect="1"/>
          </p:cNvPicPr>
          <p:nvPr/>
        </p:nvPicPr>
        <p:blipFill>
          <a:blip r:embed="rId2"/>
          <a:stretch>
            <a:fillRect/>
          </a:stretch>
        </p:blipFill>
        <p:spPr>
          <a:xfrm>
            <a:off x="8231002" y="2120848"/>
            <a:ext cx="2467319" cy="2095792"/>
          </a:xfrm>
          <a:prstGeom prst="rect">
            <a:avLst/>
          </a:prstGeom>
        </p:spPr>
      </p:pic>
    </p:spTree>
    <p:extLst>
      <p:ext uri="{BB962C8B-B14F-4D97-AF65-F5344CB8AC3E}">
        <p14:creationId xmlns:p14="http://schemas.microsoft.com/office/powerpoint/2010/main" val="3835156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1391D-3FF4-495C-A7A6-B26B3CBB2C38}"/>
              </a:ext>
            </a:extLst>
          </p:cNvPr>
          <p:cNvSpPr>
            <a:spLocks noGrp="1"/>
          </p:cNvSpPr>
          <p:nvPr>
            <p:ph type="title"/>
          </p:nvPr>
        </p:nvSpPr>
        <p:spPr>
          <a:xfrm>
            <a:off x="679367" y="-4011"/>
            <a:ext cx="3932237" cy="1600200"/>
          </a:xfrm>
        </p:spPr>
        <p:txBody>
          <a:bodyPr/>
          <a:lstStyle/>
          <a:p>
            <a:r>
              <a:rPr lang="en-US">
                <a:cs typeface="Calibri Light"/>
              </a:rPr>
              <a:t>Static Analysis: </a:t>
            </a:r>
            <a:r>
              <a:rPr lang="en-US" err="1">
                <a:cs typeface="Calibri Light"/>
              </a:rPr>
              <a:t>Pylint</a:t>
            </a:r>
            <a:endParaRPr lang="en-US" err="1"/>
          </a:p>
        </p:txBody>
      </p:sp>
      <p:sp>
        <p:nvSpPr>
          <p:cNvPr id="4" name="Text Placeholder 3">
            <a:extLst>
              <a:ext uri="{FF2B5EF4-FFF2-40B4-BE49-F238E27FC236}">
                <a16:creationId xmlns:a16="http://schemas.microsoft.com/office/drawing/2014/main" id="{26C568FD-0C5B-4CD9-8C25-63D3EF79AF7B}"/>
              </a:ext>
            </a:extLst>
          </p:cNvPr>
          <p:cNvSpPr>
            <a:spLocks noGrp="1"/>
          </p:cNvSpPr>
          <p:nvPr>
            <p:ph type="body" sz="half" idx="2"/>
          </p:nvPr>
        </p:nvSpPr>
        <p:spPr>
          <a:xfrm>
            <a:off x="609183" y="1716506"/>
            <a:ext cx="3932237" cy="1655931"/>
          </a:xfrm>
        </p:spPr>
        <p:txBody>
          <a:bodyPr vert="horz" lIns="91440" tIns="45720" rIns="91440" bIns="45720" rtlCol="0" anchor="t">
            <a:noAutofit/>
          </a:bodyPr>
          <a:lstStyle/>
          <a:p>
            <a:r>
              <a:rPr lang="en-US" sz="2000">
                <a:cs typeface="Calibri"/>
              </a:rPr>
              <a:t>To perform static analysis we used the program </a:t>
            </a:r>
            <a:r>
              <a:rPr lang="en-US" sz="2000" err="1">
                <a:cs typeface="Calibri"/>
              </a:rPr>
              <a:t>Pylint</a:t>
            </a:r>
            <a:r>
              <a:rPr lang="en-US" sz="2000">
                <a:cs typeface="Calibri"/>
              </a:rPr>
              <a:t>. </a:t>
            </a:r>
            <a:r>
              <a:rPr lang="en-US" sz="2000" err="1">
                <a:cs typeface="Calibri"/>
              </a:rPr>
              <a:t>Pylint</a:t>
            </a:r>
            <a:r>
              <a:rPr lang="en-US" sz="2000">
                <a:cs typeface="Calibri"/>
              </a:rPr>
              <a:t> discovered many warnings that would improve our code. Most of these warnings were unused imports that were slowing down the program. </a:t>
            </a:r>
            <a:r>
              <a:rPr lang="en-US" sz="2000" err="1">
                <a:cs typeface="Calibri"/>
              </a:rPr>
              <a:t>Pylint</a:t>
            </a:r>
            <a:r>
              <a:rPr lang="en-US" sz="2000">
                <a:cs typeface="Calibri"/>
              </a:rPr>
              <a:t> also warned about the arrangement of our import statements. However, </a:t>
            </a:r>
            <a:r>
              <a:rPr lang="en-US" sz="2000" err="1">
                <a:cs typeface="Calibri"/>
              </a:rPr>
              <a:t>Pylint</a:t>
            </a:r>
            <a:r>
              <a:rPr lang="en-US" sz="2000">
                <a:cs typeface="Calibri"/>
              </a:rPr>
              <a:t> did find an unused "pass" statement.</a:t>
            </a:r>
          </a:p>
        </p:txBody>
      </p:sp>
      <p:pic>
        <p:nvPicPr>
          <p:cNvPr id="5" name="Picture 5" descr="Text&#10;&#10;Description automatically generated">
            <a:extLst>
              <a:ext uri="{FF2B5EF4-FFF2-40B4-BE49-F238E27FC236}">
                <a16:creationId xmlns:a16="http://schemas.microsoft.com/office/drawing/2014/main" id="{5110CEB9-A084-4E57-ACA7-A23BE5CF9968}"/>
              </a:ext>
            </a:extLst>
          </p:cNvPr>
          <p:cNvPicPr>
            <a:picLocks noChangeAspect="1"/>
          </p:cNvPicPr>
          <p:nvPr/>
        </p:nvPicPr>
        <p:blipFill>
          <a:blip r:embed="rId2"/>
          <a:stretch>
            <a:fillRect/>
          </a:stretch>
        </p:blipFill>
        <p:spPr>
          <a:xfrm>
            <a:off x="4790090" y="163108"/>
            <a:ext cx="6552507" cy="4763349"/>
          </a:xfrm>
          <a:prstGeom prst="rect">
            <a:avLst/>
          </a:prstGeom>
        </p:spPr>
      </p:pic>
      <p:pic>
        <p:nvPicPr>
          <p:cNvPr id="7" name="Picture 7" descr="Text&#10;&#10;Description automatically generated">
            <a:extLst>
              <a:ext uri="{FF2B5EF4-FFF2-40B4-BE49-F238E27FC236}">
                <a16:creationId xmlns:a16="http://schemas.microsoft.com/office/drawing/2014/main" id="{E36819DA-8790-48F0-B52D-C6C57E8659E8}"/>
              </a:ext>
            </a:extLst>
          </p:cNvPr>
          <p:cNvPicPr>
            <a:picLocks noChangeAspect="1"/>
          </p:cNvPicPr>
          <p:nvPr/>
        </p:nvPicPr>
        <p:blipFill>
          <a:blip r:embed="rId3"/>
          <a:stretch>
            <a:fillRect/>
          </a:stretch>
        </p:blipFill>
        <p:spPr>
          <a:xfrm>
            <a:off x="1085193" y="5035813"/>
            <a:ext cx="10247725" cy="1461749"/>
          </a:xfrm>
          <a:prstGeom prst="rect">
            <a:avLst/>
          </a:prstGeom>
        </p:spPr>
      </p:pic>
    </p:spTree>
    <p:extLst>
      <p:ext uri="{BB962C8B-B14F-4D97-AF65-F5344CB8AC3E}">
        <p14:creationId xmlns:p14="http://schemas.microsoft.com/office/powerpoint/2010/main" val="598553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F395-A9F4-4C35-B348-55B16BE87E4A}"/>
              </a:ext>
            </a:extLst>
          </p:cNvPr>
          <p:cNvSpPr>
            <a:spLocks noGrp="1"/>
          </p:cNvSpPr>
          <p:nvPr>
            <p:ph type="title"/>
          </p:nvPr>
        </p:nvSpPr>
        <p:spPr/>
        <p:txBody>
          <a:bodyPr/>
          <a:lstStyle/>
          <a:p>
            <a:r>
              <a:rPr lang="en-US">
                <a:cs typeface="Calibri Light"/>
              </a:rPr>
              <a:t>Before And After </a:t>
            </a:r>
            <a:r>
              <a:rPr lang="en-US" err="1">
                <a:cs typeface="Calibri Light"/>
              </a:rPr>
              <a:t>Pylint</a:t>
            </a:r>
            <a:endParaRPr lang="en-US" err="1"/>
          </a:p>
        </p:txBody>
      </p:sp>
      <p:pic>
        <p:nvPicPr>
          <p:cNvPr id="4" name="Picture 4" descr="Text&#10;&#10;Description automatically generated">
            <a:extLst>
              <a:ext uri="{FF2B5EF4-FFF2-40B4-BE49-F238E27FC236}">
                <a16:creationId xmlns:a16="http://schemas.microsoft.com/office/drawing/2014/main" id="{4FA8A5B5-907F-4E51-A6C0-C42F5C56389B}"/>
              </a:ext>
            </a:extLst>
          </p:cNvPr>
          <p:cNvPicPr>
            <a:picLocks noChangeAspect="1"/>
          </p:cNvPicPr>
          <p:nvPr/>
        </p:nvPicPr>
        <p:blipFill>
          <a:blip r:embed="rId2"/>
          <a:stretch>
            <a:fillRect/>
          </a:stretch>
        </p:blipFill>
        <p:spPr>
          <a:xfrm>
            <a:off x="598053" y="1335375"/>
            <a:ext cx="9701462" cy="2202388"/>
          </a:xfrm>
          <a:prstGeom prst="rect">
            <a:avLst/>
          </a:prstGeom>
        </p:spPr>
      </p:pic>
      <p:pic>
        <p:nvPicPr>
          <p:cNvPr id="5" name="Picture 5" descr="Text&#10;&#10;Description automatically generated">
            <a:extLst>
              <a:ext uri="{FF2B5EF4-FFF2-40B4-BE49-F238E27FC236}">
                <a16:creationId xmlns:a16="http://schemas.microsoft.com/office/drawing/2014/main" id="{5A5B46C5-6EDB-4C2D-852B-C2B1267E00C3}"/>
              </a:ext>
            </a:extLst>
          </p:cNvPr>
          <p:cNvPicPr>
            <a:picLocks noChangeAspect="1"/>
          </p:cNvPicPr>
          <p:nvPr/>
        </p:nvPicPr>
        <p:blipFill>
          <a:blip r:embed="rId3"/>
          <a:stretch>
            <a:fillRect/>
          </a:stretch>
        </p:blipFill>
        <p:spPr>
          <a:xfrm>
            <a:off x="593558" y="3787498"/>
            <a:ext cx="10149535" cy="2512167"/>
          </a:xfrm>
          <a:prstGeom prst="rect">
            <a:avLst/>
          </a:prstGeom>
        </p:spPr>
      </p:pic>
    </p:spTree>
    <p:extLst>
      <p:ext uri="{BB962C8B-B14F-4D97-AF65-F5344CB8AC3E}">
        <p14:creationId xmlns:p14="http://schemas.microsoft.com/office/powerpoint/2010/main" val="373389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A3917-5F56-4575-A818-765F7923AC0B}"/>
              </a:ext>
            </a:extLst>
          </p:cNvPr>
          <p:cNvSpPr>
            <a:spLocks noGrp="1"/>
          </p:cNvSpPr>
          <p:nvPr>
            <p:ph type="ctrTitle"/>
          </p:nvPr>
        </p:nvSpPr>
        <p:spPr>
          <a:xfrm>
            <a:off x="1492250" y="630238"/>
            <a:ext cx="9144000" cy="560754"/>
          </a:xfrm>
        </p:spPr>
        <p:txBody>
          <a:bodyPr>
            <a:normAutofit fontScale="90000"/>
          </a:bodyPr>
          <a:lstStyle/>
          <a:p>
            <a:r>
              <a:rPr lang="en-US">
                <a:cs typeface="Calibri Light"/>
              </a:rPr>
              <a:t>Profiling</a:t>
            </a:r>
            <a:endParaRPr lang="en-US"/>
          </a:p>
        </p:txBody>
      </p:sp>
      <p:sp>
        <p:nvSpPr>
          <p:cNvPr id="3" name="Subtitle 2">
            <a:extLst>
              <a:ext uri="{FF2B5EF4-FFF2-40B4-BE49-F238E27FC236}">
                <a16:creationId xmlns:a16="http://schemas.microsoft.com/office/drawing/2014/main" id="{EF58B0C4-2263-4EF2-97F9-FA96CD8E8355}"/>
              </a:ext>
            </a:extLst>
          </p:cNvPr>
          <p:cNvSpPr>
            <a:spLocks noGrp="1"/>
          </p:cNvSpPr>
          <p:nvPr>
            <p:ph type="subTitle" idx="1"/>
          </p:nvPr>
        </p:nvSpPr>
        <p:spPr>
          <a:xfrm>
            <a:off x="1524000" y="1609115"/>
            <a:ext cx="9144000" cy="1655762"/>
          </a:xfrm>
        </p:spPr>
        <p:txBody>
          <a:bodyPr vert="horz" lIns="91440" tIns="45720" rIns="91440" bIns="45720" rtlCol="0" anchor="t">
            <a:normAutofit/>
          </a:bodyPr>
          <a:lstStyle/>
          <a:p>
            <a:r>
              <a:rPr lang="en-US">
                <a:cs typeface="Calibri"/>
              </a:rPr>
              <a:t>We used </a:t>
            </a:r>
            <a:r>
              <a:rPr lang="en-US" err="1">
                <a:cs typeface="Calibri"/>
              </a:rPr>
              <a:t>PyVmMonitor</a:t>
            </a:r>
            <a:r>
              <a:rPr lang="en-US">
                <a:cs typeface="Calibri"/>
              </a:rPr>
              <a:t> – an installment of Visual Studio Code – to find what was being used in the CPU. The spikes in the CPU come when interacting with the program, specifically pressing the "Record" button. The beginning spike is the opening of the app.</a:t>
            </a:r>
            <a:endParaRPr lang="en-US"/>
          </a:p>
        </p:txBody>
      </p:sp>
      <p:pic>
        <p:nvPicPr>
          <p:cNvPr id="5" name="Picture 5" descr="Graphical user interface, chart&#10;&#10;Description automatically generated">
            <a:extLst>
              <a:ext uri="{FF2B5EF4-FFF2-40B4-BE49-F238E27FC236}">
                <a16:creationId xmlns:a16="http://schemas.microsoft.com/office/drawing/2014/main" id="{88FA7B8A-B98C-4075-B86E-3526EB57DA89}"/>
              </a:ext>
            </a:extLst>
          </p:cNvPr>
          <p:cNvPicPr>
            <a:picLocks noChangeAspect="1"/>
          </p:cNvPicPr>
          <p:nvPr/>
        </p:nvPicPr>
        <p:blipFill>
          <a:blip r:embed="rId2"/>
          <a:stretch>
            <a:fillRect/>
          </a:stretch>
        </p:blipFill>
        <p:spPr>
          <a:xfrm>
            <a:off x="2252785" y="2973004"/>
            <a:ext cx="7637584" cy="3795134"/>
          </a:xfrm>
          <a:prstGeom prst="rect">
            <a:avLst/>
          </a:prstGeom>
        </p:spPr>
      </p:pic>
    </p:spTree>
    <p:extLst>
      <p:ext uri="{BB962C8B-B14F-4D97-AF65-F5344CB8AC3E}">
        <p14:creationId xmlns:p14="http://schemas.microsoft.com/office/powerpoint/2010/main" val="416797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046A35-8684-4185-86DE-668A7197A6AB}"/>
              </a:ext>
            </a:extLst>
          </p:cNvPr>
          <p:cNvSpPr>
            <a:spLocks noGrp="1"/>
          </p:cNvSpPr>
          <p:nvPr>
            <p:ph type="title"/>
          </p:nvPr>
        </p:nvSpPr>
        <p:spPr>
          <a:xfrm>
            <a:off x="1115568" y="548640"/>
            <a:ext cx="10168128" cy="1179576"/>
          </a:xfrm>
        </p:spPr>
        <p:txBody>
          <a:bodyPr>
            <a:normAutofit/>
          </a:bodyPr>
          <a:lstStyle/>
          <a:p>
            <a:r>
              <a:rPr lang="en-US" sz="4000"/>
              <a:t>Commit History</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448811D-9DF7-482B-BF7C-1BFF98B84E13}"/>
              </a:ext>
            </a:extLst>
          </p:cNvPr>
          <p:cNvSpPr>
            <a:spLocks noGrp="1"/>
          </p:cNvSpPr>
          <p:nvPr>
            <p:ph idx="1"/>
          </p:nvPr>
        </p:nvSpPr>
        <p:spPr>
          <a:xfrm>
            <a:off x="1115568" y="2481943"/>
            <a:ext cx="10168128" cy="3695020"/>
          </a:xfrm>
        </p:spPr>
        <p:txBody>
          <a:bodyPr vert="horz" lIns="91440" tIns="45720" rIns="91440" bIns="45720" rtlCol="0" anchor="t">
            <a:normAutofit/>
          </a:bodyPr>
          <a:lstStyle/>
          <a:p>
            <a:r>
              <a:rPr lang="en-US" sz="2200"/>
              <a:t>Evan Ross added new function layout to code</a:t>
            </a:r>
          </a:p>
          <a:p>
            <a:r>
              <a:rPr lang="en-US" sz="2200"/>
              <a:t>Brendan Madigan used </a:t>
            </a:r>
            <a:r>
              <a:rPr lang="en-US" sz="2200" err="1"/>
              <a:t>Pylint</a:t>
            </a:r>
            <a:r>
              <a:rPr lang="en-US" sz="2200"/>
              <a:t> to find warnings and errors</a:t>
            </a:r>
            <a:endParaRPr lang="en-US" sz="2200">
              <a:cs typeface="Calibri"/>
            </a:endParaRPr>
          </a:p>
          <a:p>
            <a:r>
              <a:rPr lang="en-US" sz="2200"/>
              <a:t>Hunter Hutchison added real time voice display</a:t>
            </a:r>
            <a:endParaRPr lang="en-US" sz="2200">
              <a:cs typeface="Calibri"/>
            </a:endParaRPr>
          </a:p>
          <a:p>
            <a:r>
              <a:rPr lang="en-US" sz="2200"/>
              <a:t>Brendan Madigan optimized the program layout</a:t>
            </a:r>
            <a:endParaRPr lang="en-US" sz="2200">
              <a:cs typeface="Calibri"/>
            </a:endParaRPr>
          </a:p>
          <a:p>
            <a:r>
              <a:rPr lang="en-US" sz="2200"/>
              <a:t>Cole Williams added comments and another function</a:t>
            </a:r>
          </a:p>
          <a:p>
            <a:r>
              <a:rPr lang="en-US" sz="2200">
                <a:cs typeface="Calibri"/>
              </a:rPr>
              <a:t>Garrett Drumm ensured graph displays don't overlap</a:t>
            </a:r>
          </a:p>
        </p:txBody>
      </p:sp>
    </p:spTree>
    <p:extLst>
      <p:ext uri="{BB962C8B-B14F-4D97-AF65-F5344CB8AC3E}">
        <p14:creationId xmlns:p14="http://schemas.microsoft.com/office/powerpoint/2010/main" val="4145972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83F15C4FCF804478E3BADB576B4C299" ma:contentTypeVersion="7" ma:contentTypeDescription="Create a new document." ma:contentTypeScope="" ma:versionID="930809e748fc6959764d7869ec4e365f">
  <xsd:schema xmlns:xsd="http://www.w3.org/2001/XMLSchema" xmlns:xs="http://www.w3.org/2001/XMLSchema" xmlns:p="http://schemas.microsoft.com/office/2006/metadata/properties" xmlns:ns2="b2e1892c-5437-4137-8a88-42b80d9b5f89" targetNamespace="http://schemas.microsoft.com/office/2006/metadata/properties" ma:root="true" ma:fieldsID="3dd37e49cfc568f44505b9e5ce2458fd" ns2:_="">
    <xsd:import namespace="b2e1892c-5437-4137-8a88-42b80d9b5f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e1892c-5437-4137-8a88-42b80d9b5f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59E175-8A59-411F-B306-9424D75E376A}">
  <ds:schemaRefs>
    <ds:schemaRef ds:uri="http://schemas.microsoft.com/sharepoint/v3/contenttype/forms"/>
  </ds:schemaRefs>
</ds:datastoreItem>
</file>

<file path=customXml/itemProps2.xml><?xml version="1.0" encoding="utf-8"?>
<ds:datastoreItem xmlns:ds="http://schemas.openxmlformats.org/officeDocument/2006/customXml" ds:itemID="{8D8D7F90-D5D1-4A96-BEBD-4BACCDF2F47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73A36AF-C3A7-4DA3-8D17-B704E0627D2B}">
  <ds:schemaRefs>
    <ds:schemaRef ds:uri="b2e1892c-5437-4137-8a88-42b80d9b5f8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Final Milestone Presentation</vt:lpstr>
      <vt:lpstr>Final Milestone Goals</vt:lpstr>
      <vt:lpstr>Final Milestone Achieved Goals</vt:lpstr>
      <vt:lpstr>Tool Chain</vt:lpstr>
      <vt:lpstr>Final Milestone Challenges</vt:lpstr>
      <vt:lpstr>Static Analysis: Pylint</vt:lpstr>
      <vt:lpstr>Before And After Pylint</vt:lpstr>
      <vt:lpstr>Profiling</vt:lpstr>
      <vt:lpstr>Commit History</vt:lpstr>
      <vt:lpstr>Github Repository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3 Presentation</dc:title>
  <dc:creator>Cole Williams</dc:creator>
  <cp:revision>1</cp:revision>
  <dcterms:created xsi:type="dcterms:W3CDTF">2020-11-03T07:48:50Z</dcterms:created>
  <dcterms:modified xsi:type="dcterms:W3CDTF">2020-11-24T14:53:04Z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0x010100B83F15C4FCF804478E3BADB576B4C299</vt:lpwstr>
  </property>
</Properties>
</file>