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2118-697D-4D0F-9E48-199AEF1B0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90E19-46A4-4A57-9BFE-033F3C38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8291-7ED8-4E02-83B5-4E011458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6376-9FC9-45FF-AFC5-FC7AE25F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6AFD-A061-4494-9738-FA464A89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5F50-8AD2-4CE1-90A4-45B8C463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9BB08-B817-49BD-A239-C66B05DB4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10D8-DFA9-4FD7-BEFF-EDD8B5C5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2148-4B32-49E0-9CDF-681CFCAF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66DF-6C97-4169-913B-91309CF8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09C6C-FB57-4791-88D7-6E8206EA5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CB195-2708-452F-882F-3D8B7D1A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D642-442D-483B-B864-A88D51FC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872D-F643-47D2-8F4A-3140762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E479-255B-4665-A31F-48993B46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66F-86FA-46B0-889D-7F8F2152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224C-FC00-4216-862E-977A8FF9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26F3-3F4D-4448-8BA9-B8AAFD87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2030-5A1A-43A9-B818-A02C9B58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67D7-8174-491D-8DC5-21138654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95E7-F326-4010-A508-4E444E4D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676B-A2B7-4E05-BAF0-FF1B9A12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90EA-4DCC-41C7-9FB6-D36C967A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5BD1-4E56-4C63-878F-B06D629A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9BFF5-FAC6-4ED2-95B6-30C594A1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2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7468-4A7F-4D07-AE56-EAE2FBEB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FBEB-A92F-4B7C-BE9C-F6EE51005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04E2C-A9C4-4B88-9418-DCE00183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01F5E-BB7B-4D2A-950E-2F695C23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6FE6-0E53-47F6-8723-E638065C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E527-9CF1-4157-ABCF-551BCAB0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3551-C092-4CFD-ACDC-08BCDD2E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FF84F-8AC9-44F5-B0F7-4EECD57B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C02C-BF80-4E50-9FDD-C86F2582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B4B20-0F19-45A0-B74E-D95868317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E21AE-1AFB-4F52-B009-855052B6B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DAC6B-C5BC-4EE3-A4C2-7CB692D3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53875-0CA7-4FB3-9475-68A59EEE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D1E26-92E8-445A-BB33-21DC89F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386-083B-4A81-97AD-F57E149E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EDF4F-0B08-4B11-A631-C1DD9122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9132E-FEE0-49A0-88B0-EE14BBCC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BCE5C-9CC3-4ADF-AE37-8F3DC4A5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BC8B-4EBC-4BBC-979D-711BFAAF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AAB3F-071E-49B2-968F-3914425C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373FA-76D8-4A87-A805-0E312E76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9881-0DCF-41E7-AD65-63E4D88A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7342-F7C9-4C77-B975-D5213DBC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D4190-A4E0-4A22-A533-E99C6600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223C2-9DFB-436D-8998-154F006F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6F8D-9A60-4E0F-811E-D756BD66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0293D-DBCF-48C7-AEB7-0BE7F1E0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3A39-2D14-4DA4-9EBC-E9BFFDAA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7F55-4D71-4E9A-8466-D705A646A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7A01-247C-4D84-8DBE-2BC87094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DFBD-1FE5-46D4-8639-683F8BD1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3900-AB54-496D-977B-B63C2FE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5D5AE-5DBF-46F6-B7A2-7DACC14F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BA3AC-8D43-48F1-B58B-B9390A9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58EA-DAEC-410F-9ABF-13F2CDA5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152C-C80A-4E19-A804-7B2773031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FC93-A768-4879-A0EF-C62967D9C4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775D-0B58-4DE8-BDBC-9F118D0CF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1986-5440-4252-92DB-C45C31DC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95E8-E612-4D44-ADDD-01AB98B9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93AE5-C552-4224-8553-D700271DE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3" b="337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57113-292D-4B22-8958-37FABDDA6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Milestone 3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E9308-904B-4883-8E2A-DDEA76B0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Brendan Madigan, Evan Ross, Hunter Hutchison, Cole Williams Garrett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2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A3DA1-EDD1-4FB2-8E69-84880552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Milestone 3 Goals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4CD9-5E2A-444F-9C86-ECC3B229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We wanted to implement the ability to change the output and input </a:t>
            </a:r>
          </a:p>
          <a:p>
            <a:r>
              <a:rPr lang="en-US" dirty="0"/>
              <a:t>Change and choose the directory in which our file is saved too</a:t>
            </a:r>
          </a:p>
          <a:p>
            <a:r>
              <a:rPr lang="en-US" dirty="0"/>
              <a:t>Change the duration of a recording sample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77751-1ABE-4915-B5E3-BEB2B516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Milestone 3 Achieved Goals</a:t>
            </a: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1331-51BD-46E0-BA9C-19AAB767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41031"/>
          </a:xfrm>
        </p:spPr>
        <p:txBody>
          <a:bodyPr>
            <a:normAutofit/>
          </a:bodyPr>
          <a:lstStyle/>
          <a:p>
            <a:r>
              <a:rPr lang="en-US" dirty="0"/>
              <a:t>The code was implemented correctly, and the goals were achieved</a:t>
            </a:r>
          </a:p>
          <a:p>
            <a:r>
              <a:rPr lang="en-US" dirty="0"/>
              <a:t>A program example is seen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39584-4773-4CD4-9189-82791929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82" y="632350"/>
            <a:ext cx="4963218" cy="5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D0785-7161-407F-8C90-12BAAA1A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Milestone 3 Challenges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F7D5-85AF-4DBD-B27C-1761E86C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Python libraries were trouble to install during some durations of the milestone</a:t>
            </a:r>
          </a:p>
          <a:p>
            <a:r>
              <a:rPr lang="en-US" dirty="0"/>
              <a:t>These were solved by re-installing the libraries in combinations various times</a:t>
            </a:r>
          </a:p>
          <a:p>
            <a:r>
              <a:rPr lang="en-US" dirty="0"/>
              <a:t>The play button was reading from folders rather than files</a:t>
            </a:r>
          </a:p>
          <a:p>
            <a:r>
              <a:rPr lang="en-US" dirty="0"/>
              <a:t>This was fixed with a simple syntax change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F9620-38F6-4C20-B6B1-A5E757A1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02" y="2120848"/>
            <a:ext cx="246731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5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6D408-BA11-4798-A304-13CED7D8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Milestone 4 Expectations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C3BB-4163-4C2F-B6EC-52C7658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029058"/>
          </a:xfrm>
        </p:spPr>
        <p:txBody>
          <a:bodyPr>
            <a:normAutofit/>
          </a:bodyPr>
          <a:lstStyle/>
          <a:p>
            <a:r>
              <a:rPr lang="en-US" sz="2200" dirty="0"/>
              <a:t>For the final milestone, we want to have a fully functioning waveform generator.</a:t>
            </a:r>
          </a:p>
          <a:p>
            <a:r>
              <a:rPr lang="en-US" sz="2200" dirty="0"/>
              <a:t>This can be done through some code that we have researched.</a:t>
            </a:r>
          </a:p>
          <a:p>
            <a:r>
              <a:rPr lang="en-US" sz="2200" dirty="0"/>
              <a:t>The GUI will be updated </a:t>
            </a:r>
          </a:p>
          <a:p>
            <a:r>
              <a:rPr lang="en-US" sz="2200" dirty="0"/>
              <a:t>The elements of our repository will be more organized to reflect a good coding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3867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46A35-8684-4185-86DE-668A7197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Commit 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811D-9DF7-482B-BF7C-1BFF98B8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Evan Ross committed new files to help keep the </a:t>
            </a:r>
            <a:r>
              <a:rPr lang="en-US" sz="2200" dirty="0" err="1"/>
              <a:t>librarie’s</a:t>
            </a:r>
            <a:r>
              <a:rPr lang="en-US" sz="2200" dirty="0"/>
              <a:t> updated</a:t>
            </a:r>
          </a:p>
          <a:p>
            <a:r>
              <a:rPr lang="en-US" sz="2200" dirty="0"/>
              <a:t>Brendan Madigan committed a to change filename and directory</a:t>
            </a:r>
          </a:p>
          <a:p>
            <a:r>
              <a:rPr lang="en-US" sz="2200" dirty="0"/>
              <a:t>Hunter Hutchison updated main file and continued file selection</a:t>
            </a:r>
          </a:p>
          <a:p>
            <a:r>
              <a:rPr lang="en-US" sz="2200" dirty="0"/>
              <a:t>Brendan Madigan changed play to work with user’s browser</a:t>
            </a:r>
          </a:p>
          <a:p>
            <a:r>
              <a:rPr lang="en-US" sz="2200" dirty="0"/>
              <a:t>Cole Williams committed to change theme and add file </a:t>
            </a:r>
          </a:p>
        </p:txBody>
      </p:sp>
    </p:spTree>
    <p:extLst>
      <p:ext uri="{BB962C8B-B14F-4D97-AF65-F5344CB8AC3E}">
        <p14:creationId xmlns:p14="http://schemas.microsoft.com/office/powerpoint/2010/main" val="414597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D1238-904B-43B3-AAB1-28C61395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60EC-57A1-419B-BC76-122DB63D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8213"/>
          </a:xfrm>
        </p:spPr>
        <p:txBody>
          <a:bodyPr>
            <a:normAutofit/>
          </a:bodyPr>
          <a:lstStyle/>
          <a:p>
            <a:r>
              <a:rPr lang="en-US" dirty="0"/>
              <a:t>https://github.com/Mic-Check-2-Cruise-Control/root.git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C147D-5FD9-4C78-A5A7-23798D0C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3" y="2553753"/>
            <a:ext cx="6277102" cy="30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Milestone 3 Presentation</vt:lpstr>
      <vt:lpstr>Milestone 3 Goals</vt:lpstr>
      <vt:lpstr>Milestone 3 Achieved Goals</vt:lpstr>
      <vt:lpstr>Milestone 3 Challenges</vt:lpstr>
      <vt:lpstr>Milestone 4 Expectations</vt:lpstr>
      <vt:lpstr>Commit History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 Presentation</dc:title>
  <dc:creator>Cole Williams</dc:creator>
  <cp:lastModifiedBy>Cole Williams</cp:lastModifiedBy>
  <cp:revision>1</cp:revision>
  <dcterms:created xsi:type="dcterms:W3CDTF">2020-11-03T07:48:50Z</dcterms:created>
  <dcterms:modified xsi:type="dcterms:W3CDTF">2020-11-03T07:49:58Z</dcterms:modified>
</cp:coreProperties>
</file>