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01DA7E-2F51-4F42-88F7-2427A73F7A26}" v="42" dt="2020-10-06T14:27:39.857"/>
    <p1510:client id="{E6D745C3-7D92-46E6-8F5B-399FEE0030E7}" v="4" dt="2020-10-06T01:27:08.850"/>
    <p1510:client id="{FA307339-F802-455B-9D7B-DB5BCE523959}" v="676" dt="2020-10-06T01:40:15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DA0B-7F4F-46EF-820B-3B50419B4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5D1F5-1B29-492A-865C-AE001B302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39C8D-6BC0-472E-B685-C0D5776E1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391F0-21E5-4B46-AD77-A53AFA72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C2D68-EBDF-45F0-9685-B91DC226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5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ADB5-2794-416E-955A-6AC4B3EB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C66B5-94DC-4F74-98A2-34D0332AA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2BDDB-1FA5-4C5C-A84E-DA8B8C21C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09B79-7845-4CE5-8A06-4AC5F726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648C2-037E-4D99-A5A5-DC1E1A48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06250-04C1-4280-98F1-8CB8B6CDC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E037F-4570-4832-A66C-A0D518229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DFB23-0832-4405-BB92-E50D482E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C8577-8AEC-485B-9382-0444F008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E845F-35E6-4C9F-894A-B5767400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3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5AC4E-DA42-486C-A768-1FD4F711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CD4C6-3AB1-4135-A47D-EF731D8B5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158A6-D5D0-4934-AA66-3FB886A15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E431E-EA7F-43AA-9F7E-C54A9EFA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00833-1308-40B6-ADE1-3B218F7E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3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A243E-EF94-4DE7-98B6-428C8A419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8CDE3-8123-4737-8D81-D27D9D390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D20A0-3F7B-47A1-AA0C-DD5AE134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C5A7D-FB86-4332-8054-EE67C043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5F15F-B8E1-4F71-877E-BBD5466E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1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B874-B28C-4BE5-AB3C-2AE2DC8A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1019F-5D7B-437E-937A-EE6FF6FD1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53636-FDE0-4508-849B-AA683B03C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448C0-1B07-43BA-9304-DD1073ED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6DC9C-4F40-41BA-9FA8-C2A14EB1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766AE-106E-47F5-9597-D1F6F9DF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6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8D4E-AE80-4B20-AAF0-7ED2F8A83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16BAD-253F-4E9B-94A1-0D13E3151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14847-F645-4A82-BBD1-B4E4F3AA9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297B3-A9D6-4C22-9A9E-382144071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138971-1883-405B-8701-9D0DEBD67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F54398-2ACA-4101-A447-B872FFD1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B91EC4-99A1-4FC1-8AF7-C2B0AD1F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69458B-056F-4F0C-B9C8-A776E17E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7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B5C6-46AD-46F6-A51D-74DB5E03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0C258F-66FC-4ADD-9A7E-AE273FC4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2D614-39A9-4EA0-B770-51DE972E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53771-DE4E-4FD8-87CE-5B2EE5B2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1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49E6B-BF77-418A-B1F7-D372EDD6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66037-9A67-4F66-890C-AE857BBE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00836-D7AC-465A-9D5D-BC5650CB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2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0A16-80E2-476B-BB7D-A7058C2D1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3AFAD-658D-4F54-A45F-3A4B94D83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D4879-4E7F-4D77-90A1-2CEBADB97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AC8D9-DC4F-4119-8ED8-DD015CF6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F52E7-F824-47A6-A26B-88562863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52DE0-172F-43E9-BD81-4C0AA372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AD38C-E746-4E57-AC62-E95C3F88C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82EBD9-0BD8-401C-BC8E-76E960470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660A4-2A3B-48CD-BA45-628BBEFC0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07CC6-53EF-46E2-B704-75EC9BCD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5A906-E194-4508-B355-176BA4A6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A3F1A-0CCA-496B-B0A9-EB00F184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5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5B3CFE-B34F-4D13-ACAD-C5FE3FCDB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27674-5518-477B-88CB-0C4D0D064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E21E8-5408-4C3A-8F2C-09BD27CBA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9CBAA-5504-4275-9885-F1117ECBE8A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612E9-1459-4C1A-A566-5A3B4C13F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F1BB7-EE94-4689-B37D-76FE49F1E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9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24830-B67D-42CE-9FE5-BF9C16E5C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Team Project Analysis-Milestone 2</a:t>
            </a:r>
            <a:br>
              <a:rPr lang="en-US" sz="4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  <a:cs typeface="Calibri Light"/>
              </a:rPr>
              <a:t>Mic Check 2: Cruise Control</a:t>
            </a:r>
            <a:endParaRPr lang="en-US" sz="4000" dirty="0">
              <a:solidFill>
                <a:schemeClr val="bg2"/>
              </a:solidFill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67AA6-3326-40DA-BC18-998637E3D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Cole Williams, Brendan Madigan, Evan Ross, Hunter Hutchison, Garrett </a:t>
            </a:r>
            <a:r>
              <a:rPr lang="en-US" sz="1800" dirty="0" err="1"/>
              <a:t>Drumm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93193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45E29B-B971-41C6-A57B-B29BBB108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76015D-CFEA-4204-9A50-352560FFC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7325C43C-72B5-4DC9-B386-90859B58B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5AD9A4-5AF5-48C4-BC2A-635316433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F4A3D62-D56C-4A32-8C75-100D383EC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E1F47E4-066D-4C27-98C8-B2B2C7B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38772"/>
            <a:ext cx="12192000" cy="3980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1C091-6844-4FDF-B992-960BE223E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0505"/>
            <a:ext cx="10515600" cy="93502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Our Definition of Milestone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AE358-989B-4EED-B79A-DC691E714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952" y="3012928"/>
            <a:ext cx="7422096" cy="210944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EFFFF"/>
                </a:solidFill>
              </a:rPr>
              <a:t>In our last presentation, we described milestone 2 as the addition of a GUI record button to our program</a:t>
            </a:r>
          </a:p>
          <a:p>
            <a:r>
              <a:rPr lang="en-US" sz="2000" dirty="0">
                <a:solidFill>
                  <a:srgbClr val="FEFFFF"/>
                </a:solidFill>
              </a:rPr>
              <a:t>We have accomplished this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617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9EF44-E67A-487F-AB13-0BDB93DBC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Team Members &amp;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240E9-CF1C-4E7F-A0BE-6736D2778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Hunter Hutchison - </a:t>
            </a:r>
          </a:p>
          <a:p>
            <a:r>
              <a:rPr lang="en-US" sz="2400" dirty="0"/>
              <a:t>Cole Williams - </a:t>
            </a:r>
          </a:p>
          <a:p>
            <a:r>
              <a:rPr lang="en-US" sz="2400" dirty="0"/>
              <a:t>Garrett </a:t>
            </a:r>
            <a:r>
              <a:rPr lang="en-US" sz="2400" dirty="0" err="1"/>
              <a:t>Drumm</a:t>
            </a:r>
            <a:r>
              <a:rPr lang="en-US" sz="2400" dirty="0"/>
              <a:t> - </a:t>
            </a:r>
          </a:p>
          <a:p>
            <a:r>
              <a:rPr lang="en-US" sz="2400" dirty="0"/>
              <a:t>Brendan Madigan – Developer: tool research and testing</a:t>
            </a:r>
          </a:p>
          <a:p>
            <a:r>
              <a:rPr lang="en-US" sz="2400" dirty="0"/>
              <a:t>Evan Ross -</a:t>
            </a:r>
          </a:p>
        </p:txBody>
      </p:sp>
    </p:spTree>
    <p:extLst>
      <p:ext uri="{BB962C8B-B14F-4D97-AF65-F5344CB8AC3E}">
        <p14:creationId xmlns:p14="http://schemas.microsoft.com/office/powerpoint/2010/main" val="7460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0295BA-4D50-4437-A284-B31021853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Technology Stack &amp; Toolchain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5D379-8649-45DD-95A5-45E6E242E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Each member of the team has access to the </a:t>
            </a:r>
            <a:r>
              <a:rPr lang="en-US" sz="2400" dirty="0" err="1">
                <a:solidFill>
                  <a:srgbClr val="000000"/>
                </a:solidFill>
              </a:rPr>
              <a:t>Github</a:t>
            </a:r>
            <a:r>
              <a:rPr lang="en-US" sz="2400" dirty="0">
                <a:solidFill>
                  <a:srgbClr val="000000"/>
                </a:solidFill>
              </a:rPr>
              <a:t> Repository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 team will use Microsoft Visual Studio to code and implement the </a:t>
            </a:r>
            <a:r>
              <a:rPr lang="en-US" sz="2400" dirty="0" err="1">
                <a:solidFill>
                  <a:srgbClr val="000000"/>
                </a:solidFill>
              </a:rPr>
              <a:t>Pyaudio</a:t>
            </a:r>
            <a:r>
              <a:rPr lang="en-US" sz="2400" dirty="0">
                <a:solidFill>
                  <a:srgbClr val="000000"/>
                </a:solidFill>
              </a:rPr>
              <a:t> library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For the GUI we are using the </a:t>
            </a:r>
            <a:r>
              <a:rPr lang="en-US" sz="2400" dirty="0" err="1">
                <a:solidFill>
                  <a:srgbClr val="000000"/>
                </a:solidFill>
              </a:rPr>
              <a:t>Tkinter</a:t>
            </a:r>
            <a:r>
              <a:rPr lang="en-US" sz="2400" dirty="0">
                <a:solidFill>
                  <a:srgbClr val="000000"/>
                </a:solidFill>
              </a:rPr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327023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8D7C0D3-896F-4BBB-A220-33D724ED0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2AA3A18B-202B-4C39-BC9E-ED4D6E98D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08003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AC94672E-068C-4CF1-8438-22EA8E7C6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08004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3B48638D-7038-4CAA-88F7-1E3494C4D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616688"/>
            <a:ext cx="6090256" cy="5289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480E9-C779-46E4-ABFC-55309CF8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564" y="1207827"/>
            <a:ext cx="4703910" cy="4203510"/>
          </a:xfrm>
        </p:spPr>
        <p:txBody>
          <a:bodyPr>
            <a:normAutofit/>
          </a:bodyPr>
          <a:lstStyle/>
          <a:p>
            <a:pPr algn="r"/>
            <a:r>
              <a:rPr lang="en-US" sz="3600">
                <a:solidFill>
                  <a:srgbClr val="FFFFFF"/>
                </a:solidFill>
              </a:rPr>
              <a:t>Potential Future Milestones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7BA74AD2-45D9-4D21-A436-71C6744C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66816" y="1352302"/>
            <a:ext cx="582213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AFC92-4E96-402B-8F5B-E81F769B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9354" y="1692323"/>
            <a:ext cx="4704256" cy="436192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Milestone 3 hopes to be able to change the name and directory of WAV files.</a:t>
            </a:r>
          </a:p>
          <a:p>
            <a:r>
              <a:rPr lang="en-US" sz="2400" dirty="0">
                <a:solidFill>
                  <a:srgbClr val="FEFFFF"/>
                </a:solidFill>
              </a:rPr>
              <a:t>Milestone 4 hopes to be able to visualize the WAV file.</a:t>
            </a:r>
          </a:p>
          <a:p>
            <a:r>
              <a:rPr lang="en-US" sz="2400" dirty="0">
                <a:solidFill>
                  <a:srgbClr val="FEFFFF"/>
                </a:solidFill>
              </a:rPr>
              <a:t>These may be subject to change, as the scheduling is tentative</a:t>
            </a:r>
          </a:p>
        </p:txBody>
      </p:sp>
    </p:spTree>
    <p:extLst>
      <p:ext uri="{BB962C8B-B14F-4D97-AF65-F5344CB8AC3E}">
        <p14:creationId xmlns:p14="http://schemas.microsoft.com/office/powerpoint/2010/main" val="186461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C11A00-A2A3-417C-B33D-DC753ED7C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" t="3964" r="3964" b="3964"/>
          <a:stretch>
            <a:fillRect/>
          </a:stretch>
        </p:blipFill>
        <p:spPr>
          <a:xfrm>
            <a:off x="0" y="1"/>
            <a:ext cx="12192000" cy="6857998"/>
          </a:xfrm>
          <a:custGeom>
            <a:avLst/>
            <a:gdLst>
              <a:gd name="connsiteX0" fmla="*/ 0 w 12192000"/>
              <a:gd name="connsiteY0" fmla="*/ 0 h 6857998"/>
              <a:gd name="connsiteX1" fmla="*/ 12192000 w 12192000"/>
              <a:gd name="connsiteY1" fmla="*/ 0 h 6857998"/>
              <a:gd name="connsiteX2" fmla="*/ 12192000 w 12192000"/>
              <a:gd name="connsiteY2" fmla="*/ 6857998 h 6857998"/>
              <a:gd name="connsiteX3" fmla="*/ 0 w 12192000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8">
                <a:moveTo>
                  <a:pt x="0" y="0"/>
                </a:moveTo>
                <a:lnTo>
                  <a:pt x="12192000" y="0"/>
                </a:lnTo>
                <a:lnTo>
                  <a:pt x="12192000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99C9FF-8D75-4283-88BF-2C5B8E81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437" y="991262"/>
            <a:ext cx="6955124" cy="1066802"/>
          </a:xfrm>
        </p:spPr>
        <p:txBody>
          <a:bodyPr>
            <a:normAutofit/>
          </a:bodyPr>
          <a:lstStyle/>
          <a:p>
            <a:pPr algn="ctr"/>
            <a:r>
              <a:rPr lang="en-US" sz="4000" err="1">
                <a:solidFill>
                  <a:srgbClr val="FFFFFF"/>
                </a:solidFill>
              </a:rPr>
              <a:t>Github</a:t>
            </a:r>
            <a:r>
              <a:rPr lang="en-US" sz="4000">
                <a:solidFill>
                  <a:srgbClr val="FFFFFF"/>
                </a:solidFill>
              </a:rPr>
              <a:t>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F0266-B023-4BDF-8CB0-AA9A960AA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437" y="2371725"/>
            <a:ext cx="6955124" cy="3038475"/>
          </a:xfrm>
        </p:spPr>
        <p:txBody>
          <a:bodyPr anchor="t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Our </a:t>
            </a:r>
            <a:r>
              <a:rPr lang="en-US" sz="2400" err="1">
                <a:solidFill>
                  <a:srgbClr val="FFFFFF"/>
                </a:solidFill>
              </a:rPr>
              <a:t>Github</a:t>
            </a:r>
            <a:r>
              <a:rPr lang="en-US" sz="2400">
                <a:solidFill>
                  <a:srgbClr val="FFFFFF"/>
                </a:solidFill>
              </a:rPr>
              <a:t> Repository is named Mic Check 2: Cruise Control, after the somewhat successful Sandra Bullock/Willem Dafoe 1997 movie Speed 2: Cruise Control, which was panned by critics for its bad writing and repetitive plot. </a:t>
            </a:r>
          </a:p>
          <a:p>
            <a:r>
              <a:rPr lang="en-US" sz="2400">
                <a:solidFill>
                  <a:srgbClr val="FFFFFF"/>
                </a:solidFill>
              </a:rPr>
              <a:t>Fun Fact!: Keanu Reeves received the script for this movie, then said it would tank and refused to do it.</a:t>
            </a:r>
          </a:p>
        </p:txBody>
      </p:sp>
    </p:spTree>
    <p:extLst>
      <p:ext uri="{BB962C8B-B14F-4D97-AF65-F5344CB8AC3E}">
        <p14:creationId xmlns:p14="http://schemas.microsoft.com/office/powerpoint/2010/main" val="3015128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337F1C-9852-4840-A87B-106BAACD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Communication &amp; Workflow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B8279-C0E9-4225-BB61-B6DCE40AE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We are group number 3 and meet in the number 3 teams chat 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r>
              <a:rPr lang="en-US" sz="2200" dirty="0">
                <a:solidFill>
                  <a:srgbClr val="FFFFFF"/>
                </a:solidFill>
              </a:rPr>
              <a:t>Our meeting times are on Tuesday and Thursday at 3pm</a:t>
            </a:r>
          </a:p>
          <a:p>
            <a:r>
              <a:rPr lang="en-US" sz="2200" dirty="0">
                <a:solidFill>
                  <a:srgbClr val="FFFFFF"/>
                </a:solidFill>
              </a:rPr>
              <a:t>Hunter Hutchison is the Maintainer, while the other four are developers</a:t>
            </a:r>
            <a:endParaRPr lang="en-US" sz="2200" dirty="0">
              <a:solidFill>
                <a:srgbClr val="FFFFFF"/>
              </a:solidFill>
              <a:cs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1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A5EFA7-79FF-4513-9C6E-13A1506E7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00" y="2165758"/>
            <a:ext cx="10684151" cy="19919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Repo Link</a:t>
            </a:r>
            <a:b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https://github.com/Mic-Check-2-Cruise-Control/root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52760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3F15C4FCF804478E3BADB576B4C299" ma:contentTypeVersion="7" ma:contentTypeDescription="Create a new document." ma:contentTypeScope="" ma:versionID="930809e748fc6959764d7869ec4e365f">
  <xsd:schema xmlns:xsd="http://www.w3.org/2001/XMLSchema" xmlns:xs="http://www.w3.org/2001/XMLSchema" xmlns:p="http://schemas.microsoft.com/office/2006/metadata/properties" xmlns:ns2="b2e1892c-5437-4137-8a88-42b80d9b5f89" targetNamespace="http://schemas.microsoft.com/office/2006/metadata/properties" ma:root="true" ma:fieldsID="3dd37e49cfc568f44505b9e5ce2458fd" ns2:_="">
    <xsd:import namespace="b2e1892c-5437-4137-8a88-42b80d9b5f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e1892c-5437-4137-8a88-42b80d9b5f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35A223-83C7-4479-AFDF-5E0E4EA75548}">
  <ds:schemaRefs>
    <ds:schemaRef ds:uri="b2e1892c-5437-4137-8a88-42b80d9b5f8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D1865A7-261E-425C-9584-952C374402C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3917266-76AC-43BC-9612-B6F4F0D9A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278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Team Project Analysis-Milestone 2 Mic Check 2: Cruise Control</vt:lpstr>
      <vt:lpstr>Our Definition of Milestone Two</vt:lpstr>
      <vt:lpstr>Team Members &amp; Responsibilities</vt:lpstr>
      <vt:lpstr>Technology Stack &amp; Toolchain</vt:lpstr>
      <vt:lpstr>Potential Future Milestones</vt:lpstr>
      <vt:lpstr>Github Repository</vt:lpstr>
      <vt:lpstr>Communication &amp; Workflow Plan</vt:lpstr>
      <vt:lpstr>Repo Link https://github.com/Mic-Check-2-Cruise-Control/root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 Analysis-Milestone 1</dc:title>
  <dc:creator>Cole Williams</dc:creator>
  <cp:lastModifiedBy>Madigan, Brendan</cp:lastModifiedBy>
  <cp:revision>5</cp:revision>
  <dcterms:created xsi:type="dcterms:W3CDTF">2020-10-06T00:26:49Z</dcterms:created>
  <dcterms:modified xsi:type="dcterms:W3CDTF">2020-10-20T00:54:50Z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0x010100B83F15C4FCF804478E3BADB576B4C299</vt:lpwstr>
  </property>
</Properties>
</file>