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75" r:id="rId4"/>
    <p:sldId id="271" r:id="rId5"/>
    <p:sldId id="272" r:id="rId6"/>
    <p:sldId id="27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4706" autoAdjust="0"/>
  </p:normalViewPr>
  <p:slideViewPr>
    <p:cSldViewPr>
      <p:cViewPr varScale="1">
        <p:scale>
          <a:sx n="79" d="100"/>
          <a:sy n="79" d="100"/>
        </p:scale>
        <p:origin x="54" y="7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Motorina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20-Aug</c:v>
                </c:pt>
                <c:pt idx="1">
                  <c:v>21 Septembrie</c:v>
                </c:pt>
                <c:pt idx="2">
                  <c:v>23 Octombrie</c:v>
                </c:pt>
                <c:pt idx="3">
                  <c:v>25 Noiembrie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2.5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46F-4EC2-A493-85170EDF3C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Benzina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20-Aug</c:v>
                </c:pt>
                <c:pt idx="1">
                  <c:v>21 Septembrie</c:v>
                </c:pt>
                <c:pt idx="2">
                  <c:v>23 Octombrie</c:v>
                </c:pt>
                <c:pt idx="3">
                  <c:v>25 Noiembrie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2.1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46F-4EC2-A493-85170EDF3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06736"/>
        <c:axId val="1566071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Pret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20-Aug</c:v>
                </c:pt>
                <c:pt idx="1">
                  <c:v>21 Septembrie</c:v>
                </c:pt>
                <c:pt idx="2">
                  <c:v>23 Octombrie</c:v>
                </c:pt>
                <c:pt idx="3">
                  <c:v>25 Noiembrie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1.5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B46F-4EC2-A493-85170EDF3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606736"/>
        <c:axId val="156607128"/>
      </c:lineChart>
      <c:catAx>
        <c:axId val="15660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07128"/>
        <c:crosses val="autoZero"/>
        <c:auto val="1"/>
        <c:lblAlgn val="ctr"/>
        <c:lblOffset val="100"/>
        <c:noMultiLvlLbl val="0"/>
      </c:catAx>
      <c:valAx>
        <c:axId val="156607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0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8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2" y="-381000"/>
            <a:ext cx="9753600" cy="3048001"/>
          </a:xfrm>
        </p:spPr>
        <p:txBody>
          <a:bodyPr/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Evolutia prețurilor la combustibil - 2018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12" y="2743200"/>
            <a:ext cx="7848600" cy="1371600"/>
          </a:xfrm>
        </p:spPr>
        <p:txBody>
          <a:bodyPr>
            <a:normAutofit/>
          </a:bodyPr>
          <a:lstStyle/>
          <a:p>
            <a:r>
              <a:rPr lang="ro-RO" dirty="0" smtClean="0"/>
              <a:t>Oancea Eduard – Mihai</a:t>
            </a:r>
          </a:p>
          <a:p>
            <a:r>
              <a:rPr lang="ro-RO" dirty="0" smtClean="0"/>
              <a:t>Facultatea de Relații Economice Internaționale </a:t>
            </a:r>
          </a:p>
          <a:p>
            <a:r>
              <a:rPr lang="ro-RO" dirty="0" smtClean="0"/>
              <a:t>Grupa 915</a:t>
            </a:r>
          </a:p>
          <a:p>
            <a:r>
              <a:rPr lang="ro-RO" dirty="0" smtClean="0"/>
              <a:t>Seria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202" y="0"/>
            <a:ext cx="10668002" cy="1325562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În această prezentare descoperim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Creșterea prețurilor în ultimele luni</a:t>
            </a:r>
            <a:endParaRPr lang="ro-RO" dirty="0" smtClean="0"/>
          </a:p>
          <a:p>
            <a:r>
              <a:rPr lang="ro-RO" dirty="0" smtClean="0"/>
              <a:t>Prețul combustibilului în România comparativ cu alte țări</a:t>
            </a:r>
            <a:endParaRPr lang="en-US" dirty="0"/>
          </a:p>
          <a:p>
            <a:r>
              <a:rPr lang="ro-RO" dirty="0" smtClean="0"/>
              <a:t>Să facem o schimbare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Creșterea prețurilor în ultimele luni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Comparativ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trecuta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pretul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mediu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 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benzina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scazut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cu 6.7%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inseamna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(50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litri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costa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astazi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19.5 lei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putin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30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cazul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motorinei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pretul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mediu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s-a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diminuat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cu 3.5%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inseamna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(50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litri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costa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astazi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10.5 lei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putin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decat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cu 30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aceasta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perioada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Romania se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afla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locul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al 4-lea in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Uniunea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Europeana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topul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tarilor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ieftina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benzina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Bulgaria,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Ungaria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Polonia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cazul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motorinei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noastra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situata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locul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11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Uniunii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Europene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priveste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tip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combustibil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dupa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Austria, Bulgaria,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Cehia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Ungaria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Letonia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Lituania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Luxemburg, Malta,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Polonia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Spania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7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Creșterea prețurilor în ultimele luni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662431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26205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6468" y="304800"/>
            <a:ext cx="9753600" cy="1706562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România, cea mai mare creştere la preţul pentru un litru de combustibil, din Europa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27012" y="2895600"/>
            <a:ext cx="7696200" cy="43434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România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înregistrat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creştere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preţul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combustibil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din Europa.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începutul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anului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ianuarie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plăteam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benzină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5,16 lei,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jumătatea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lunii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ajuns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plătim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acelaşi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litru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5,72 de lei.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statistice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arată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vorbim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 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creştere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foarte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mare,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mare din Europa de 11,8 la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sută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ine similarÄ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2332037"/>
            <a:ext cx="3794126" cy="37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355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Sa facem o schimbare</a:t>
            </a:r>
            <a:b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*Mașinile electrice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8" y="1828800"/>
            <a:ext cx="8442533" cy="4343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Masini</a:t>
            </a:r>
            <a:r>
              <a:rPr lang="en-US" b="1" dirty="0"/>
              <a:t> </a:t>
            </a:r>
            <a:r>
              <a:rPr lang="en-US" b="1" dirty="0" err="1"/>
              <a:t>electrice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zis</a:t>
            </a:r>
            <a:r>
              <a:rPr lang="en-US" dirty="0"/>
              <a:t> </a:t>
            </a:r>
            <a:r>
              <a:rPr lang="en-US" dirty="0" err="1"/>
              <a:t>autovehicule</a:t>
            </a:r>
            <a:r>
              <a:rPr lang="en-US" dirty="0"/>
              <a:t> </a:t>
            </a:r>
            <a:r>
              <a:rPr lang="en-US" dirty="0" err="1"/>
              <a:t>propulsate</a:t>
            </a:r>
            <a:r>
              <a:rPr lang="en-US" dirty="0"/>
              <a:t> de un motor electric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care au </a:t>
            </a:r>
            <a:r>
              <a:rPr lang="en-US" dirty="0" err="1"/>
              <a:t>dominat</a:t>
            </a:r>
            <a:r>
              <a:rPr lang="en-US" dirty="0"/>
              <a:t> </a:t>
            </a:r>
            <a:r>
              <a:rPr lang="en-US" dirty="0" err="1"/>
              <a:t>transportul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sosele</a:t>
            </a:r>
            <a:r>
              <a:rPr lang="en-US" dirty="0"/>
              <a:t> cu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inaintea</a:t>
            </a:r>
            <a:r>
              <a:rPr lang="en-US" dirty="0"/>
              <a:t> </a:t>
            </a:r>
            <a:r>
              <a:rPr lang="en-US" dirty="0" err="1"/>
              <a:t>autovehiculelor</a:t>
            </a:r>
            <a:r>
              <a:rPr lang="en-US" dirty="0"/>
              <a:t> cu </a:t>
            </a:r>
            <a:r>
              <a:rPr lang="en-US" dirty="0" err="1"/>
              <a:t>motoare</a:t>
            </a:r>
            <a:r>
              <a:rPr lang="en-US" dirty="0"/>
              <a:t> cu </a:t>
            </a:r>
            <a:r>
              <a:rPr lang="en-US" dirty="0" err="1"/>
              <a:t>ardere</a:t>
            </a:r>
            <a:r>
              <a:rPr lang="en-US" dirty="0"/>
              <a:t> </a:t>
            </a:r>
            <a:r>
              <a:rPr lang="en-US" dirty="0" err="1"/>
              <a:t>interna</a:t>
            </a:r>
            <a:r>
              <a:rPr lang="en-US" dirty="0"/>
              <a:t>. </a:t>
            </a:r>
            <a:r>
              <a:rPr lang="en-US" dirty="0" err="1"/>
              <a:t>Motorul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alimentat</a:t>
            </a:r>
            <a:r>
              <a:rPr lang="en-US" dirty="0"/>
              <a:t> cu </a:t>
            </a:r>
            <a:r>
              <a:rPr lang="en-US" dirty="0" err="1"/>
              <a:t>curent</a:t>
            </a:r>
            <a:r>
              <a:rPr lang="en-US" dirty="0"/>
              <a:t> electric de la o </a:t>
            </a:r>
            <a:r>
              <a:rPr lang="en-US" dirty="0" err="1"/>
              <a:t>sursa</a:t>
            </a:r>
            <a:r>
              <a:rPr lang="en-US" dirty="0"/>
              <a:t> de </a:t>
            </a:r>
            <a:r>
              <a:rPr lang="en-US" dirty="0" err="1"/>
              <a:t>acumulare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cablaje</a:t>
            </a:r>
            <a:r>
              <a:rPr lang="en-US" dirty="0"/>
              <a:t> cu </a:t>
            </a:r>
            <a:r>
              <a:rPr lang="en-US" dirty="0" err="1"/>
              <a:t>traseu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stalpi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Masinile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o </a:t>
            </a:r>
            <a:r>
              <a:rPr lang="en-US" dirty="0" err="1"/>
              <a:t>alegere</a:t>
            </a:r>
            <a:r>
              <a:rPr lang="en-US" dirty="0"/>
              <a:t> perfecta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care </a:t>
            </a:r>
            <a:r>
              <a:rPr lang="en-US" dirty="0" err="1"/>
              <a:t>locuiesc</a:t>
            </a:r>
            <a:r>
              <a:rPr lang="en-US" dirty="0"/>
              <a:t> in </a:t>
            </a:r>
            <a:r>
              <a:rPr lang="en-US" dirty="0" err="1"/>
              <a:t>oras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 zone </a:t>
            </a:r>
            <a:r>
              <a:rPr lang="en-US" dirty="0" err="1"/>
              <a:t>periferice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economisesc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finaciare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totodata</a:t>
            </a:r>
            <a:r>
              <a:rPr lang="en-US" dirty="0"/>
              <a:t> </a:t>
            </a:r>
            <a:r>
              <a:rPr lang="en-US" dirty="0" err="1"/>
              <a:t>contribuie</a:t>
            </a:r>
            <a:r>
              <a:rPr lang="en-US" dirty="0"/>
              <a:t> la </a:t>
            </a:r>
            <a:r>
              <a:rPr lang="en-US" dirty="0" err="1"/>
              <a:t>sanatatea</a:t>
            </a:r>
            <a:r>
              <a:rPr lang="en-US" dirty="0"/>
              <a:t> </a:t>
            </a:r>
            <a:r>
              <a:rPr lang="en-US" dirty="0" err="1"/>
              <a:t>mediului</a:t>
            </a:r>
            <a:r>
              <a:rPr lang="en-US" dirty="0"/>
              <a:t> </a:t>
            </a:r>
            <a:r>
              <a:rPr lang="en-US" dirty="0" err="1"/>
              <a:t>inconjurator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Masinile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au </a:t>
            </a:r>
            <a:r>
              <a:rPr lang="en-US" dirty="0" err="1"/>
              <a:t>taxele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impozitele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, 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schimb</a:t>
            </a:r>
            <a:r>
              <a:rPr lang="en-US" dirty="0"/>
              <a:t> de </a:t>
            </a:r>
            <a:r>
              <a:rPr lang="en-US" dirty="0" err="1"/>
              <a:t>ulei</a:t>
            </a:r>
            <a:r>
              <a:rPr lang="en-US" dirty="0"/>
              <a:t>, </a:t>
            </a:r>
            <a:r>
              <a:rPr lang="en-US" dirty="0" err="1"/>
              <a:t>antigel</a:t>
            </a:r>
            <a:r>
              <a:rPr lang="en-US" dirty="0"/>
              <a:t>, </a:t>
            </a:r>
            <a:r>
              <a:rPr lang="en-US" dirty="0" err="1"/>
              <a:t>bujii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perii</a:t>
            </a:r>
            <a:r>
              <a:rPr lang="en-US" dirty="0"/>
              <a:t>/</a:t>
            </a:r>
            <a:r>
              <a:rPr lang="en-US" dirty="0" err="1"/>
              <a:t>carbuni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reparatiile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rare,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mobile </a:t>
            </a:r>
            <a:r>
              <a:rPr lang="en-US" dirty="0" err="1"/>
              <a:t>supuse</a:t>
            </a:r>
            <a:r>
              <a:rPr lang="en-US" dirty="0"/>
              <a:t> </a:t>
            </a:r>
            <a:r>
              <a:rPr lang="en-US" dirty="0" err="1"/>
              <a:t>uzurii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18812" y="949451"/>
            <a:ext cx="609601" cy="43434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2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North Americ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North American continent presentation (widescreen).potx" id="{9BCD087D-7D15-4935-9A6F-8C8F414B806B}" vid="{F70B2F2B-E334-4403-A327-17999BAEB2DF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North American continent presentation (widescreen)</Template>
  <TotalTime>35</TotalTime>
  <Words>161</Words>
  <Application>Microsoft Office PowerPoint</Application>
  <PresentationFormat>Custom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Continental North America 16x9</vt:lpstr>
      <vt:lpstr>Evolutia prețurilor la combustibil - 2018</vt:lpstr>
      <vt:lpstr>În această prezentare descoperim</vt:lpstr>
      <vt:lpstr>Creșterea prețurilor în ultimele luni</vt:lpstr>
      <vt:lpstr>Creșterea prețurilor în ultimele luni</vt:lpstr>
      <vt:lpstr>România, cea mai mare creştere la preţul pentru un litru de combustibil, din Europa</vt:lpstr>
      <vt:lpstr>*Sa facem o schimbare *Mașinile electrice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Evolutia prețurilor la combustibil - 2018</dc:title>
  <dc:creator>Stud</dc:creator>
  <cp:lastModifiedBy>Stud</cp:lastModifiedBy>
  <cp:revision>4</cp:revision>
  <dcterms:created xsi:type="dcterms:W3CDTF">2018-11-19T13:06:22Z</dcterms:created>
  <dcterms:modified xsi:type="dcterms:W3CDTF">2018-11-19T13:41:59Z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