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9" r:id="rId2"/>
  </p:sldMasterIdLst>
  <p:notesMasterIdLst>
    <p:notesMasterId r:id="rId11"/>
  </p:notesMasterIdLst>
  <p:sldIdLst>
    <p:sldId id="303" r:id="rId3"/>
    <p:sldId id="329" r:id="rId4"/>
    <p:sldId id="335" r:id="rId5"/>
    <p:sldId id="341" r:id="rId6"/>
    <p:sldId id="343" r:id="rId7"/>
    <p:sldId id="344" r:id="rId8"/>
    <p:sldId id="342" r:id="rId9"/>
    <p:sldId id="34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37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2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6991F-985C-4E8E-A35B-42A2142F136C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45252-D837-4B26-B441-0EB6D48B52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3AECDE3-4987-42AC-BE65-E8206306E200}" type="slidenum">
              <a:rPr lang="en-US" altLang="zh-CN" sz="1200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05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76D01D2A-3E66-48C4-BBBE-E684A95016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6020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46513C9-4085-4937-9216-A9EF9C7AE40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49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44450"/>
            <a:ext cx="2141537" cy="6408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75388" cy="6408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E99507E-8263-49EA-8F07-2A26323CD58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295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9F4F-3745-486B-8423-A045D3EF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7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B13CC-575B-48B7-A4A4-680D6F0932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75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4178-7D30-4D76-9FFC-CB98E2373F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1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4961-E803-48BA-B11E-677E1BE35E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18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9A7B-6464-47AE-BB78-897F0EFE07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63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FE64-C330-4A8F-A350-DFF99AAEC3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23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B53E-4314-451A-9393-34CE38FAF3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74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4CB82-F4E9-4BEF-B1CF-252F69E87D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0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CAB7470-36C3-48E9-9C61-02DD9BA30D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3562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BB47A-6BDB-4E21-9B0C-A4EA55F50F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14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700A5-EB06-40F9-A22A-0DD1261B6D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23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6201-1A08-422A-A8EA-14062CEF0E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4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902E8E3-68DE-4A97-A878-D4A243AD38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630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208463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765175"/>
            <a:ext cx="4208462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E7381D4-DBD0-4E48-B96B-F0E8E567CD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982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ECE2D52-6C0D-48C4-84F0-AD82A66676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925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A5428C48-D43C-4A7F-8CE4-1632A97196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30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C561EB3-C314-48CE-BCB0-42C292ADE6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4A1C9BD-D17C-47D6-8926-E9C6420A97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55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C10ABBB-21CF-4661-8FDE-1CB67C027E1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0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/>
              <a:t>GXP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76AF73F-F6FD-4BDC-A9EF-5679158CAE76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140200" y="6643688"/>
            <a:ext cx="50038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9pPr>
          </a:lstStyle>
          <a:p>
            <a:pPr algn="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smtClean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北京航空航天大学计算机学院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>
            <a:off x="0" y="6572250"/>
            <a:ext cx="914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056" name="Picture 8" descr="ppt-titl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44450"/>
            <a:ext cx="88582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707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ctr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spcBef>
          <a:spcPct val="20000"/>
        </a:spcBef>
        <a:spcAft>
          <a:spcPct val="0"/>
        </a:spcAft>
        <a:buClr>
          <a:srgbClr val="009900"/>
        </a:buClr>
        <a:buSzPct val="5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ctr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ctr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93934F-FD6A-450A-866B-C7FD4B2EEF26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3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52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457200" y="1196752"/>
            <a:ext cx="820718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计算机组成原理实验</a:t>
            </a:r>
            <a:endParaRPr kumimoji="1" lang="en-US" altLang="zh-CN" sz="4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4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ts val="1200"/>
              </a:spcBef>
              <a:spcAft>
                <a:spcPct val="0"/>
              </a:spcAft>
            </a:pPr>
            <a:r>
              <a:rPr kumimoji="1" lang="en-US" altLang="zh-CN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Project6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测试说明</a:t>
            </a:r>
            <a:endParaRPr kumimoji="1" lang="zh-CN" altLang="en-US" sz="4800" dirty="0">
              <a:solidFill>
                <a:srgbClr val="FF0000"/>
              </a:solidFill>
              <a:latin typeface="Cambria" pitchFamily="18" charset="0"/>
              <a:ea typeface="黑体" pitchFamily="49" charset="-122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457200" y="4581128"/>
            <a:ext cx="822960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高小鹏</a:t>
            </a: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北京航空航天大学计算机学院</a:t>
            </a: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系统结构研究所</a:t>
            </a:r>
            <a:endParaRPr lang="zh-CN" altLang="en-US" sz="20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62200" y="457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计算机学院学科基础课</a:t>
            </a:r>
          </a:p>
        </p:txBody>
      </p:sp>
    </p:spTree>
    <p:extLst>
      <p:ext uri="{BB962C8B-B14F-4D97-AF65-F5344CB8AC3E}">
        <p14:creationId xmlns:p14="http://schemas.microsoft.com/office/powerpoint/2010/main" val="14702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Settings</a:t>
            </a:r>
            <a:r>
              <a:rPr lang="en-US" altLang="zh-CN" dirty="0" smtClean="0">
                <a:sym typeface="Wingdings" panose="05000000000000000000" pitchFamily="2" charset="2"/>
              </a:rPr>
              <a:t> 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Delayed branching</a:t>
            </a:r>
            <a:r>
              <a:rPr lang="zh-CN" altLang="en-US" dirty="0" smtClean="0">
                <a:sym typeface="Wingdings" panose="05000000000000000000" pitchFamily="2" charset="2"/>
              </a:rPr>
              <a:t>勾选</a:t>
            </a:r>
            <a:endParaRPr lang="en-US" altLang="zh-CN" dirty="0" smtClean="0"/>
          </a:p>
          <a:p>
            <a:r>
              <a:rPr lang="en-US" altLang="zh-CN" dirty="0" err="1" smtClean="0"/>
              <a:t>Settings</a:t>
            </a:r>
            <a:r>
              <a:rPr lang="en-US" altLang="zh-CN" dirty="0" err="1" smtClean="0">
                <a:sym typeface="Wingdings" panose="05000000000000000000" pitchFamily="2" charset="2"/>
              </a:rPr>
              <a:t>Memory</a:t>
            </a:r>
            <a:r>
              <a:rPr lang="en-US" altLang="zh-CN" dirty="0" smtClean="0">
                <a:sym typeface="Wingdings" panose="05000000000000000000" pitchFamily="2" charset="2"/>
              </a:rPr>
              <a:t> Configuration…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选择：</a:t>
            </a:r>
            <a:r>
              <a:rPr lang="en-US" altLang="zh-CN" dirty="0" smtClean="0">
                <a:sym typeface="Wingdings" panose="05000000000000000000" pitchFamily="2" charset="2"/>
              </a:rPr>
              <a:t>Compact</a:t>
            </a:r>
            <a:r>
              <a:rPr lang="zh-CN" altLang="en-US" dirty="0" smtClean="0">
                <a:sym typeface="Wingdings" panose="05000000000000000000" pitchFamily="2" charset="2"/>
              </a:rPr>
              <a:t>，</a:t>
            </a:r>
            <a:r>
              <a:rPr lang="en-US" altLang="zh-CN" dirty="0" smtClean="0">
                <a:sym typeface="Wingdings" panose="05000000000000000000" pitchFamily="2" charset="2"/>
              </a:rPr>
              <a:t>Data at Address 0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Data Segment</a:t>
            </a:r>
            <a:r>
              <a:rPr lang="zh-CN" altLang="en-US" dirty="0" smtClean="0">
                <a:sym typeface="Wingdings" panose="05000000000000000000" pitchFamily="2" charset="2"/>
              </a:rPr>
              <a:t>设置如下</a:t>
            </a:r>
            <a:r>
              <a:rPr lang="en-US" altLang="zh-CN" dirty="0" smtClean="0">
                <a:sym typeface="Wingdings" panose="05000000000000000000" pitchFamily="2" charset="2"/>
              </a:rPr>
              <a:t/>
            </a:r>
            <a:br>
              <a:rPr lang="en-US" altLang="zh-CN" dirty="0" smtClean="0">
                <a:sym typeface="Wingdings" panose="05000000000000000000" pitchFamily="2" charset="2"/>
              </a:rPr>
            </a:b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MARS</a:t>
            </a:r>
            <a:r>
              <a:rPr lang="zh-CN" altLang="en-US" dirty="0" smtClean="0"/>
              <a:t>模拟设置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0" y="3212976"/>
            <a:ext cx="9144000" cy="3024336"/>
            <a:chOff x="0" y="3212976"/>
            <a:chExt cx="9144000" cy="30243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12976"/>
              <a:ext cx="9144000" cy="292308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 bwMode="auto">
            <a:xfrm>
              <a:off x="3707904" y="5805264"/>
              <a:ext cx="5040560" cy="43204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</p:grpSp>
      <p:sp>
        <p:nvSpPr>
          <p:cNvPr id="5" name="右箭头 4"/>
          <p:cNvSpPr/>
          <p:nvPr/>
        </p:nvSpPr>
        <p:spPr bwMode="auto">
          <a:xfrm>
            <a:off x="2869041" y="5805264"/>
            <a:ext cx="648072" cy="432048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triangle" w="lg" len="lg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46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/>
              <a:t>DM</a:t>
            </a:r>
            <a:r>
              <a:rPr lang="zh-CN" altLang="en-US" sz="2800" dirty="0" smtClean="0"/>
              <a:t>必须包括地址</a:t>
            </a:r>
            <a:r>
              <a:rPr lang="en-US" altLang="zh-CN" sz="2800" dirty="0" smtClean="0">
                <a:solidFill>
                  <a:srgbClr val="FF0000"/>
                </a:solidFill>
              </a:rPr>
              <a:t>0x00~0x80</a:t>
            </a:r>
            <a:r>
              <a:rPr lang="zh-CN" altLang="en-US" sz="2800" dirty="0" smtClean="0"/>
              <a:t>的数据，且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地址</a:t>
            </a:r>
            <a:r>
              <a:rPr lang="zh-CN" altLang="en-US" sz="2800" dirty="0" smtClean="0"/>
              <a:t>均必须设为</a:t>
            </a:r>
            <a:r>
              <a:rPr lang="en-US" altLang="zh-CN" sz="2800" dirty="0" smtClean="0">
                <a:solidFill>
                  <a:srgbClr val="FF0000"/>
                </a:solidFill>
              </a:rPr>
              <a:t>16</a:t>
            </a:r>
            <a:r>
              <a:rPr lang="zh-CN" altLang="en-US" sz="2800" dirty="0" smtClean="0">
                <a:solidFill>
                  <a:srgbClr val="FF0000"/>
                </a:solidFill>
              </a:rPr>
              <a:t>进制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ISE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solidFill>
                  <a:srgbClr val="FF0000"/>
                </a:solidFill>
              </a:rPr>
              <a:t>Columns</a:t>
            </a:r>
            <a:r>
              <a:rPr lang="zh-CN" altLang="en-US" sz="2800" dirty="0" smtClean="0"/>
              <a:t>设置为</a:t>
            </a:r>
            <a:r>
              <a:rPr lang="en-US" altLang="zh-CN" sz="2800" dirty="0" smtClean="0">
                <a:solidFill>
                  <a:srgbClr val="FF0000"/>
                </a:solidFill>
              </a:rPr>
              <a:t>8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Modelsim</a:t>
            </a:r>
            <a:r>
              <a:rPr lang="zh-CN" altLang="en-US" sz="2800" dirty="0"/>
              <a:t>：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LineWrap</a:t>
            </a:r>
            <a:r>
              <a:rPr lang="zh-CN" altLang="en-US" sz="2800" dirty="0"/>
              <a:t>设置为</a:t>
            </a:r>
            <a:r>
              <a:rPr lang="en-US" altLang="zh-CN" sz="2800" dirty="0" smtClean="0">
                <a:solidFill>
                  <a:srgbClr val="FF0000"/>
                </a:solidFill>
              </a:rPr>
              <a:t>words per Line 8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</a:t>
            </a:r>
            <a:r>
              <a:rPr lang="zh-CN" altLang="en-US" dirty="0" smtClean="0"/>
              <a:t>设置说明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2204864"/>
            <a:ext cx="7200800" cy="1080120"/>
            <a:chOff x="539552" y="1556792"/>
            <a:chExt cx="7200800" cy="108012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3150" r="897" b="82151"/>
            <a:stretch/>
          </p:blipFill>
          <p:spPr>
            <a:xfrm>
              <a:off x="539552" y="1628800"/>
              <a:ext cx="7200800" cy="100811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 bwMode="auto">
            <a:xfrm>
              <a:off x="2483768" y="1556792"/>
              <a:ext cx="4824536" cy="3600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5536" y="3861048"/>
            <a:ext cx="8424936" cy="2376264"/>
            <a:chOff x="35496" y="4509120"/>
            <a:chExt cx="8424936" cy="237626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55375" r="7864" b="9152"/>
            <a:stretch/>
          </p:blipFill>
          <p:spPr>
            <a:xfrm>
              <a:off x="35496" y="4509120"/>
              <a:ext cx="8424936" cy="237626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 bwMode="auto">
            <a:xfrm>
              <a:off x="5796136" y="4797152"/>
              <a:ext cx="2376264" cy="194421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3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将提交内容拷贝至教师用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r>
              <a:rPr lang="zh-CN" altLang="en-US" dirty="0" smtClean="0"/>
              <a:t>文件夹</a:t>
            </a:r>
            <a:r>
              <a:rPr lang="zh-CN" altLang="zh-CN" dirty="0" smtClean="0"/>
              <a:t>命名</a:t>
            </a:r>
            <a:r>
              <a:rPr lang="zh-CN" altLang="zh-CN" dirty="0"/>
              <a:t>方式为：</a:t>
            </a:r>
            <a:r>
              <a:rPr lang="en-US" altLang="zh-CN" dirty="0"/>
              <a:t>1306XXXX</a:t>
            </a:r>
            <a:r>
              <a:rPr lang="zh-CN" altLang="zh-CN" dirty="0"/>
              <a:t>姓名</a:t>
            </a:r>
            <a:r>
              <a:rPr lang="en-US" altLang="zh-CN" dirty="0" smtClean="0"/>
              <a:t>_P6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工程文件夹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波形及</a:t>
            </a:r>
            <a:r>
              <a:rPr lang="en-US" altLang="zh-CN" dirty="0" smtClean="0"/>
              <a:t>DM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完整</a:t>
            </a:r>
            <a:r>
              <a:rPr lang="zh-CN" altLang="zh-CN" dirty="0"/>
              <a:t>截</a:t>
            </a:r>
            <a:r>
              <a:rPr lang="zh-CN" altLang="zh-CN" dirty="0" smtClean="0"/>
              <a:t>屏</a:t>
            </a:r>
            <a:endParaRPr lang="en-US" altLang="zh-CN" dirty="0" smtClean="0"/>
          </a:p>
          <a:p>
            <a:pPr lvl="2"/>
            <a:r>
              <a:rPr lang="zh-CN" altLang="zh-CN" dirty="0"/>
              <a:t>截屏文件名称</a:t>
            </a:r>
            <a:r>
              <a:rPr lang="zh-CN" altLang="zh-CN" dirty="0" smtClean="0"/>
              <a:t>与</a:t>
            </a:r>
            <a:r>
              <a:rPr lang="zh-CN" altLang="en-US" dirty="0" smtClean="0"/>
              <a:t>文件夹</a:t>
            </a:r>
            <a:r>
              <a:rPr lang="zh-CN" altLang="zh-CN" dirty="0" smtClean="0"/>
              <a:t>名称</a:t>
            </a:r>
            <a:r>
              <a:rPr lang="zh-CN" altLang="zh-CN" dirty="0"/>
              <a:t>完全</a:t>
            </a:r>
            <a:r>
              <a:rPr lang="zh-CN" altLang="zh-CN" dirty="0" smtClean="0"/>
              <a:t>相同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必须是</a:t>
            </a:r>
            <a:r>
              <a:rPr lang="en-US" altLang="zh-CN" dirty="0" smtClean="0"/>
              <a:t>1306XXXX</a:t>
            </a:r>
            <a:r>
              <a:rPr lang="zh-CN" altLang="zh-CN" dirty="0" smtClean="0"/>
              <a:t>姓名</a:t>
            </a:r>
            <a:r>
              <a:rPr lang="en-US" altLang="zh-CN" dirty="0" smtClean="0"/>
              <a:t>_function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zh-CN" altLang="en-US" dirty="0" smtClean="0">
                <a:solidFill>
                  <a:srgbClr val="FF0000"/>
                </a:solidFill>
              </a:rPr>
              <a:t>波形</a:t>
            </a:r>
            <a:r>
              <a:rPr lang="en-US" altLang="zh-CN" dirty="0" smtClean="0"/>
              <a:t>.bmp</a:t>
            </a:r>
          </a:p>
          <a:p>
            <a:pPr lvl="3"/>
            <a:r>
              <a:rPr lang="en-US" altLang="zh-CN" dirty="0" smtClean="0"/>
              <a:t>1306XXXX</a:t>
            </a:r>
            <a:r>
              <a:rPr lang="zh-CN" altLang="zh-CN" dirty="0" smtClean="0"/>
              <a:t>姓名</a:t>
            </a:r>
            <a:r>
              <a:rPr lang="en-US" altLang="zh-CN" dirty="0" smtClean="0"/>
              <a:t>_function</a:t>
            </a:r>
            <a:r>
              <a:rPr lang="en-US" altLang="zh-CN" dirty="0" smtClean="0">
                <a:solidFill>
                  <a:srgbClr val="FF0000"/>
                </a:solidFill>
              </a:rPr>
              <a:t>_DM</a:t>
            </a:r>
            <a:r>
              <a:rPr lang="en-US" altLang="zh-CN" dirty="0" smtClean="0"/>
              <a:t>.bmp</a:t>
            </a:r>
          </a:p>
          <a:p>
            <a:pPr lvl="3"/>
            <a:r>
              <a:rPr lang="zh-CN" altLang="zh-CN" dirty="0" smtClean="0"/>
              <a:t>必须</a:t>
            </a:r>
            <a:r>
              <a:rPr lang="zh-CN" altLang="zh-CN" dirty="0"/>
              <a:t>是</a:t>
            </a:r>
            <a:r>
              <a:rPr lang="en-US" altLang="zh-CN" dirty="0"/>
              <a:t>1306XXXX</a:t>
            </a:r>
            <a:r>
              <a:rPr lang="zh-CN" altLang="zh-CN" dirty="0"/>
              <a:t>姓名</a:t>
            </a:r>
            <a:r>
              <a:rPr lang="en-US" altLang="zh-CN" dirty="0" smtClean="0"/>
              <a:t>_hazard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zh-CN" altLang="en-US" dirty="0" smtClean="0">
                <a:solidFill>
                  <a:srgbClr val="FF0000"/>
                </a:solidFill>
              </a:rPr>
              <a:t>波形</a:t>
            </a:r>
            <a:r>
              <a:rPr lang="en-US" altLang="zh-CN" dirty="0" smtClean="0"/>
              <a:t>.bmp</a:t>
            </a:r>
          </a:p>
          <a:p>
            <a:pPr lvl="3"/>
            <a:r>
              <a:rPr lang="en-US" altLang="zh-CN" dirty="0" smtClean="0"/>
              <a:t>1306XXXX</a:t>
            </a:r>
            <a:r>
              <a:rPr lang="zh-CN" altLang="zh-CN" dirty="0" smtClean="0"/>
              <a:t>姓名</a:t>
            </a:r>
            <a:r>
              <a:rPr lang="en-US" altLang="zh-CN" dirty="0" smtClean="0"/>
              <a:t>_hazard</a:t>
            </a:r>
            <a:r>
              <a:rPr lang="en-US" altLang="zh-CN" dirty="0" smtClean="0">
                <a:solidFill>
                  <a:srgbClr val="FF0000"/>
                </a:solidFill>
              </a:rPr>
              <a:t>_DM</a:t>
            </a:r>
            <a:r>
              <a:rPr lang="en-US" altLang="zh-CN" dirty="0" smtClean="0"/>
              <a:t>.bmp</a:t>
            </a:r>
          </a:p>
          <a:p>
            <a:pPr lvl="2"/>
            <a:r>
              <a:rPr lang="zh-CN" altLang="zh-CN" dirty="0"/>
              <a:t>截屏必须是完整</a:t>
            </a:r>
            <a:r>
              <a:rPr lang="zh-CN" altLang="zh-CN" dirty="0" smtClean="0"/>
              <a:t>的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不</a:t>
            </a:r>
            <a:r>
              <a:rPr lang="zh-CN" altLang="zh-CN" dirty="0"/>
              <a:t>允许只截</a:t>
            </a:r>
            <a:r>
              <a:rPr lang="zh-CN" altLang="zh-CN" dirty="0" smtClean="0"/>
              <a:t>屏部分屏幕</a:t>
            </a:r>
            <a:endParaRPr lang="en-US" altLang="zh-CN" dirty="0" smtClean="0"/>
          </a:p>
          <a:p>
            <a:pPr lvl="3"/>
            <a:r>
              <a:rPr lang="zh-CN" altLang="zh-CN" dirty="0"/>
              <a:t>用“</a:t>
            </a:r>
            <a:r>
              <a:rPr lang="en-US" altLang="zh-CN" dirty="0"/>
              <a:t>Print Screen</a:t>
            </a:r>
            <a:r>
              <a:rPr lang="zh-CN" altLang="zh-CN" dirty="0"/>
              <a:t>”键截屏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之</a:t>
            </a:r>
            <a:r>
              <a:rPr lang="zh-CN" altLang="zh-CN" dirty="0" smtClean="0"/>
              <a:t>后</a:t>
            </a:r>
            <a:r>
              <a:rPr lang="zh-CN" altLang="en-US" dirty="0" smtClean="0"/>
              <a:t>粘</a:t>
            </a:r>
            <a:r>
              <a:rPr lang="zh-CN" altLang="zh-CN" dirty="0" smtClean="0"/>
              <a:t>贴</a:t>
            </a:r>
            <a:r>
              <a:rPr lang="zh-CN" altLang="zh-CN" dirty="0"/>
              <a:t>在“画图”软件中，再存成</a:t>
            </a:r>
            <a:r>
              <a:rPr lang="en-US" altLang="zh-CN" dirty="0"/>
              <a:t>bmp</a:t>
            </a:r>
            <a:r>
              <a:rPr lang="zh-CN" altLang="zh-CN" dirty="0"/>
              <a:t>文件（选择</a:t>
            </a:r>
            <a:r>
              <a:rPr lang="en-US" altLang="zh-CN" dirty="0"/>
              <a:t>24</a:t>
            </a:r>
            <a:r>
              <a:rPr lang="zh-CN" altLang="zh-CN" dirty="0"/>
              <a:t>位位图格式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1371600" lvl="3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6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提交文件夹内容</a:t>
            </a:r>
            <a:endParaRPr lang="zh-CN" altLang="en-US" dirty="0"/>
          </a:p>
        </p:txBody>
      </p:sp>
      <p:pic>
        <p:nvPicPr>
          <p:cNvPr id="4" name="Picture 2" descr="E:\教学\计组\2014\fi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5254" y="791294"/>
            <a:ext cx="5353050" cy="5734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将</a:t>
            </a:r>
            <a:r>
              <a:rPr lang="en-US" altLang="zh-CN" sz="2400" dirty="0" err="1" smtClean="0"/>
              <a:t>dm.v</a:t>
            </a:r>
            <a:r>
              <a:rPr lang="zh-CN" altLang="en-US" sz="2400" dirty="0" smtClean="0"/>
              <a:t>中的</a:t>
            </a:r>
            <a:r>
              <a:rPr lang="en-US" altLang="zh-CN" sz="2400" dirty="0" err="1" smtClean="0"/>
              <a:t>reg</a:t>
            </a:r>
            <a:r>
              <a:rPr lang="en-US" altLang="zh-CN" sz="2400" dirty="0" smtClean="0"/>
              <a:t> [31:0] </a:t>
            </a:r>
            <a:r>
              <a:rPr lang="en-US" altLang="zh-CN" sz="2400" dirty="0" err="1" smtClean="0"/>
              <a:t>dmem</a:t>
            </a:r>
            <a:r>
              <a:rPr lang="en-US" altLang="zh-CN" sz="2400" dirty="0" smtClean="0"/>
              <a:t>[1023:0];</a:t>
            </a:r>
          </a:p>
          <a:p>
            <a:r>
              <a:rPr lang="zh-CN" altLang="en-US" sz="2400" dirty="0" smtClean="0"/>
              <a:t>更改为</a:t>
            </a:r>
            <a:r>
              <a:rPr lang="en-US" altLang="zh-CN" sz="2400" dirty="0" err="1" smtClean="0"/>
              <a:t>reg</a:t>
            </a:r>
            <a:r>
              <a:rPr lang="en-US" altLang="zh-CN" sz="2400" dirty="0" smtClean="0"/>
              <a:t> [31:0] </a:t>
            </a:r>
            <a:r>
              <a:rPr lang="en-US" altLang="zh-CN" sz="2400" dirty="0" err="1" smtClean="0"/>
              <a:t>dmem</a:t>
            </a:r>
            <a:r>
              <a:rPr lang="en-US" altLang="zh-CN" sz="2400" dirty="0" smtClean="0"/>
              <a:t>[0:1023];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</a:t>
            </a:r>
            <a:r>
              <a:rPr lang="zh-CN" altLang="en-US" dirty="0" smtClean="0"/>
              <a:t>波形完整截屏</a:t>
            </a:r>
            <a:endParaRPr lang="zh-CN" altLang="en-US" dirty="0"/>
          </a:p>
        </p:txBody>
      </p:sp>
      <p:pic>
        <p:nvPicPr>
          <p:cNvPr id="1026" name="Picture 2" descr="E:\教学\计组\2014\波形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557" y="1609278"/>
            <a:ext cx="8397955" cy="52487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DM</a:t>
            </a:r>
            <a:r>
              <a:rPr lang="zh-CN" altLang="en-US" dirty="0" smtClean="0"/>
              <a:t>完整截屏</a:t>
            </a:r>
            <a:endParaRPr lang="zh-CN" altLang="en-US" dirty="0"/>
          </a:p>
        </p:txBody>
      </p:sp>
      <p:pic>
        <p:nvPicPr>
          <p:cNvPr id="1026" name="Picture 2" descr="E:\教学\计组\2014\1306XXXX姓名_Tn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82352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P6_function.asm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指令的功能测试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检查点为数据存储器</a:t>
            </a:r>
            <a:r>
              <a:rPr lang="en-US" altLang="zh-CN" smtClean="0"/>
              <a:t>0x0000~0x0140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该内存区域内容需截图保存</a:t>
            </a:r>
            <a:endParaRPr lang="en-US" altLang="zh-CN" dirty="0" smtClean="0"/>
          </a:p>
          <a:p>
            <a:r>
              <a:rPr lang="en-US" altLang="zh-CN" dirty="0" smtClean="0"/>
              <a:t>P6_hazard.asm</a:t>
            </a:r>
          </a:p>
          <a:p>
            <a:pPr marL="0" indent="0">
              <a:buNone/>
            </a:pPr>
            <a:r>
              <a:rPr lang="zh-CN" altLang="en-US" dirty="0" smtClean="0"/>
              <a:t>    流水线的冲突测试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检查点为数据存储器</a:t>
            </a:r>
            <a:r>
              <a:rPr lang="en-US" altLang="zh-CN" dirty="0" smtClean="0"/>
              <a:t>0x0000~0x0080</a:t>
            </a:r>
            <a:r>
              <a:rPr lang="zh-CN" altLang="en-US" dirty="0"/>
              <a:t>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该内存区域内容需截图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应在完成功能测试的基础上再进行冲突测试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978894"/>
      </p:ext>
    </p:extLst>
  </p:cSld>
  <p:clrMapOvr>
    <a:masterClrMapping/>
  </p:clrMapOvr>
</p:sld>
</file>

<file path=ppt/theme/theme1.xml><?xml version="1.0" encoding="utf-8"?>
<a:theme xmlns:a="http://schemas.openxmlformats.org/drawingml/2006/main" name="3_gxp模板-2">
  <a:themeElements>
    <a:clrScheme name="2_gxp模板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gxp模板-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lnDef>
  </a:objectDefaults>
  <a:extraClrSchemeLst>
    <a:extraClrScheme>
      <a:clrScheme name="2_gxp模板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xp模板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xp模板">
  <a:themeElements>
    <a:clrScheme name="gxp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xp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xp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xp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281</Words>
  <Application>Microsoft Office PowerPoint</Application>
  <PresentationFormat>全屏显示(4:3)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楷体_GB2312</vt:lpstr>
      <vt:lpstr>宋体</vt:lpstr>
      <vt:lpstr>Calibri</vt:lpstr>
      <vt:lpstr>Cambria</vt:lpstr>
      <vt:lpstr>Times New Roman</vt:lpstr>
      <vt:lpstr>Wingdings</vt:lpstr>
      <vt:lpstr>3_gxp模板-2</vt:lpstr>
      <vt:lpstr>gxp模板</vt:lpstr>
      <vt:lpstr>PowerPoint 演示文稿</vt:lpstr>
      <vt:lpstr>MARS模拟设置</vt:lpstr>
      <vt:lpstr>DM设置说明</vt:lpstr>
      <vt:lpstr>提交内容</vt:lpstr>
      <vt:lpstr>提交文件夹内容</vt:lpstr>
      <vt:lpstr>ISE波形完整截屏</vt:lpstr>
      <vt:lpstr>ISE DM完整截屏</vt:lpstr>
      <vt:lpstr>测试程序说明</vt:lpstr>
    </vt:vector>
  </TitlesOfParts>
  <Company>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多周期，双Memroy</dc:title>
  <dc:creator>gxp</dc:creator>
  <cp:lastModifiedBy>hooh</cp:lastModifiedBy>
  <cp:revision>203</cp:revision>
  <dcterms:created xsi:type="dcterms:W3CDTF">2012-10-23T14:44:57Z</dcterms:created>
  <dcterms:modified xsi:type="dcterms:W3CDTF">2015-06-23T01:22:32Z</dcterms:modified>
</cp:coreProperties>
</file>