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8" r:id="rId3"/>
    <p:sldId id="274" r:id="rId4"/>
    <p:sldId id="267" r:id="rId5"/>
    <p:sldId id="269" r:id="rId6"/>
    <p:sldId id="271" r:id="rId7"/>
    <p:sldId id="272" r:id="rId8"/>
    <p:sldId id="275" r:id="rId9"/>
    <p:sldId id="277" r:id="rId10"/>
    <p:sldId id="27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A5A6"/>
    <a:srgbClr val="343E50"/>
    <a:srgbClr val="2C3E50"/>
    <a:srgbClr val="8E44AD"/>
    <a:srgbClr val="3498DB"/>
    <a:srgbClr val="27AE60"/>
    <a:srgbClr val="F1C40F"/>
    <a:srgbClr val="E67E22"/>
    <a:srgbClr val="C0392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90" autoAdjust="0"/>
    <p:restoredTop sz="94480" autoAdjust="0"/>
  </p:normalViewPr>
  <p:slideViewPr>
    <p:cSldViewPr>
      <p:cViewPr>
        <p:scale>
          <a:sx n="125" d="100"/>
          <a:sy n="125" d="100"/>
        </p:scale>
        <p:origin x="70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F3277-4CCB-4D43-BAC1-37AC883EB584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A7D0-18C8-4AE7-9C3C-B3108060A6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14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97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30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10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939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80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1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A7D0-18C8-4AE7-9C3C-B3108060A6B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13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19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4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56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04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3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6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4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2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01EE-740F-4031-A9F5-271D47C6AA99}" type="datetimeFigureOut">
              <a:rPr lang="fr-FR" smtClean="0"/>
              <a:t>24/05/2022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36AF-B2B7-4ED8-A7F1-0066D086D8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04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/>
          <p:cNvSpPr txBox="1"/>
          <p:nvPr/>
        </p:nvSpPr>
        <p:spPr>
          <a:xfrm>
            <a:off x="1618874" y="332656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Donnée</a:t>
            </a:r>
            <a:endParaRPr lang="fr-FR" dirty="0"/>
          </a:p>
        </p:txBody>
      </p:sp>
      <p:sp>
        <p:nvSpPr>
          <p:cNvPr id="140" name="Rectangle 139"/>
          <p:cNvSpPr/>
          <p:nvPr/>
        </p:nvSpPr>
        <p:spPr bwMode="auto">
          <a:xfrm>
            <a:off x="3426620" y="409310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4629695" y="409310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5431745" y="409310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4228670" y="409310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4" name="Ellipse 143"/>
          <p:cNvSpPr/>
          <p:nvPr/>
        </p:nvSpPr>
        <p:spPr bwMode="auto">
          <a:xfrm>
            <a:off x="5030720" y="409310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5" name="Ellipse 144"/>
          <p:cNvSpPr/>
          <p:nvPr/>
        </p:nvSpPr>
        <p:spPr bwMode="auto">
          <a:xfrm>
            <a:off x="5832768" y="409310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46" name="Ellipse 145"/>
          <p:cNvSpPr/>
          <p:nvPr/>
        </p:nvSpPr>
        <p:spPr bwMode="auto">
          <a:xfrm>
            <a:off x="3827645" y="409310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104849" y="1897058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2926157" y="1897058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2515503" y="1897058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3336810" y="1897058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7" name="Ellipse 166"/>
          <p:cNvSpPr/>
          <p:nvPr/>
        </p:nvSpPr>
        <p:spPr bwMode="auto">
          <a:xfrm>
            <a:off x="4871948" y="1897058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8" name="Ellipse 167"/>
          <p:cNvSpPr/>
          <p:nvPr/>
        </p:nvSpPr>
        <p:spPr bwMode="auto">
          <a:xfrm>
            <a:off x="4509640" y="1897058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69" name="Ellipse 168"/>
          <p:cNvSpPr/>
          <p:nvPr/>
        </p:nvSpPr>
        <p:spPr bwMode="auto">
          <a:xfrm>
            <a:off x="4147331" y="1897058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8546" y="638132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Palette : https://flatuicolors.com/palette/defo</a:t>
            </a:r>
          </a:p>
        </p:txBody>
      </p:sp>
      <p:sp>
        <p:nvSpPr>
          <p:cNvPr id="170" name="ZoneTexte 169"/>
          <p:cNvSpPr txBox="1"/>
          <p:nvPr/>
        </p:nvSpPr>
        <p:spPr>
          <a:xfrm>
            <a:off x="304026" y="1088699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</a:t>
            </a:r>
            <a:endParaRPr lang="fr-FR" dirty="0"/>
          </a:p>
        </p:txBody>
      </p:sp>
      <p:sp>
        <p:nvSpPr>
          <p:cNvPr id="171" name="ZoneTexte 170"/>
          <p:cNvSpPr txBox="1"/>
          <p:nvPr/>
        </p:nvSpPr>
        <p:spPr>
          <a:xfrm>
            <a:off x="3426620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3823554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4228670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4629695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4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5032859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5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5431745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6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5832768" y="622150"/>
            <a:ext cx="21602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>
                    <a:lumMod val="65000"/>
                  </a:schemeClr>
                </a:solidFill>
              </a:rPr>
              <a:t>7 </a:t>
            </a:r>
            <a:endParaRPr lang="fr-FR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1889084" y="1196752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3450895" y="1196752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4603025" y="1196752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2691134" y="1196752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87" name="Ellipse 186"/>
          <p:cNvSpPr/>
          <p:nvPr/>
        </p:nvSpPr>
        <p:spPr bwMode="auto">
          <a:xfrm>
            <a:off x="3851920" y="1196752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3" name="Ellipse 192"/>
          <p:cNvSpPr/>
          <p:nvPr/>
        </p:nvSpPr>
        <p:spPr bwMode="auto">
          <a:xfrm>
            <a:off x="5004048" y="1196752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4" name="Ellipse 193"/>
          <p:cNvSpPr/>
          <p:nvPr/>
        </p:nvSpPr>
        <p:spPr bwMode="auto">
          <a:xfrm>
            <a:off x="2290109" y="1196752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3188993" y="1088699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/>
          <p:cNvCxnSpPr/>
          <p:nvPr/>
        </p:nvCxnSpPr>
        <p:spPr>
          <a:xfrm>
            <a:off x="4339309" y="1088699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195"/>
          <p:cNvCxnSpPr/>
          <p:nvPr/>
        </p:nvCxnSpPr>
        <p:spPr>
          <a:xfrm>
            <a:off x="3851661" y="178904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/>
          <p:cNvCxnSpPr/>
          <p:nvPr/>
        </p:nvCxnSpPr>
        <p:spPr>
          <a:xfrm>
            <a:off x="5363829" y="178904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 bwMode="auto">
          <a:xfrm>
            <a:off x="5640887" y="1897058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199" name="Ellipse 198"/>
          <p:cNvSpPr/>
          <p:nvPr/>
        </p:nvSpPr>
        <p:spPr bwMode="auto">
          <a:xfrm>
            <a:off x="6026855" y="1897058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00" name="ZoneTexte 199"/>
          <p:cNvSpPr txBox="1"/>
          <p:nvPr/>
        </p:nvSpPr>
        <p:spPr>
          <a:xfrm>
            <a:off x="304026" y="1771023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Partitionnement</a:t>
            </a:r>
            <a:endParaRPr lang="fr-FR" dirty="0"/>
          </a:p>
        </p:txBody>
      </p:sp>
      <p:sp>
        <p:nvSpPr>
          <p:cNvPr id="209" name="ZoneTexte 208"/>
          <p:cNvSpPr txBox="1"/>
          <p:nvPr/>
        </p:nvSpPr>
        <p:spPr>
          <a:xfrm>
            <a:off x="304026" y="2455176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Distribution</a:t>
            </a:r>
            <a:endParaRPr lang="fr-FR" dirty="0"/>
          </a:p>
        </p:txBody>
      </p:sp>
      <p:sp>
        <p:nvSpPr>
          <p:cNvPr id="210" name="Rectangle 209"/>
          <p:cNvSpPr/>
          <p:nvPr/>
        </p:nvSpPr>
        <p:spPr bwMode="auto">
          <a:xfrm>
            <a:off x="1889084" y="2563229"/>
            <a:ext cx="216024" cy="216024"/>
          </a:xfrm>
          <a:prstGeom prst="rect">
            <a:avLst/>
          </a:prstGeom>
          <a:solidFill>
            <a:srgbClr val="C0392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3450895" y="2563229"/>
            <a:ext cx="216024" cy="216024"/>
          </a:xfrm>
          <a:prstGeom prst="rect">
            <a:avLst/>
          </a:prstGeom>
          <a:solidFill>
            <a:srgbClr val="27AE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2" name="Rectangle 211"/>
          <p:cNvSpPr/>
          <p:nvPr/>
        </p:nvSpPr>
        <p:spPr bwMode="auto">
          <a:xfrm>
            <a:off x="4603025" y="2563229"/>
            <a:ext cx="216024" cy="216024"/>
          </a:xfrm>
          <a:prstGeom prst="rect">
            <a:avLst/>
          </a:prstGeom>
          <a:solidFill>
            <a:srgbClr val="8E44A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3" name="Rectangle 212"/>
          <p:cNvSpPr/>
          <p:nvPr/>
        </p:nvSpPr>
        <p:spPr bwMode="auto">
          <a:xfrm>
            <a:off x="2691134" y="2563229"/>
            <a:ext cx="216024" cy="216024"/>
          </a:xfrm>
          <a:prstGeom prst="rect">
            <a:avLst/>
          </a:prstGeom>
          <a:noFill/>
          <a:ln w="19050" cap="flat" cmpd="sng" algn="ctr">
            <a:solidFill>
              <a:srgbClr val="F1C40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4" name="Ellipse 213"/>
          <p:cNvSpPr/>
          <p:nvPr/>
        </p:nvSpPr>
        <p:spPr bwMode="auto">
          <a:xfrm>
            <a:off x="3851920" y="2563229"/>
            <a:ext cx="216024" cy="216024"/>
          </a:xfrm>
          <a:prstGeom prst="ellipse">
            <a:avLst/>
          </a:prstGeom>
          <a:noFill/>
          <a:ln w="19050" cap="flat" cmpd="sng" algn="ctr">
            <a:solidFill>
              <a:srgbClr val="3498D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5" name="Ellipse 214"/>
          <p:cNvSpPr/>
          <p:nvPr/>
        </p:nvSpPr>
        <p:spPr bwMode="auto">
          <a:xfrm>
            <a:off x="5004048" y="2563229"/>
            <a:ext cx="216024" cy="216024"/>
          </a:xfrm>
          <a:prstGeom prst="ellipse">
            <a:avLst/>
          </a:prstGeom>
          <a:solidFill>
            <a:srgbClr val="343E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sp>
        <p:nvSpPr>
          <p:cNvPr id="216" name="Ellipse 215"/>
          <p:cNvSpPr/>
          <p:nvPr/>
        </p:nvSpPr>
        <p:spPr bwMode="auto">
          <a:xfrm>
            <a:off x="2290109" y="2563229"/>
            <a:ext cx="216024" cy="216024"/>
          </a:xfrm>
          <a:prstGeom prst="ellipse">
            <a:avLst/>
          </a:prstGeom>
          <a:solidFill>
            <a:srgbClr val="E67E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Geneva" charset="0"/>
            </a:endParaRPr>
          </a:p>
        </p:txBody>
      </p:sp>
      <p:cxnSp>
        <p:nvCxnSpPr>
          <p:cNvPr id="217" name="Connecteur droit 216"/>
          <p:cNvCxnSpPr/>
          <p:nvPr/>
        </p:nvCxnSpPr>
        <p:spPr>
          <a:xfrm>
            <a:off x="3188993" y="245517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/>
          <p:cNvCxnSpPr/>
          <p:nvPr/>
        </p:nvCxnSpPr>
        <p:spPr>
          <a:xfrm>
            <a:off x="4339309" y="2455176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ZoneTexte 218"/>
          <p:cNvSpPr txBox="1"/>
          <p:nvPr/>
        </p:nvSpPr>
        <p:spPr>
          <a:xfrm>
            <a:off x="5748899" y="24865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nsolas" panose="020B0609020204030204" pitchFamily="49" charset="0"/>
              </a:rPr>
              <a:t>d</a:t>
            </a:r>
            <a:r>
              <a:rPr lang="fr-FR" dirty="0" err="1" smtClean="0">
                <a:latin typeface="Consolas" panose="020B0609020204030204" pitchFamily="49" charset="0"/>
              </a:rPr>
              <a:t>ist</a:t>
            </a:r>
            <a:r>
              <a:rPr lang="fr-FR" dirty="0">
                <a:latin typeface="Consolas" panose="020B0609020204030204" pitchFamily="49" charset="0"/>
              </a:rPr>
              <a:t>=</a:t>
            </a:r>
            <a:r>
              <a:rPr lang="fr-FR" dirty="0" smtClean="0">
                <a:latin typeface="Consolas" panose="020B0609020204030204" pitchFamily="49" charset="0"/>
              </a:rPr>
              <a:t>[0,3,5,7]</a:t>
            </a:r>
            <a:endParaRPr lang="fr-FR" dirty="0">
              <a:latin typeface="Consolas" panose="020B0609020204030204" pitchFamily="49" charset="0"/>
            </a:endParaRPr>
          </a:p>
        </p:txBody>
      </p:sp>
      <p:grpSp>
        <p:nvGrpSpPr>
          <p:cNvPr id="18" name="Groupe 17"/>
          <p:cNvGrpSpPr/>
          <p:nvPr/>
        </p:nvGrpSpPr>
        <p:grpSpPr>
          <a:xfrm>
            <a:off x="2485541" y="3497582"/>
            <a:ext cx="1447985" cy="216024"/>
            <a:chOff x="2104849" y="3497582"/>
            <a:chExt cx="1447985" cy="216024"/>
          </a:xfrm>
        </p:grpSpPr>
        <p:sp>
          <p:nvSpPr>
            <p:cNvPr id="223" name="Rectangle 222"/>
            <p:cNvSpPr/>
            <p:nvPr/>
          </p:nvSpPr>
          <p:spPr bwMode="auto">
            <a:xfrm>
              <a:off x="2104849" y="3497582"/>
              <a:ext cx="216024" cy="216024"/>
            </a:xfrm>
            <a:prstGeom prst="rect">
              <a:avLst/>
            </a:prstGeom>
            <a:solidFill>
              <a:srgbClr val="C0392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926157" y="3497582"/>
              <a:ext cx="216024" cy="216024"/>
            </a:xfrm>
            <a:prstGeom prst="rect">
              <a:avLst/>
            </a:prstGeom>
            <a:solidFill>
              <a:srgbClr val="27AE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15503" y="3497582"/>
              <a:ext cx="216024" cy="216024"/>
            </a:xfrm>
            <a:prstGeom prst="rect">
              <a:avLst/>
            </a:prstGeom>
            <a:solidFill>
              <a:srgbClr val="8E44A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336810" y="3497582"/>
              <a:ext cx="216024" cy="216024"/>
            </a:xfrm>
            <a:prstGeom prst="rect">
              <a:avLst/>
            </a:prstGeom>
            <a:noFill/>
            <a:ln w="19050" cap="flat" cmpd="sng" algn="ctr">
              <a:solidFill>
                <a:srgbClr val="F1C40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4890832" y="3497582"/>
            <a:ext cx="940641" cy="216024"/>
            <a:chOff x="4564684" y="3497582"/>
            <a:chExt cx="940641" cy="216024"/>
          </a:xfrm>
        </p:grpSpPr>
        <p:sp>
          <p:nvSpPr>
            <p:cNvPr id="227" name="Ellipse 226"/>
            <p:cNvSpPr/>
            <p:nvPr/>
          </p:nvSpPr>
          <p:spPr bwMode="auto">
            <a:xfrm>
              <a:off x="5289301" y="3497582"/>
              <a:ext cx="216024" cy="216024"/>
            </a:xfrm>
            <a:prstGeom prst="ellipse">
              <a:avLst/>
            </a:prstGeom>
            <a:noFill/>
            <a:ln w="19050" cap="flat" cmpd="sng" algn="ctr">
              <a:solidFill>
                <a:srgbClr val="3498D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8" name="Ellipse 227"/>
            <p:cNvSpPr/>
            <p:nvPr/>
          </p:nvSpPr>
          <p:spPr bwMode="auto">
            <a:xfrm>
              <a:off x="4926993" y="3497582"/>
              <a:ext cx="216024" cy="216024"/>
            </a:xfrm>
            <a:prstGeom prst="ellipse">
              <a:avLst/>
            </a:prstGeom>
            <a:solidFill>
              <a:srgbClr val="343E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29" name="Ellipse 228"/>
            <p:cNvSpPr/>
            <p:nvPr/>
          </p:nvSpPr>
          <p:spPr bwMode="auto">
            <a:xfrm>
              <a:off x="4564684" y="3497582"/>
              <a:ext cx="216024" cy="216024"/>
            </a:xfrm>
            <a:prstGeom prst="ellipse">
              <a:avLst/>
            </a:prstGeom>
            <a:solidFill>
              <a:srgbClr val="E67E2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cxnSp>
        <p:nvCxnSpPr>
          <p:cNvPr id="230" name="Connecteur droit 229"/>
          <p:cNvCxnSpPr/>
          <p:nvPr/>
        </p:nvCxnSpPr>
        <p:spPr>
          <a:xfrm>
            <a:off x="4343553" y="338957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/>
          <p:cNvCxnSpPr/>
          <p:nvPr/>
        </p:nvCxnSpPr>
        <p:spPr>
          <a:xfrm>
            <a:off x="6329775" y="3389570"/>
            <a:ext cx="0" cy="432048"/>
          </a:xfrm>
          <a:prstGeom prst="line">
            <a:avLst/>
          </a:prstGeom>
          <a:ln>
            <a:solidFill>
              <a:srgbClr val="95A5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/>
          <p:cNvGrpSpPr/>
          <p:nvPr/>
        </p:nvGrpSpPr>
        <p:grpSpPr>
          <a:xfrm>
            <a:off x="6921591" y="3497582"/>
            <a:ext cx="601992" cy="216024"/>
            <a:chOff x="6490288" y="3497582"/>
            <a:chExt cx="601992" cy="216024"/>
          </a:xfrm>
        </p:grpSpPr>
        <p:sp>
          <p:nvSpPr>
            <p:cNvPr id="232" name="Rectangle 231"/>
            <p:cNvSpPr/>
            <p:nvPr/>
          </p:nvSpPr>
          <p:spPr bwMode="auto">
            <a:xfrm>
              <a:off x="6490288" y="3497582"/>
              <a:ext cx="216024" cy="216024"/>
            </a:xfrm>
            <a:prstGeom prst="rect">
              <a:avLst/>
            </a:prstGeom>
            <a:noFill/>
            <a:ln w="19050" cap="flat" cmpd="sng" algn="ctr">
              <a:solidFill>
                <a:srgbClr val="F1C40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  <p:sp>
          <p:nvSpPr>
            <p:cNvPr id="233" name="Ellipse 232"/>
            <p:cNvSpPr/>
            <p:nvPr/>
          </p:nvSpPr>
          <p:spPr bwMode="auto">
            <a:xfrm>
              <a:off x="6876256" y="3497582"/>
              <a:ext cx="216024" cy="216024"/>
            </a:xfrm>
            <a:prstGeom prst="ellipse">
              <a:avLst/>
            </a:prstGeom>
            <a:noFill/>
            <a:ln w="19050" cap="flat" cmpd="sng" algn="ctr">
              <a:solidFill>
                <a:srgbClr val="3498D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Geneva" charset="0"/>
              </a:endParaRPr>
            </a:p>
          </p:txBody>
        </p:sp>
      </p:grpSp>
      <p:sp>
        <p:nvSpPr>
          <p:cNvPr id="236" name="ZoneTexte 235"/>
          <p:cNvSpPr txBox="1"/>
          <p:nvPr/>
        </p:nvSpPr>
        <p:spPr>
          <a:xfrm>
            <a:off x="304026" y="3371547"/>
            <a:ext cx="172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Partitionnement</a:t>
            </a:r>
            <a:endParaRPr lang="fr-FR" dirty="0"/>
          </a:p>
        </p:txBody>
      </p:sp>
      <p:sp>
        <p:nvSpPr>
          <p:cNvPr id="239" name="ZoneTexte 238"/>
          <p:cNvSpPr txBox="1"/>
          <p:nvPr/>
        </p:nvSpPr>
        <p:spPr>
          <a:xfrm>
            <a:off x="2107308" y="3750403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</a:t>
            </a:r>
            <a:r>
              <a:rPr lang="fr-FR" sz="1600" dirty="0" smtClean="0">
                <a:latin typeface="Consolas" panose="020B0609020204030204" pitchFamily="49" charset="0"/>
              </a:rPr>
              <a:t>[</a:t>
            </a:r>
            <a:r>
              <a:rPr lang="fr-FR" sz="1600" dirty="0" smtClean="0">
                <a:latin typeface="Consolas" panose="020B0609020204030204" pitchFamily="49" charset="0"/>
              </a:rPr>
              <a:t>1</a:t>
            </a:r>
            <a:r>
              <a:rPr lang="fr-FR" sz="1600" dirty="0" smtClean="0">
                <a:latin typeface="Consolas" panose="020B0609020204030204" pitchFamily="49" charset="0"/>
              </a:rPr>
              <a:t>,6,4,3]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240" name="ZoneTexte 239"/>
          <p:cNvSpPr txBox="1"/>
          <p:nvPr/>
        </p:nvSpPr>
        <p:spPr>
          <a:xfrm>
            <a:off x="4371138" y="3750403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</a:t>
            </a:r>
            <a:r>
              <a:rPr lang="fr-FR" sz="1600" dirty="0" smtClean="0">
                <a:latin typeface="Consolas" panose="020B0609020204030204" pitchFamily="49" charset="0"/>
              </a:rPr>
              <a:t>[2,7,5]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241" name="ZoneTexte 240"/>
          <p:cNvSpPr txBox="1"/>
          <p:nvPr/>
        </p:nvSpPr>
        <p:spPr>
          <a:xfrm>
            <a:off x="6344783" y="3753858"/>
            <a:ext cx="1755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>
                <a:latin typeface="Consolas" panose="020B0609020204030204" pitchFamily="49" charset="0"/>
              </a:rPr>
              <a:t>LN_to_GN</a:t>
            </a:r>
            <a:r>
              <a:rPr lang="fr-FR" sz="1600" dirty="0" smtClean="0">
                <a:latin typeface="Consolas" panose="020B0609020204030204" pitchFamily="49" charset="0"/>
              </a:rPr>
              <a:t>=</a:t>
            </a:r>
            <a:r>
              <a:rPr lang="fr-FR" sz="1600" dirty="0" smtClean="0">
                <a:latin typeface="Consolas" panose="020B0609020204030204" pitchFamily="49" charset="0"/>
              </a:rPr>
              <a:t>[3,5]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Ellipse 209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1" name="Ellipse 210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4" name="Ellipse 213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Ellipse 217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3058625" y="2168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6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2093322" y="5390461"/>
            <a:ext cx="2599408" cy="360483"/>
            <a:chOff x="2093322" y="5390461"/>
            <a:chExt cx="2599408" cy="36048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2953937" y="5390904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093322" y="5390904"/>
              <a:ext cx="860613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816370" y="5390461"/>
              <a:ext cx="876360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4678803" y="5390018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541236" y="5389575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403669" y="5389132"/>
            <a:ext cx="876360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397991" y="4638560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/>
          <p:cNvSpPr/>
          <p:nvPr/>
        </p:nvSpPr>
        <p:spPr>
          <a:xfrm>
            <a:off x="2114202" y="4638847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133"/>
          <p:cNvSpPr/>
          <p:nvPr/>
        </p:nvSpPr>
        <p:spPr>
          <a:xfrm>
            <a:off x="3393228" y="3573016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/>
          <p:cNvSpPr/>
          <p:nvPr/>
        </p:nvSpPr>
        <p:spPr>
          <a:xfrm>
            <a:off x="2109439" y="3573303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/>
          <p:cNvSpPr/>
          <p:nvPr/>
        </p:nvSpPr>
        <p:spPr>
          <a:xfrm>
            <a:off x="3394785" y="4087617"/>
            <a:ext cx="1304564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514080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554070" y="1700808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514041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1287723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99" name="ZoneTexte 398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ZoneTexte 11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ZoneTexte 118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2339752" y="692696"/>
            <a:ext cx="3192167" cy="2250092"/>
            <a:chOff x="2339752" y="692696"/>
            <a:chExt cx="3192167" cy="2250092"/>
          </a:xfrm>
        </p:grpSpPr>
        <p:sp>
          <p:nvSpPr>
            <p:cNvPr id="2" name="ZoneTexte 1"/>
            <p:cNvSpPr txBox="1"/>
            <p:nvPr/>
          </p:nvSpPr>
          <p:spPr>
            <a:xfrm>
              <a:off x="2339752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275856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4270314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5219480" y="25734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2347212" y="1620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3209468" y="1620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7" name="ZoneTexte 96"/>
            <p:cNvSpPr txBox="1"/>
            <p:nvPr/>
          </p:nvSpPr>
          <p:spPr>
            <a:xfrm>
              <a:off x="4153296" y="16288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8" name="ZoneTexte 97"/>
            <p:cNvSpPr txBox="1"/>
            <p:nvPr/>
          </p:nvSpPr>
          <p:spPr>
            <a:xfrm>
              <a:off x="5226940" y="16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50505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3212761" y="69269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4270314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5230233" y="7012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1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24765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6998947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73129" y="5476636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2246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896428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0610" y="5865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ZoneTexte 200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2" name="ZoneTexte 20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3" name="ZoneTexte 202"/>
          <p:cNvSpPr txBox="1"/>
          <p:nvPr/>
        </p:nvSpPr>
        <p:spPr>
          <a:xfrm>
            <a:off x="2339752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04" name="ZoneTexte 203"/>
          <p:cNvSpPr txBox="1"/>
          <p:nvPr/>
        </p:nvSpPr>
        <p:spPr>
          <a:xfrm>
            <a:off x="3298716" y="139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5" name="ZoneTexte 204"/>
          <p:cNvSpPr txBox="1"/>
          <p:nvPr/>
        </p:nvSpPr>
        <p:spPr>
          <a:xfrm>
            <a:off x="4270314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6" name="ZoneTexte 205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7" name="ZoneTexte 206"/>
          <p:cNvSpPr txBox="1"/>
          <p:nvPr/>
        </p:nvSpPr>
        <p:spPr>
          <a:xfrm>
            <a:off x="3311350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8" name="ZoneTexte 207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09" name="ZoneTexte 208"/>
          <p:cNvSpPr txBox="1"/>
          <p:nvPr/>
        </p:nvSpPr>
        <p:spPr>
          <a:xfrm>
            <a:off x="3815406" y="2700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6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0" name="ZoneTexte 209"/>
          <p:cNvSpPr txBox="1"/>
          <p:nvPr/>
        </p:nvSpPr>
        <p:spPr>
          <a:xfrm>
            <a:off x="4768750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7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1" name="ZoneTexte 210"/>
          <p:cNvSpPr txBox="1"/>
          <p:nvPr/>
        </p:nvSpPr>
        <p:spPr>
          <a:xfrm>
            <a:off x="5717916" y="2708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8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2" name="ZoneTexte 211"/>
          <p:cNvSpPr txBox="1"/>
          <p:nvPr/>
        </p:nvSpPr>
        <p:spPr>
          <a:xfrm>
            <a:off x="3823026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3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4762902" y="1771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4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5725376" y="1764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5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4768750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1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5728669" y="836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6"/>
                </a:solidFill>
              </a:rPr>
              <a:t>2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217" name="ZoneTexte 21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8" name="ZoneTexte 217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19" name="ZoneTexte 218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17436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5134371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5134410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7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2110996" y="362978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" name="Connecteur droit 16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cteur droit 187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cteur droit 190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Connecteur droit 317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necteur droit 318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necteur droit 319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2089840" y="5445224"/>
            <a:ext cx="5218464" cy="360040"/>
            <a:chOff x="865704" y="3933056"/>
            <a:chExt cx="5218464" cy="360040"/>
          </a:xfrm>
          <a:solidFill>
            <a:schemeClr val="bg1">
              <a:lumMod val="95000"/>
            </a:schemeClr>
          </a:solidFill>
        </p:grpSpPr>
        <p:sp>
          <p:nvSpPr>
            <p:cNvPr id="322" name="Rectangle 321"/>
            <p:cNvSpPr/>
            <p:nvPr/>
          </p:nvSpPr>
          <p:spPr>
            <a:xfrm>
              <a:off x="865704" y="3933056"/>
              <a:ext cx="5218464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3" name="Connecteur droit 322"/>
            <p:cNvCxnSpPr/>
            <p:nvPr/>
          </p:nvCxnSpPr>
          <p:spPr>
            <a:xfrm>
              <a:off x="10817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necteur droit 323"/>
            <p:cNvCxnSpPr/>
            <p:nvPr/>
          </p:nvCxnSpPr>
          <p:spPr>
            <a:xfrm>
              <a:off x="12977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Connecteur droit 324"/>
            <p:cNvCxnSpPr/>
            <p:nvPr/>
          </p:nvCxnSpPr>
          <p:spPr>
            <a:xfrm>
              <a:off x="151377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eur droit 325"/>
            <p:cNvCxnSpPr/>
            <p:nvPr/>
          </p:nvCxnSpPr>
          <p:spPr>
            <a:xfrm>
              <a:off x="172980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necteur droit 326"/>
            <p:cNvCxnSpPr/>
            <p:nvPr/>
          </p:nvCxnSpPr>
          <p:spPr>
            <a:xfrm>
              <a:off x="19458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Connecteur droit 327"/>
            <p:cNvCxnSpPr/>
            <p:nvPr/>
          </p:nvCxnSpPr>
          <p:spPr>
            <a:xfrm>
              <a:off x="21618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Connecteur droit 328"/>
            <p:cNvCxnSpPr/>
            <p:nvPr/>
          </p:nvCxnSpPr>
          <p:spPr>
            <a:xfrm>
              <a:off x="237787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Connecteur droit 329"/>
            <p:cNvCxnSpPr/>
            <p:nvPr/>
          </p:nvCxnSpPr>
          <p:spPr>
            <a:xfrm>
              <a:off x="259389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Connecteur droit 330"/>
            <p:cNvCxnSpPr/>
            <p:nvPr/>
          </p:nvCxnSpPr>
          <p:spPr>
            <a:xfrm>
              <a:off x="28099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Connecteur droit 332"/>
            <p:cNvCxnSpPr/>
            <p:nvPr/>
          </p:nvCxnSpPr>
          <p:spPr>
            <a:xfrm>
              <a:off x="302594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necteur droit 333"/>
            <p:cNvCxnSpPr/>
            <p:nvPr/>
          </p:nvCxnSpPr>
          <p:spPr>
            <a:xfrm>
              <a:off x="324196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Connecteur droit 334"/>
            <p:cNvCxnSpPr/>
            <p:nvPr/>
          </p:nvCxnSpPr>
          <p:spPr>
            <a:xfrm>
              <a:off x="3453780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Connecteur droit 335"/>
            <p:cNvCxnSpPr/>
            <p:nvPr/>
          </p:nvCxnSpPr>
          <p:spPr>
            <a:xfrm>
              <a:off x="366980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Connecteur droit 336"/>
            <p:cNvCxnSpPr/>
            <p:nvPr/>
          </p:nvCxnSpPr>
          <p:spPr>
            <a:xfrm>
              <a:off x="388582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Connecteur droit 337"/>
            <p:cNvCxnSpPr/>
            <p:nvPr/>
          </p:nvCxnSpPr>
          <p:spPr>
            <a:xfrm>
              <a:off x="4101852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Connecteur droit 339"/>
            <p:cNvCxnSpPr/>
            <p:nvPr/>
          </p:nvCxnSpPr>
          <p:spPr>
            <a:xfrm>
              <a:off x="4317876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necteur droit 340"/>
            <p:cNvCxnSpPr/>
            <p:nvPr/>
          </p:nvCxnSpPr>
          <p:spPr>
            <a:xfrm>
              <a:off x="453390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necteur droit 341"/>
            <p:cNvCxnSpPr/>
            <p:nvPr/>
          </p:nvCxnSpPr>
          <p:spPr>
            <a:xfrm>
              <a:off x="474992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Connecteur droit 342"/>
            <p:cNvCxnSpPr/>
            <p:nvPr/>
          </p:nvCxnSpPr>
          <p:spPr>
            <a:xfrm>
              <a:off x="4965948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Connecteur droit 344"/>
            <p:cNvCxnSpPr/>
            <p:nvPr/>
          </p:nvCxnSpPr>
          <p:spPr>
            <a:xfrm>
              <a:off x="5181972" y="3933056"/>
              <a:ext cx="0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Connecteur droit 350"/>
            <p:cNvCxnSpPr/>
            <p:nvPr/>
          </p:nvCxnSpPr>
          <p:spPr>
            <a:xfrm>
              <a:off x="5397996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Connecteur droit 351"/>
            <p:cNvCxnSpPr/>
            <p:nvPr/>
          </p:nvCxnSpPr>
          <p:spPr>
            <a:xfrm>
              <a:off x="5614020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Connecteur droit 355"/>
            <p:cNvCxnSpPr/>
            <p:nvPr/>
          </p:nvCxnSpPr>
          <p:spPr>
            <a:xfrm>
              <a:off x="5844334" y="393305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e 356"/>
          <p:cNvGrpSpPr/>
          <p:nvPr/>
        </p:nvGrpSpPr>
        <p:grpSpPr>
          <a:xfrm>
            <a:off x="2110996" y="4142224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67" name="Rectangle 366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8" name="Connecteur droit 367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necteur droit 368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Connecteur droit 373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Connecteur droit 375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Connecteur droit 376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Connecteur droit 377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Connecteur droit 378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Connecteur droit 379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Connecteur droit 380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Connecteur droit 381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Connecteur droit 382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Groupe 383"/>
          <p:cNvGrpSpPr/>
          <p:nvPr/>
        </p:nvGrpSpPr>
        <p:grpSpPr>
          <a:xfrm>
            <a:off x="2109289" y="4689140"/>
            <a:ext cx="2592288" cy="360040"/>
            <a:chOff x="899592" y="3212976"/>
            <a:chExt cx="2592288" cy="360040"/>
          </a:xfrm>
          <a:solidFill>
            <a:schemeClr val="bg1">
              <a:lumMod val="95000"/>
            </a:schemeClr>
          </a:solidFill>
        </p:grpSpPr>
        <p:sp>
          <p:nvSpPr>
            <p:cNvPr id="385" name="Rectangle 384"/>
            <p:cNvSpPr/>
            <p:nvPr/>
          </p:nvSpPr>
          <p:spPr>
            <a:xfrm>
              <a:off x="899592" y="3212976"/>
              <a:ext cx="2592288" cy="36004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6" name="Connecteur droit 385"/>
            <p:cNvCxnSpPr/>
            <p:nvPr/>
          </p:nvCxnSpPr>
          <p:spPr>
            <a:xfrm>
              <a:off x="111561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Connecteur droit 386"/>
            <p:cNvCxnSpPr/>
            <p:nvPr/>
          </p:nvCxnSpPr>
          <p:spPr>
            <a:xfrm>
              <a:off x="133164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Connecteur droit 387"/>
            <p:cNvCxnSpPr/>
            <p:nvPr/>
          </p:nvCxnSpPr>
          <p:spPr>
            <a:xfrm>
              <a:off x="154766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Connecteur droit 388"/>
            <p:cNvCxnSpPr/>
            <p:nvPr/>
          </p:nvCxnSpPr>
          <p:spPr>
            <a:xfrm>
              <a:off x="176368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Connecteur droit 389"/>
            <p:cNvCxnSpPr/>
            <p:nvPr/>
          </p:nvCxnSpPr>
          <p:spPr>
            <a:xfrm>
              <a:off x="197971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Connecteur droit 390"/>
            <p:cNvCxnSpPr/>
            <p:nvPr/>
          </p:nvCxnSpPr>
          <p:spPr>
            <a:xfrm>
              <a:off x="219573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Connecteur droit 391"/>
            <p:cNvCxnSpPr/>
            <p:nvPr/>
          </p:nvCxnSpPr>
          <p:spPr>
            <a:xfrm>
              <a:off x="2411760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Connecteur droit 392"/>
            <p:cNvCxnSpPr/>
            <p:nvPr/>
          </p:nvCxnSpPr>
          <p:spPr>
            <a:xfrm>
              <a:off x="2627784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Connecteur droit 393"/>
            <p:cNvCxnSpPr/>
            <p:nvPr/>
          </p:nvCxnSpPr>
          <p:spPr>
            <a:xfrm>
              <a:off x="2843808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Connecteur droit 394"/>
            <p:cNvCxnSpPr/>
            <p:nvPr/>
          </p:nvCxnSpPr>
          <p:spPr>
            <a:xfrm>
              <a:off x="3059832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Connecteur droit 395"/>
            <p:cNvCxnSpPr/>
            <p:nvPr/>
          </p:nvCxnSpPr>
          <p:spPr>
            <a:xfrm>
              <a:off x="3275856" y="3212976"/>
              <a:ext cx="0" cy="3600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47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Petit Maillage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3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7123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110996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109289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28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2594060" y="764704"/>
            <a:ext cx="2879991" cy="1872208"/>
            <a:chOff x="731669" y="692696"/>
            <a:chExt cx="2879991" cy="1872208"/>
          </a:xfrm>
        </p:grpSpPr>
        <p:sp>
          <p:nvSpPr>
            <p:cNvPr id="3" name="Rectangle 2"/>
            <p:cNvSpPr/>
            <p:nvPr/>
          </p:nvSpPr>
          <p:spPr>
            <a:xfrm>
              <a:off x="73170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91718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651689" y="692696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3166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91679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51650" y="1628800"/>
              <a:ext cx="959971" cy="936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2110996" y="357546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317"/>
          <p:cNvCxnSpPr/>
          <p:nvPr/>
        </p:nvCxnSpPr>
        <p:spPr>
          <a:xfrm>
            <a:off x="40552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/>
          <p:cNvCxnSpPr/>
          <p:nvPr/>
        </p:nvCxnSpPr>
        <p:spPr>
          <a:xfrm>
            <a:off x="4249712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 droit 319"/>
          <p:cNvCxnSpPr/>
          <p:nvPr/>
        </p:nvCxnSpPr>
        <p:spPr>
          <a:xfrm>
            <a:off x="4487260" y="35754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68316" y="5390904"/>
            <a:ext cx="521846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cteur droit 334"/>
          <p:cNvCxnSpPr/>
          <p:nvPr/>
        </p:nvCxnSpPr>
        <p:spPr>
          <a:xfrm>
            <a:off x="4677916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Connecteur droit 335"/>
          <p:cNvCxnSpPr/>
          <p:nvPr/>
        </p:nvCxnSpPr>
        <p:spPr>
          <a:xfrm>
            <a:off x="489394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eur droit 336"/>
          <p:cNvCxnSpPr/>
          <p:nvPr/>
        </p:nvCxnSpPr>
        <p:spPr>
          <a:xfrm>
            <a:off x="510996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eur droit 337"/>
          <p:cNvCxnSpPr/>
          <p:nvPr/>
        </p:nvCxnSpPr>
        <p:spPr>
          <a:xfrm>
            <a:off x="5325988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5542012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575803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597406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6190084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6406108" y="539090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6622132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6838156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7068470" y="5390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/>
          <p:cNvSpPr/>
          <p:nvPr/>
        </p:nvSpPr>
        <p:spPr>
          <a:xfrm>
            <a:off x="2089472" y="4087904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8" name="Connecteur droit 367"/>
          <p:cNvCxnSpPr/>
          <p:nvPr/>
        </p:nvCxnSpPr>
        <p:spPr>
          <a:xfrm>
            <a:off x="232702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254304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5906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297509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19111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40714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623164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379"/>
          <p:cNvCxnSpPr/>
          <p:nvPr/>
        </p:nvCxnSpPr>
        <p:spPr>
          <a:xfrm>
            <a:off x="3839188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cteur droit 380"/>
          <p:cNvCxnSpPr/>
          <p:nvPr/>
        </p:nvCxnSpPr>
        <p:spPr>
          <a:xfrm>
            <a:off x="4055212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4271236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4487260" y="408790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2087765" y="4634820"/>
            <a:ext cx="2592288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6" name="Connecteur droit 385"/>
          <p:cNvCxnSpPr/>
          <p:nvPr/>
        </p:nvCxnSpPr>
        <p:spPr>
          <a:xfrm>
            <a:off x="232531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254133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275736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 droit 388"/>
          <p:cNvCxnSpPr/>
          <p:nvPr/>
        </p:nvCxnSpPr>
        <p:spPr>
          <a:xfrm>
            <a:off x="297338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389"/>
          <p:cNvCxnSpPr/>
          <p:nvPr/>
        </p:nvCxnSpPr>
        <p:spPr>
          <a:xfrm>
            <a:off x="318940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340543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3621457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3837481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4053505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4269529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4485553" y="463482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58251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7" name="ZoneTexte 396"/>
          <p:cNvSpPr txBox="1"/>
          <p:nvPr/>
        </p:nvSpPr>
        <p:spPr>
          <a:xfrm>
            <a:off x="578629" y="408546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CoordinateY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0720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</a:rPr>
              <a:t>CoordinateZ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Maillage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3397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4466104" y="2597586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5432563" y="2595463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5432446" y="1659359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428734" y="723255"/>
            <a:ext cx="82898" cy="8289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ZoneTexte 91"/>
          <p:cNvSpPr txBox="1"/>
          <p:nvPr/>
        </p:nvSpPr>
        <p:spPr>
          <a:xfrm>
            <a:off x="3275856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93" name="ZoneTexte 92"/>
          <p:cNvSpPr txBox="1"/>
          <p:nvPr/>
        </p:nvSpPr>
        <p:spPr>
          <a:xfrm>
            <a:off x="4270314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8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4" name="ZoneTexte 93"/>
          <p:cNvSpPr txBox="1"/>
          <p:nvPr/>
        </p:nvSpPr>
        <p:spPr>
          <a:xfrm>
            <a:off x="5219480" y="25734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7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2347212" y="16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3209468" y="1620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10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153296" y="1628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11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5226940" y="16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6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2350505" y="69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3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212761" y="6926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12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270314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4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5230233" y="70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5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054892" y="5425479"/>
            <a:ext cx="5415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7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3 8 7 6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6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9 8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6 5 4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6" name="Accolade ouvrante 5"/>
          <p:cNvSpPr/>
          <p:nvPr/>
        </p:nvSpPr>
        <p:spPr>
          <a:xfrm rot="16200000">
            <a:off x="245302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Accolade ouvrante 109"/>
          <p:cNvSpPr/>
          <p:nvPr/>
        </p:nvSpPr>
        <p:spPr>
          <a:xfrm rot="16200000">
            <a:off x="3327206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Accolade ouvrante 111"/>
          <p:cNvSpPr/>
          <p:nvPr/>
        </p:nvSpPr>
        <p:spPr>
          <a:xfrm rot="16200000">
            <a:off x="4201388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Accolade ouvrante 113"/>
          <p:cNvSpPr/>
          <p:nvPr/>
        </p:nvSpPr>
        <p:spPr>
          <a:xfrm rot="16200000">
            <a:off x="5075570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Accolade ouvrante 115"/>
          <p:cNvSpPr/>
          <p:nvPr/>
        </p:nvSpPr>
        <p:spPr>
          <a:xfrm rot="16200000">
            <a:off x="5949752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Accolade ouvrante 117"/>
          <p:cNvSpPr/>
          <p:nvPr/>
        </p:nvSpPr>
        <p:spPr>
          <a:xfrm rot="16200000">
            <a:off x="6823934" y="5479403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ZoneTexte 119"/>
          <p:cNvSpPr txBox="1"/>
          <p:nvPr/>
        </p:nvSpPr>
        <p:spPr>
          <a:xfrm>
            <a:off x="2073942" y="3197736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1 2 3 4 5 6 7 8 9</a:t>
            </a:r>
            <a:r>
              <a:rPr lang="fr-FR" sz="7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fr-FR" sz="3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21" name="Accolade ouvrante 120"/>
          <p:cNvSpPr/>
          <p:nvPr/>
        </p:nvSpPr>
        <p:spPr>
          <a:xfrm rot="16200000" flipH="1">
            <a:off x="215814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Accolade ouvrante 121"/>
          <p:cNvSpPr/>
          <p:nvPr/>
        </p:nvSpPr>
        <p:spPr>
          <a:xfrm rot="16200000" flipH="1">
            <a:off x="2381866" y="338212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Accolade ouvrante 122"/>
          <p:cNvSpPr/>
          <p:nvPr/>
        </p:nvSpPr>
        <p:spPr>
          <a:xfrm rot="16200000" flipH="1">
            <a:off x="2602424" y="338240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Accolade ouvrante 123"/>
          <p:cNvSpPr/>
          <p:nvPr/>
        </p:nvSpPr>
        <p:spPr>
          <a:xfrm rot="16200000" flipH="1">
            <a:off x="2820991" y="338268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Accolade ouvrante 124"/>
          <p:cNvSpPr/>
          <p:nvPr/>
        </p:nvSpPr>
        <p:spPr>
          <a:xfrm rot="16200000" flipH="1">
            <a:off x="3038764" y="338296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Accolade ouvrante 125"/>
          <p:cNvSpPr/>
          <p:nvPr/>
        </p:nvSpPr>
        <p:spPr>
          <a:xfrm rot="16200000" flipH="1">
            <a:off x="3251000" y="338502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Accolade ouvrante 126"/>
          <p:cNvSpPr/>
          <p:nvPr/>
        </p:nvSpPr>
        <p:spPr>
          <a:xfrm rot="16200000" flipH="1">
            <a:off x="3462019" y="338530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Accolade ouvrante 127"/>
          <p:cNvSpPr/>
          <p:nvPr/>
        </p:nvSpPr>
        <p:spPr>
          <a:xfrm rot="16200000" flipH="1">
            <a:off x="3682577" y="338184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Accolade ouvrante 128"/>
          <p:cNvSpPr/>
          <p:nvPr/>
        </p:nvSpPr>
        <p:spPr>
          <a:xfrm rot="16200000" flipH="1">
            <a:off x="3904319" y="338586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Accolade ouvrante 129"/>
          <p:cNvSpPr/>
          <p:nvPr/>
        </p:nvSpPr>
        <p:spPr>
          <a:xfrm rot="16200000" flipH="1">
            <a:off x="4125267" y="3386140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Accolade ouvrante 130"/>
          <p:cNvSpPr/>
          <p:nvPr/>
        </p:nvSpPr>
        <p:spPr>
          <a:xfrm rot="16200000" flipH="1">
            <a:off x="4337835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Accolade ouvrante 131"/>
          <p:cNvSpPr/>
          <p:nvPr/>
        </p:nvSpPr>
        <p:spPr>
          <a:xfrm rot="16200000" flipH="1">
            <a:off x="4551354" y="3386141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/>
          <p:cNvSpPr txBox="1"/>
          <p:nvPr/>
        </p:nvSpPr>
        <p:spPr>
          <a:xfrm>
            <a:off x="624854" y="538161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chemeClr val="accent4"/>
                </a:solidFill>
              </a:rPr>
              <a:t>Connectivity</a:t>
            </a:r>
            <a:endParaRPr lang="fr-FR" dirty="0" smtClean="0">
              <a:solidFill>
                <a:schemeClr val="accent4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292320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388321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843222" y="198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292324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388325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843261" y="10480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235050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3224687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098869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973051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5847233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6721415" y="5867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35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618874" y="332656"/>
            <a:ext cx="159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Deux maillages</a:t>
            </a:r>
            <a:endParaRPr lang="fr-FR" dirty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28834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188118" y="2209118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188118" y="1273014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2964073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3923357" y="1128998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2964073" y="206510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337" name="Rectangle 33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8" name="Connecteur droit 337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cteur droit 338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eur droit 339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eur droit 340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eur droit 341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necteur droit 342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eur droit 34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necteur droit 34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7" name="Connecteur droit 346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eur droit 347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eur droit 348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eur droit 349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necteur droit 350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eur droit 351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necteur droit 352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necteur droit 353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 droit 354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eur droit 355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ZoneTexte 357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59" name="ZoneTexte 358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60" name="ZoneTexte 359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61" name="ZoneTexte 360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362" name="Rectangle 361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3" name="Connecteur droit 362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eur droit 363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necteur droit 364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cteur droit 365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eur droit 366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eur droit 367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cteur droit 368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369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ctangle 370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2" name="Connecteur droit 371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372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 droit 374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eur droit 375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Connecteur droit 376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eur droit 377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378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1" name="Connecteur droit 380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eur droit 381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cteur droit 382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383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384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eur droit 385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Connecteur droit 386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eur droit 387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0" name="Connecteur droit 389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390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 droit 391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cteur droit 392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cteur droit 394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onnecteur droit 395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cteur droit 399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ctangle 400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2" name="Connecteur droit 401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eur droit 402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eur droit 403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Connecteur droit 404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Connecteur droit 405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Connecteur droit 406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eur droit 407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Connecteur droit 408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1" name="Connecteur droit 410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 droit 411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eur droit 412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onnecteur droit 413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onnecteur droit 414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onnecteur droit 415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onnecteur droit 416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onnecteur droit 417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eur droit 418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necteur droit 419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eur droit 420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Accolade ouvrante 421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3" name="Accolade ouvrante 422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4" name="Accolade ouvrante 423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5" name="ZoneTexte 424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6" name="ZoneTexte 425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7" name="ZoneTexte 426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28" name="Accolade ouvrante 427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9" name="Accolade ouvrante 428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0" name="Accolade ouvrante 429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1" name="ZoneTexte 430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2" name="ZoneTexte 431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3" name="ZoneTexte 432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34" name="ZoneTexte 433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5" name="Accolade ouvrante 43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6" name="Accolade ouvrante 435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7" name="Accolade ouvrante 436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8" name="Accolade ouvrante 437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9" name="Accolade ouvrante 438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0" name="Accolade ouvrante 439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1" name="Accolade ouvrante 440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2" name="Accolade ouvrante 441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3" name="Accolade ouvrante 442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4" name="Accolade ouvrante 443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5" name="Accolade ouvrante 444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6" name="Accolade ouvrante 445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7" name="Accolade ouvrante 446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8" name="Accolade ouvrante 447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9" name="Accolade ouvrante 448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0" name="Accolade ouvrante 449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1" name="ZoneTexte 450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ZoneTexte 451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3" name="ZoneTexte 452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4099" y="76470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173"/>
          <p:cNvSpPr/>
          <p:nvPr/>
        </p:nvSpPr>
        <p:spPr>
          <a:xfrm>
            <a:off x="3554109" y="76470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175"/>
          <p:cNvSpPr/>
          <p:nvPr/>
        </p:nvSpPr>
        <p:spPr>
          <a:xfrm>
            <a:off x="4811930" y="908720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176"/>
          <p:cNvSpPr/>
          <p:nvPr/>
        </p:nvSpPr>
        <p:spPr>
          <a:xfrm>
            <a:off x="2594060" y="1700808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181"/>
          <p:cNvSpPr/>
          <p:nvPr/>
        </p:nvSpPr>
        <p:spPr>
          <a:xfrm>
            <a:off x="3851920" y="1844824"/>
            <a:ext cx="959971" cy="936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183"/>
          <p:cNvSpPr/>
          <p:nvPr/>
        </p:nvSpPr>
        <p:spPr>
          <a:xfrm>
            <a:off x="4811891" y="1844824"/>
            <a:ext cx="959971" cy="936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110996" y="36297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232702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254304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275906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2975092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>
            <a:off x="3191116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3407140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/>
          <p:cNvCxnSpPr/>
          <p:nvPr/>
        </p:nvCxnSpPr>
        <p:spPr>
          <a:xfrm>
            <a:off x="3623164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/>
          <p:cNvCxnSpPr/>
          <p:nvPr/>
        </p:nvCxnSpPr>
        <p:spPr>
          <a:xfrm>
            <a:off x="3839188" y="36297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tangle 321"/>
          <p:cNvSpPr/>
          <p:nvPr/>
        </p:nvSpPr>
        <p:spPr>
          <a:xfrm>
            <a:off x="2089840" y="5445224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3" name="Connecteur droit 322"/>
          <p:cNvCxnSpPr/>
          <p:nvPr/>
        </p:nvCxnSpPr>
        <p:spPr>
          <a:xfrm>
            <a:off x="230586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necteur droit 323"/>
          <p:cNvCxnSpPr/>
          <p:nvPr/>
        </p:nvCxnSpPr>
        <p:spPr>
          <a:xfrm>
            <a:off x="252188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/>
          <p:cNvCxnSpPr/>
          <p:nvPr/>
        </p:nvCxnSpPr>
        <p:spPr>
          <a:xfrm>
            <a:off x="2737912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eur droit 325"/>
          <p:cNvCxnSpPr/>
          <p:nvPr/>
        </p:nvCxnSpPr>
        <p:spPr>
          <a:xfrm>
            <a:off x="2953936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/>
          <p:cNvCxnSpPr/>
          <p:nvPr/>
        </p:nvCxnSpPr>
        <p:spPr>
          <a:xfrm>
            <a:off x="316996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eur droit 327"/>
          <p:cNvCxnSpPr/>
          <p:nvPr/>
        </p:nvCxnSpPr>
        <p:spPr>
          <a:xfrm>
            <a:off x="338598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/>
          <p:cNvCxnSpPr/>
          <p:nvPr/>
        </p:nvCxnSpPr>
        <p:spPr>
          <a:xfrm>
            <a:off x="3602008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eur droit 329"/>
          <p:cNvCxnSpPr/>
          <p:nvPr/>
        </p:nvCxnSpPr>
        <p:spPr>
          <a:xfrm>
            <a:off x="3818032" y="5445224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/>
          <p:cNvCxnSpPr/>
          <p:nvPr/>
        </p:nvCxnSpPr>
        <p:spPr>
          <a:xfrm>
            <a:off x="4034056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/>
          <p:cNvCxnSpPr/>
          <p:nvPr/>
        </p:nvCxnSpPr>
        <p:spPr>
          <a:xfrm>
            <a:off x="4250080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eur droit 333"/>
          <p:cNvCxnSpPr/>
          <p:nvPr/>
        </p:nvCxnSpPr>
        <p:spPr>
          <a:xfrm>
            <a:off x="4466104" y="544522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77417" y="3636836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CoordinateX</a:t>
            </a:r>
            <a:endParaRPr lang="fr-FR" dirty="0"/>
          </a:p>
        </p:txBody>
      </p:sp>
      <p:sp>
        <p:nvSpPr>
          <p:cNvPr id="397" name="ZoneTexte 396"/>
          <p:cNvSpPr txBox="1"/>
          <p:nvPr/>
        </p:nvSpPr>
        <p:spPr>
          <a:xfrm>
            <a:off x="578629" y="4139788"/>
            <a:ext cx="134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CoordinateY</a:t>
            </a:r>
            <a:endParaRPr lang="fr-FR" dirty="0"/>
          </a:p>
        </p:txBody>
      </p:sp>
      <p:sp>
        <p:nvSpPr>
          <p:cNvPr id="398" name="ZoneTexte 397"/>
          <p:cNvSpPr txBox="1"/>
          <p:nvPr/>
        </p:nvSpPr>
        <p:spPr>
          <a:xfrm>
            <a:off x="576634" y="4661520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CoordinateZ</a:t>
            </a:r>
            <a:endParaRPr lang="fr-FR" dirty="0" smtClean="0"/>
          </a:p>
        </p:txBody>
      </p:sp>
      <p:sp>
        <p:nvSpPr>
          <p:cNvPr id="399" name="ZoneTexte 398"/>
          <p:cNvSpPr txBox="1"/>
          <p:nvPr/>
        </p:nvSpPr>
        <p:spPr>
          <a:xfrm>
            <a:off x="624854" y="5435932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Connectivity</a:t>
            </a:r>
            <a:endParaRPr lang="fr-FR" dirty="0" smtClean="0"/>
          </a:p>
        </p:txBody>
      </p:sp>
      <p:sp>
        <p:nvSpPr>
          <p:cNvPr id="78" name="Ellipse 77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4765829" y="2742793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5732288" y="274067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732171" y="1804566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/>
          <p:cNvSpPr/>
          <p:nvPr/>
        </p:nvSpPr>
        <p:spPr>
          <a:xfrm>
            <a:off x="5728459" y="868462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/>
          <p:cNvSpPr/>
          <p:nvPr/>
        </p:nvSpPr>
        <p:spPr>
          <a:xfrm>
            <a:off x="3810852" y="2744638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3810852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4770784" y="1808534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4768928" y="872430"/>
            <a:ext cx="82898" cy="828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3"/>
          <p:cNvCxnSpPr>
            <a:stCxn id="80" idx="1"/>
            <a:endCxn id="90" idx="5"/>
          </p:cNvCxnSpPr>
          <p:nvPr/>
        </p:nvCxnSpPr>
        <p:spPr>
          <a:xfrm>
            <a:off x="3524722" y="2607603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3522802" y="1668781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493619" y="1670075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480910" y="738010"/>
            <a:ext cx="356888" cy="20779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790465" y="36368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/>
          <p:cNvCxnSpPr/>
          <p:nvPr/>
        </p:nvCxnSpPr>
        <p:spPr>
          <a:xfrm>
            <a:off x="600648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>
            <a:off x="622251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>
            <a:off x="643853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>
            <a:off x="6654561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>
            <a:off x="6870585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7086609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7302633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7518657" y="36368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2116667" y="4142028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3" name="Connecteur droit 112"/>
          <p:cNvCxnSpPr/>
          <p:nvPr/>
        </p:nvCxnSpPr>
        <p:spPr>
          <a:xfrm>
            <a:off x="233269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254871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276473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2980763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>
            <a:off x="3196787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3412811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>
            <a:off x="3628835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3844859" y="414202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796136" y="4149080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2" name="Connecteur droit 121"/>
          <p:cNvCxnSpPr/>
          <p:nvPr/>
        </p:nvCxnSpPr>
        <p:spPr>
          <a:xfrm>
            <a:off x="601216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622818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44420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6660232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6876256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>
            <a:off x="7092280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7308304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7524328" y="414908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116108" y="4646084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130"/>
          <p:cNvCxnSpPr/>
          <p:nvPr/>
        </p:nvCxnSpPr>
        <p:spPr>
          <a:xfrm>
            <a:off x="233213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254815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276418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2980204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3196228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3412252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3628276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3844300" y="464608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5795577" y="4653136"/>
            <a:ext cx="172819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139"/>
          <p:cNvCxnSpPr/>
          <p:nvPr/>
        </p:nvCxnSpPr>
        <p:spPr>
          <a:xfrm>
            <a:off x="601160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622762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644364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6659673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/>
          <p:cNvCxnSpPr/>
          <p:nvPr/>
        </p:nvCxnSpPr>
        <p:spPr>
          <a:xfrm>
            <a:off x="6875697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7091721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7307745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7523769" y="465313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5796136" y="5451668"/>
            <a:ext cx="2569514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0" name="Connecteur droit 149"/>
          <p:cNvCxnSpPr/>
          <p:nvPr/>
        </p:nvCxnSpPr>
        <p:spPr>
          <a:xfrm>
            <a:off x="601216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622818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>
            <a:off x="6444208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/>
          <p:cNvCxnSpPr/>
          <p:nvPr/>
        </p:nvCxnSpPr>
        <p:spPr>
          <a:xfrm>
            <a:off x="6660232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/>
          <p:cNvCxnSpPr/>
          <p:nvPr/>
        </p:nvCxnSpPr>
        <p:spPr>
          <a:xfrm>
            <a:off x="687625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709228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7308304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7524328" y="5451668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7740352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7956376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>
            <a:off x="8172400" y="545166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ccolade ouvrante 160"/>
          <p:cNvSpPr/>
          <p:nvPr/>
        </p:nvSpPr>
        <p:spPr>
          <a:xfrm rot="16200000">
            <a:off x="2453024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Accolade ouvrante 161"/>
          <p:cNvSpPr/>
          <p:nvPr/>
        </p:nvSpPr>
        <p:spPr>
          <a:xfrm rot="16200000">
            <a:off x="3327206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Accolade ouvrante 162"/>
          <p:cNvSpPr/>
          <p:nvPr/>
        </p:nvSpPr>
        <p:spPr>
          <a:xfrm rot="16200000">
            <a:off x="4201388" y="5505691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ZoneTexte 163"/>
          <p:cNvSpPr txBox="1"/>
          <p:nvPr/>
        </p:nvSpPr>
        <p:spPr>
          <a:xfrm>
            <a:off x="2350505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1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>
            <a:off x="3224687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2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>
            <a:off x="4098869" y="589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3"/>
                </a:solidFill>
              </a:rPr>
              <a:t>3</a:t>
            </a:r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67" name="Accolade ouvrante 166"/>
          <p:cNvSpPr/>
          <p:nvPr/>
        </p:nvSpPr>
        <p:spPr>
          <a:xfrm rot="16200000">
            <a:off x="6132385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Accolade ouvrante 167"/>
          <p:cNvSpPr/>
          <p:nvPr/>
        </p:nvSpPr>
        <p:spPr>
          <a:xfrm rot="16200000">
            <a:off x="7006567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Accolade ouvrante 168"/>
          <p:cNvSpPr/>
          <p:nvPr/>
        </p:nvSpPr>
        <p:spPr>
          <a:xfrm rot="16200000">
            <a:off x="7880749" y="5518164"/>
            <a:ext cx="119896" cy="77715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ZoneTexte 169"/>
          <p:cNvSpPr txBox="1"/>
          <p:nvPr/>
        </p:nvSpPr>
        <p:spPr>
          <a:xfrm>
            <a:off x="6029866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1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1" name="ZoneTexte 170"/>
          <p:cNvSpPr txBox="1"/>
          <p:nvPr/>
        </p:nvSpPr>
        <p:spPr>
          <a:xfrm>
            <a:off x="6904048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2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2" name="ZoneTexte 171"/>
          <p:cNvSpPr txBox="1"/>
          <p:nvPr/>
        </p:nvSpPr>
        <p:spPr>
          <a:xfrm>
            <a:off x="7778230" y="5906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3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073942" y="3251076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Accolade ouvrante 174"/>
          <p:cNvSpPr/>
          <p:nvPr/>
        </p:nvSpPr>
        <p:spPr>
          <a:xfrm rot="16200000" flipH="1">
            <a:off x="215814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Accolade ouvrante 177"/>
          <p:cNvSpPr/>
          <p:nvPr/>
        </p:nvSpPr>
        <p:spPr>
          <a:xfrm rot="16200000" flipH="1">
            <a:off x="2381866" y="343546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Accolade ouvrante 178"/>
          <p:cNvSpPr/>
          <p:nvPr/>
        </p:nvSpPr>
        <p:spPr>
          <a:xfrm rot="16200000" flipH="1">
            <a:off x="2602424" y="343574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Accolade ouvrante 179"/>
          <p:cNvSpPr/>
          <p:nvPr/>
        </p:nvSpPr>
        <p:spPr>
          <a:xfrm rot="16200000" flipH="1">
            <a:off x="2820991" y="343602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Accolade ouvrante 180"/>
          <p:cNvSpPr/>
          <p:nvPr/>
        </p:nvSpPr>
        <p:spPr>
          <a:xfrm rot="16200000" flipH="1">
            <a:off x="3038764" y="343630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Accolade ouvrante 182"/>
          <p:cNvSpPr/>
          <p:nvPr/>
        </p:nvSpPr>
        <p:spPr>
          <a:xfrm rot="16200000" flipH="1">
            <a:off x="3251000" y="343836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Accolade ouvrante 184"/>
          <p:cNvSpPr/>
          <p:nvPr/>
        </p:nvSpPr>
        <p:spPr>
          <a:xfrm rot="16200000" flipH="1">
            <a:off x="3462019" y="343864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Accolade ouvrante 185"/>
          <p:cNvSpPr/>
          <p:nvPr/>
        </p:nvSpPr>
        <p:spPr>
          <a:xfrm rot="16200000" flipH="1">
            <a:off x="3682577" y="343518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Accolade ouvrante 186"/>
          <p:cNvSpPr/>
          <p:nvPr/>
        </p:nvSpPr>
        <p:spPr>
          <a:xfrm rot="16200000" flipH="1">
            <a:off x="585217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Accolade ouvrante 192"/>
          <p:cNvSpPr/>
          <p:nvPr/>
        </p:nvSpPr>
        <p:spPr>
          <a:xfrm rot="16200000" flipH="1">
            <a:off x="6075898" y="3433438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Accolade ouvrante 193"/>
          <p:cNvSpPr/>
          <p:nvPr/>
        </p:nvSpPr>
        <p:spPr>
          <a:xfrm rot="16200000" flipH="1">
            <a:off x="6296456" y="3433717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Accolade ouvrante 194"/>
          <p:cNvSpPr/>
          <p:nvPr/>
        </p:nvSpPr>
        <p:spPr>
          <a:xfrm rot="16200000" flipH="1">
            <a:off x="6515023" y="3433996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Accolade ouvrante 195"/>
          <p:cNvSpPr/>
          <p:nvPr/>
        </p:nvSpPr>
        <p:spPr>
          <a:xfrm rot="16200000" flipH="1">
            <a:off x="6732796" y="3434275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Accolade ouvrante 196"/>
          <p:cNvSpPr/>
          <p:nvPr/>
        </p:nvSpPr>
        <p:spPr>
          <a:xfrm rot="16200000" flipH="1">
            <a:off x="6945032" y="3436334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Accolade ouvrante 197"/>
          <p:cNvSpPr/>
          <p:nvPr/>
        </p:nvSpPr>
        <p:spPr>
          <a:xfrm rot="16200000" flipH="1">
            <a:off x="7156051" y="3436613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Accolade ouvrante 198"/>
          <p:cNvSpPr/>
          <p:nvPr/>
        </p:nvSpPr>
        <p:spPr>
          <a:xfrm rot="16200000" flipH="1">
            <a:off x="7376609" y="3433159"/>
            <a:ext cx="100567" cy="194870"/>
          </a:xfrm>
          <a:prstGeom prst="leftBrace">
            <a:avLst>
              <a:gd name="adj1" fmla="val 2235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ZoneTexte 199"/>
          <p:cNvSpPr txBox="1"/>
          <p:nvPr/>
        </p:nvSpPr>
        <p:spPr>
          <a:xfrm>
            <a:off x="5765259" y="3258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1 2 3 4 5 6 7 8 </a:t>
            </a:r>
            <a:endParaRPr lang="fr-FR" sz="14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400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3" name="ZoneTexte 222"/>
          <p:cNvSpPr txBox="1"/>
          <p:nvPr/>
        </p:nvSpPr>
        <p:spPr>
          <a:xfrm>
            <a:off x="2063257" y="5466710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6 5 2 1 8 7 5 6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5 4 3 2</a:t>
            </a:r>
            <a:endParaRPr lang="fr-FR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4" name="ZoneTexte 223"/>
          <p:cNvSpPr txBox="1"/>
          <p:nvPr/>
        </p:nvSpPr>
        <p:spPr>
          <a:xfrm>
            <a:off x="5759020" y="5473154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6 7 4 3 7 8 5 4</a:t>
            </a:r>
            <a:r>
              <a:rPr lang="fr-FR" sz="16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4 5 2 1</a:t>
            </a:r>
            <a:endParaRPr lang="fr-FR" sz="1400" dirty="0">
              <a:solidFill>
                <a:schemeClr val="accent6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340098" y="2640880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fr-F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5" name="Ellipse 224"/>
          <p:cNvSpPr/>
          <p:nvPr/>
        </p:nvSpPr>
        <p:spPr>
          <a:xfrm>
            <a:off x="3308494" y="266748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226" name="Ellipse 225"/>
          <p:cNvSpPr/>
          <p:nvPr/>
        </p:nvSpPr>
        <p:spPr>
          <a:xfrm>
            <a:off x="2324878" y="747812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7" name="Ellipse 226"/>
          <p:cNvSpPr/>
          <p:nvPr/>
        </p:nvSpPr>
        <p:spPr>
          <a:xfrm>
            <a:off x="3308494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29" name="Ellipse 228"/>
          <p:cNvSpPr/>
          <p:nvPr/>
        </p:nvSpPr>
        <p:spPr>
          <a:xfrm>
            <a:off x="4268662" y="793741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30" name="Ellipse 229"/>
          <p:cNvSpPr/>
          <p:nvPr/>
        </p:nvSpPr>
        <p:spPr>
          <a:xfrm>
            <a:off x="2332691" y="1704776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231" name="Ellipse 230"/>
          <p:cNvSpPr/>
          <p:nvPr/>
        </p:nvSpPr>
        <p:spPr>
          <a:xfrm>
            <a:off x="3294961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32" name="Ellipse 231"/>
          <p:cNvSpPr/>
          <p:nvPr/>
        </p:nvSpPr>
        <p:spPr>
          <a:xfrm>
            <a:off x="4277546" y="1451843"/>
            <a:ext cx="207516" cy="20751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33" name="Ellipse 232"/>
          <p:cNvSpPr/>
          <p:nvPr/>
        </p:nvSpPr>
        <p:spPr>
          <a:xfrm>
            <a:off x="4853682" y="947783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6" name="Ellipse 235"/>
          <p:cNvSpPr/>
          <p:nvPr/>
        </p:nvSpPr>
        <p:spPr>
          <a:xfrm>
            <a:off x="5811357" y="913879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37" name="Ellipse 236"/>
          <p:cNvSpPr/>
          <p:nvPr/>
        </p:nvSpPr>
        <p:spPr>
          <a:xfrm>
            <a:off x="5815186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238" name="Ellipse 237"/>
          <p:cNvSpPr/>
          <p:nvPr/>
        </p:nvSpPr>
        <p:spPr>
          <a:xfrm>
            <a:off x="5796136" y="27961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239" name="Ellipse 238"/>
          <p:cNvSpPr/>
          <p:nvPr/>
        </p:nvSpPr>
        <p:spPr>
          <a:xfrm>
            <a:off x="4812233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240" name="Ellipse 239"/>
          <p:cNvSpPr/>
          <p:nvPr/>
        </p:nvSpPr>
        <p:spPr>
          <a:xfrm>
            <a:off x="4837798" y="1877868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241" name="Ellipse 240"/>
          <p:cNvSpPr/>
          <p:nvPr/>
        </p:nvSpPr>
        <p:spPr>
          <a:xfrm>
            <a:off x="3893750" y="1876574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242" name="Ellipse 241"/>
          <p:cNvSpPr/>
          <p:nvPr/>
        </p:nvSpPr>
        <p:spPr>
          <a:xfrm>
            <a:off x="3871440" y="2815396"/>
            <a:ext cx="207516" cy="2075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243" name="Ellipse 242"/>
          <p:cNvSpPr/>
          <p:nvPr/>
        </p:nvSpPr>
        <p:spPr>
          <a:xfrm>
            <a:off x="4292476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4" name="Ellipse 243"/>
          <p:cNvSpPr/>
          <p:nvPr/>
        </p:nvSpPr>
        <p:spPr>
          <a:xfrm>
            <a:off x="5228580" y="2285380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5" name="Ellipse 244"/>
          <p:cNvSpPr/>
          <p:nvPr/>
        </p:nvSpPr>
        <p:spPr>
          <a:xfrm>
            <a:off x="5228580" y="1349276"/>
            <a:ext cx="207516" cy="20751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6" name="Ellipse 245"/>
          <p:cNvSpPr/>
          <p:nvPr/>
        </p:nvSpPr>
        <p:spPr>
          <a:xfrm>
            <a:off x="3045160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247" name="Ellipse 246"/>
          <p:cNvSpPr/>
          <p:nvPr/>
        </p:nvSpPr>
        <p:spPr>
          <a:xfrm>
            <a:off x="4004444" y="1133252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248" name="Ellipse 247"/>
          <p:cNvSpPr/>
          <p:nvPr/>
        </p:nvSpPr>
        <p:spPr>
          <a:xfrm>
            <a:off x="3045160" y="2069356"/>
            <a:ext cx="207516" cy="207516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207" name="Ellipse 206"/>
          <p:cNvSpPr/>
          <p:nvPr/>
        </p:nvSpPr>
        <p:spPr>
          <a:xfrm>
            <a:off x="2552650" y="1659359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Ellipse 207"/>
          <p:cNvSpPr/>
          <p:nvPr/>
        </p:nvSpPr>
        <p:spPr>
          <a:xfrm>
            <a:off x="2561669" y="2607012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Ellipse 208"/>
          <p:cNvSpPr/>
          <p:nvPr/>
        </p:nvSpPr>
        <p:spPr>
          <a:xfrm>
            <a:off x="3512582" y="2595463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Ellipse 211"/>
          <p:cNvSpPr/>
          <p:nvPr/>
        </p:nvSpPr>
        <p:spPr>
          <a:xfrm>
            <a:off x="3512582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Ellipse 212"/>
          <p:cNvSpPr/>
          <p:nvPr/>
        </p:nvSpPr>
        <p:spPr>
          <a:xfrm>
            <a:off x="4472514" y="1659359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" name="Ellipse 214"/>
          <p:cNvSpPr/>
          <p:nvPr/>
        </p:nvSpPr>
        <p:spPr>
          <a:xfrm>
            <a:off x="2554506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6" name="Ellipse 215"/>
          <p:cNvSpPr/>
          <p:nvPr/>
        </p:nvSpPr>
        <p:spPr>
          <a:xfrm>
            <a:off x="3512582" y="72325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Ellipse 216"/>
          <p:cNvSpPr/>
          <p:nvPr/>
        </p:nvSpPr>
        <p:spPr>
          <a:xfrm>
            <a:off x="4470658" y="723255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/>
          <p:cNvSpPr txBox="1"/>
          <p:nvPr/>
        </p:nvSpPr>
        <p:spPr>
          <a:xfrm>
            <a:off x="2789281" y="1956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1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0" name="ZoneTexte 219"/>
          <p:cNvSpPr txBox="1"/>
          <p:nvPr/>
        </p:nvSpPr>
        <p:spPr>
          <a:xfrm>
            <a:off x="403034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4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1" name="ZoneTexte 220"/>
          <p:cNvSpPr txBox="1"/>
          <p:nvPr/>
        </p:nvSpPr>
        <p:spPr>
          <a:xfrm>
            <a:off x="4990355" y="2123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3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2" name="ZoneTexte 221"/>
          <p:cNvSpPr txBox="1"/>
          <p:nvPr/>
        </p:nvSpPr>
        <p:spPr>
          <a:xfrm>
            <a:off x="2771800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2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28" name="ZoneTexte 227"/>
          <p:cNvSpPr txBox="1"/>
          <p:nvPr/>
        </p:nvSpPr>
        <p:spPr>
          <a:xfrm>
            <a:off x="3773285" y="98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6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249" name="ZoneTexte 248"/>
          <p:cNvSpPr txBox="1"/>
          <p:nvPr/>
        </p:nvSpPr>
        <p:spPr>
          <a:xfrm>
            <a:off x="4990394" y="1187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4"/>
                </a:solidFill>
              </a:rPr>
              <a:t>5</a:t>
            </a:r>
            <a:endParaRPr lang="fr-FR" dirty="0">
              <a:solidFill>
                <a:schemeClr val="accent4"/>
              </a:solidFill>
            </a:endParaRPr>
          </a:p>
        </p:txBody>
      </p:sp>
      <p:grpSp>
        <p:nvGrpSpPr>
          <p:cNvPr id="250" name="Groupe 249"/>
          <p:cNvGrpSpPr/>
          <p:nvPr/>
        </p:nvGrpSpPr>
        <p:grpSpPr>
          <a:xfrm>
            <a:off x="2290604" y="476672"/>
            <a:ext cx="3562300" cy="2375475"/>
            <a:chOff x="2294269" y="494516"/>
            <a:chExt cx="3562300" cy="2375475"/>
          </a:xfrm>
        </p:grpSpPr>
        <p:sp>
          <p:nvSpPr>
            <p:cNvPr id="251" name="ZoneTexte 250"/>
            <p:cNvSpPr txBox="1"/>
            <p:nvPr/>
          </p:nvSpPr>
          <p:spPr>
            <a:xfrm>
              <a:off x="2339752" y="23667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2" name="ZoneTexte 251"/>
            <p:cNvSpPr txBox="1"/>
            <p:nvPr/>
          </p:nvSpPr>
          <p:spPr>
            <a:xfrm>
              <a:off x="3550234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9</a:t>
              </a:r>
            </a:p>
          </p:txBody>
        </p:sp>
        <p:sp>
          <p:nvSpPr>
            <p:cNvPr id="253" name="ZoneTexte 252"/>
            <p:cNvSpPr txBox="1"/>
            <p:nvPr/>
          </p:nvSpPr>
          <p:spPr>
            <a:xfrm>
              <a:off x="4562406" y="25006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8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4" name="ZoneTexte 253"/>
            <p:cNvSpPr txBox="1"/>
            <p:nvPr/>
          </p:nvSpPr>
          <p:spPr>
            <a:xfrm>
              <a:off x="5511769" y="24928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7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5" name="ZoneTexte 254"/>
            <p:cNvSpPr txBox="1"/>
            <p:nvPr/>
          </p:nvSpPr>
          <p:spPr>
            <a:xfrm>
              <a:off x="2294269" y="14174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6" name="ZoneTexte 255"/>
            <p:cNvSpPr txBox="1"/>
            <p:nvPr/>
          </p:nvSpPr>
          <p:spPr>
            <a:xfrm>
              <a:off x="3548648" y="15567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10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7" name="ZoneTexte 256"/>
            <p:cNvSpPr txBox="1"/>
            <p:nvPr/>
          </p:nvSpPr>
          <p:spPr>
            <a:xfrm>
              <a:off x="4466084" y="15347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11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8" name="ZoneTexte 257"/>
            <p:cNvSpPr txBox="1"/>
            <p:nvPr/>
          </p:nvSpPr>
          <p:spPr>
            <a:xfrm>
              <a:off x="5507006" y="1576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6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59" name="ZoneTexte 258"/>
            <p:cNvSpPr txBox="1"/>
            <p:nvPr/>
          </p:nvSpPr>
          <p:spPr>
            <a:xfrm>
              <a:off x="2350505" y="4945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3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0" name="ZoneTexte 259"/>
            <p:cNvSpPr txBox="1"/>
            <p:nvPr/>
          </p:nvSpPr>
          <p:spPr>
            <a:xfrm>
              <a:off x="3508889" y="70124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12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1" name="ZoneTexte 260"/>
            <p:cNvSpPr txBox="1"/>
            <p:nvPr/>
          </p:nvSpPr>
          <p:spPr>
            <a:xfrm>
              <a:off x="4499992" y="6926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4</a:t>
              </a:r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262" name="ZoneTexte 261"/>
            <p:cNvSpPr txBox="1"/>
            <p:nvPr/>
          </p:nvSpPr>
          <p:spPr>
            <a:xfrm>
              <a:off x="5554883" y="6385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B050"/>
                  </a:solidFill>
                </a:rPr>
                <a:t>5</a:t>
              </a:r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263" name="Ellipse 262"/>
          <p:cNvSpPr/>
          <p:nvPr/>
        </p:nvSpPr>
        <p:spPr>
          <a:xfrm>
            <a:off x="3812307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Ellipse 263"/>
          <p:cNvSpPr/>
          <p:nvPr/>
        </p:nvSpPr>
        <p:spPr>
          <a:xfrm>
            <a:off x="4765829" y="2744638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Ellipse 264"/>
          <p:cNvSpPr/>
          <p:nvPr/>
        </p:nvSpPr>
        <p:spPr>
          <a:xfrm>
            <a:off x="5732288" y="2742515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Ellipse 265"/>
          <p:cNvSpPr/>
          <p:nvPr/>
        </p:nvSpPr>
        <p:spPr>
          <a:xfrm>
            <a:off x="3812307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Ellipse 266"/>
          <p:cNvSpPr/>
          <p:nvPr/>
        </p:nvSpPr>
        <p:spPr>
          <a:xfrm>
            <a:off x="4772239" y="1806411"/>
            <a:ext cx="82898" cy="8289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Ellipse 267"/>
          <p:cNvSpPr/>
          <p:nvPr/>
        </p:nvSpPr>
        <p:spPr>
          <a:xfrm>
            <a:off x="5732171" y="1806411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Ellipse 268"/>
          <p:cNvSpPr/>
          <p:nvPr/>
        </p:nvSpPr>
        <p:spPr>
          <a:xfrm>
            <a:off x="4770383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Ellipse 269"/>
          <p:cNvSpPr/>
          <p:nvPr/>
        </p:nvSpPr>
        <p:spPr>
          <a:xfrm>
            <a:off x="5728459" y="870307"/>
            <a:ext cx="82898" cy="8289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62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532</Words>
  <Application>Microsoft Office PowerPoint</Application>
  <PresentationFormat>Affichage à l'écran (4:3)</PresentationFormat>
  <Paragraphs>303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ＭＳ Ｐゴシック</vt:lpstr>
      <vt:lpstr>Arial</vt:lpstr>
      <vt:lpstr>Calibri</vt:lpstr>
      <vt:lpstr>Consolas</vt:lpstr>
      <vt:lpstr>Courier New</vt:lpstr>
      <vt:lpstr>Geneva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ONERA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Bertrand</dc:creator>
  <cp:lastModifiedBy>Julien Coulet</cp:lastModifiedBy>
  <cp:revision>50</cp:revision>
  <dcterms:created xsi:type="dcterms:W3CDTF">2019-12-02T14:17:49Z</dcterms:created>
  <dcterms:modified xsi:type="dcterms:W3CDTF">2022-05-24T13:49:18Z</dcterms:modified>
</cp:coreProperties>
</file>