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0" r:id="rId2"/>
    <p:sldId id="278" r:id="rId3"/>
    <p:sldId id="274" r:id="rId4"/>
    <p:sldId id="267" r:id="rId5"/>
    <p:sldId id="269" r:id="rId6"/>
    <p:sldId id="271" r:id="rId7"/>
    <p:sldId id="272" r:id="rId8"/>
    <p:sldId id="275" r:id="rId9"/>
    <p:sldId id="277" r:id="rId10"/>
    <p:sldId id="27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A5A6"/>
    <a:srgbClr val="343E50"/>
    <a:srgbClr val="2C3E50"/>
    <a:srgbClr val="8E44AD"/>
    <a:srgbClr val="3498DB"/>
    <a:srgbClr val="27AE60"/>
    <a:srgbClr val="F1C40F"/>
    <a:srgbClr val="E67E22"/>
    <a:srgbClr val="C0392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0" autoAdjust="0"/>
    <p:restoredTop sz="94480" autoAdjust="0"/>
  </p:normalViewPr>
  <p:slideViewPr>
    <p:cSldViewPr>
      <p:cViewPr varScale="1">
        <p:scale>
          <a:sx n="109" d="100"/>
          <a:sy n="109" d="100"/>
        </p:scale>
        <p:origin x="195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F3277-4CCB-4D43-BAC1-37AC883EB584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FA7D0-18C8-4AE7-9C3C-B3108060A6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14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971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309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108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939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807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912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13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19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47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56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04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83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02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69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54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20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47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401EE-740F-4031-A9F5-271D47C6AA9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04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ZoneTexte 29"/>
          <p:cNvSpPr txBox="1"/>
          <p:nvPr/>
        </p:nvSpPr>
        <p:spPr>
          <a:xfrm>
            <a:off x="1618874" y="332656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Donnée</a:t>
            </a:r>
            <a:endParaRPr lang="fr-FR" dirty="0"/>
          </a:p>
        </p:txBody>
      </p:sp>
      <p:sp>
        <p:nvSpPr>
          <p:cNvPr id="140" name="Rectangle 139"/>
          <p:cNvSpPr/>
          <p:nvPr/>
        </p:nvSpPr>
        <p:spPr bwMode="auto">
          <a:xfrm>
            <a:off x="3426620" y="409310"/>
            <a:ext cx="216024" cy="216024"/>
          </a:xfrm>
          <a:prstGeom prst="rect">
            <a:avLst/>
          </a:prstGeom>
          <a:solidFill>
            <a:srgbClr val="C0392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4629695" y="409310"/>
            <a:ext cx="216024" cy="216024"/>
          </a:xfrm>
          <a:prstGeom prst="rect">
            <a:avLst/>
          </a:prstGeom>
          <a:solidFill>
            <a:srgbClr val="27AE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431745" y="409310"/>
            <a:ext cx="216024" cy="216024"/>
          </a:xfrm>
          <a:prstGeom prst="rect">
            <a:avLst/>
          </a:prstGeom>
          <a:solidFill>
            <a:srgbClr val="8E44A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4228670" y="409310"/>
            <a:ext cx="216024" cy="216024"/>
          </a:xfrm>
          <a:prstGeom prst="rect">
            <a:avLst/>
          </a:prstGeom>
          <a:noFill/>
          <a:ln w="19050" cap="flat" cmpd="sng" algn="ctr">
            <a:solidFill>
              <a:srgbClr val="F1C4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44" name="Ellipse 143"/>
          <p:cNvSpPr/>
          <p:nvPr/>
        </p:nvSpPr>
        <p:spPr bwMode="auto">
          <a:xfrm>
            <a:off x="5030720" y="409310"/>
            <a:ext cx="216024" cy="216024"/>
          </a:xfrm>
          <a:prstGeom prst="ellipse">
            <a:avLst/>
          </a:prstGeom>
          <a:noFill/>
          <a:ln w="19050" cap="flat" cmpd="sng" algn="ctr">
            <a:solidFill>
              <a:srgbClr val="3498D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45" name="Ellipse 144"/>
          <p:cNvSpPr/>
          <p:nvPr/>
        </p:nvSpPr>
        <p:spPr bwMode="auto">
          <a:xfrm>
            <a:off x="5832768" y="409310"/>
            <a:ext cx="216024" cy="216024"/>
          </a:xfrm>
          <a:prstGeom prst="ellipse">
            <a:avLst/>
          </a:prstGeom>
          <a:solidFill>
            <a:srgbClr val="343E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46" name="Ellipse 145"/>
          <p:cNvSpPr/>
          <p:nvPr/>
        </p:nvSpPr>
        <p:spPr bwMode="auto">
          <a:xfrm>
            <a:off x="3827645" y="409310"/>
            <a:ext cx="216024" cy="216024"/>
          </a:xfrm>
          <a:prstGeom prst="ellipse">
            <a:avLst/>
          </a:prstGeom>
          <a:solidFill>
            <a:srgbClr val="E67E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2104849" y="2457782"/>
            <a:ext cx="216024" cy="216024"/>
          </a:xfrm>
          <a:prstGeom prst="rect">
            <a:avLst/>
          </a:prstGeom>
          <a:solidFill>
            <a:srgbClr val="C0392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2926157" y="2457782"/>
            <a:ext cx="216024" cy="216024"/>
          </a:xfrm>
          <a:prstGeom prst="rect">
            <a:avLst/>
          </a:prstGeom>
          <a:solidFill>
            <a:srgbClr val="27AE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2515503" y="2457782"/>
            <a:ext cx="216024" cy="216024"/>
          </a:xfrm>
          <a:prstGeom prst="rect">
            <a:avLst/>
          </a:prstGeom>
          <a:solidFill>
            <a:srgbClr val="8E44A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68" name="Ellipse 167"/>
          <p:cNvSpPr/>
          <p:nvPr/>
        </p:nvSpPr>
        <p:spPr bwMode="auto">
          <a:xfrm>
            <a:off x="4509640" y="2457782"/>
            <a:ext cx="216024" cy="216024"/>
          </a:xfrm>
          <a:prstGeom prst="ellipse">
            <a:avLst/>
          </a:prstGeom>
          <a:solidFill>
            <a:srgbClr val="343E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69" name="Ellipse 168"/>
          <p:cNvSpPr/>
          <p:nvPr/>
        </p:nvSpPr>
        <p:spPr bwMode="auto">
          <a:xfrm>
            <a:off x="4147331" y="2457782"/>
            <a:ext cx="216024" cy="216024"/>
          </a:xfrm>
          <a:prstGeom prst="ellipse">
            <a:avLst/>
          </a:prstGeom>
          <a:solidFill>
            <a:srgbClr val="E67E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8546" y="638132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Palette : https://flatuicolors.com/palette/defo</a:t>
            </a:r>
          </a:p>
        </p:txBody>
      </p:sp>
      <p:sp>
        <p:nvSpPr>
          <p:cNvPr id="170" name="ZoneTexte 169"/>
          <p:cNvSpPr txBox="1"/>
          <p:nvPr/>
        </p:nvSpPr>
        <p:spPr>
          <a:xfrm>
            <a:off x="304026" y="1088699"/>
            <a:ext cx="12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Distribution</a:t>
            </a:r>
            <a:endParaRPr lang="fr-FR" dirty="0"/>
          </a:p>
        </p:txBody>
      </p:sp>
      <p:sp>
        <p:nvSpPr>
          <p:cNvPr id="171" name="ZoneTexte 170"/>
          <p:cNvSpPr txBox="1"/>
          <p:nvPr/>
        </p:nvSpPr>
        <p:spPr>
          <a:xfrm>
            <a:off x="3426620" y="622150"/>
            <a:ext cx="21602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1 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2" name="ZoneTexte 171"/>
          <p:cNvSpPr txBox="1"/>
          <p:nvPr/>
        </p:nvSpPr>
        <p:spPr>
          <a:xfrm>
            <a:off x="3823554" y="622150"/>
            <a:ext cx="21602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2 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4228670" y="622150"/>
            <a:ext cx="21602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3 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5" name="ZoneTexte 174"/>
          <p:cNvSpPr txBox="1"/>
          <p:nvPr/>
        </p:nvSpPr>
        <p:spPr>
          <a:xfrm>
            <a:off x="4629695" y="622150"/>
            <a:ext cx="21602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4 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5032859" y="622150"/>
            <a:ext cx="21602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5 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5431745" y="622150"/>
            <a:ext cx="21602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6 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5832768" y="622150"/>
            <a:ext cx="21602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7 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1" name="Rectangle 180"/>
          <p:cNvSpPr/>
          <p:nvPr/>
        </p:nvSpPr>
        <p:spPr bwMode="auto">
          <a:xfrm>
            <a:off x="1889084" y="1196752"/>
            <a:ext cx="216024" cy="216024"/>
          </a:xfrm>
          <a:prstGeom prst="rect">
            <a:avLst/>
          </a:prstGeom>
          <a:solidFill>
            <a:srgbClr val="C0392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83" name="Rectangle 182"/>
          <p:cNvSpPr/>
          <p:nvPr/>
        </p:nvSpPr>
        <p:spPr bwMode="auto">
          <a:xfrm>
            <a:off x="3450895" y="1196752"/>
            <a:ext cx="216024" cy="216024"/>
          </a:xfrm>
          <a:prstGeom prst="rect">
            <a:avLst/>
          </a:prstGeom>
          <a:solidFill>
            <a:srgbClr val="27AE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4603025" y="1196752"/>
            <a:ext cx="216024" cy="216024"/>
          </a:xfrm>
          <a:prstGeom prst="rect">
            <a:avLst/>
          </a:prstGeom>
          <a:solidFill>
            <a:srgbClr val="8E44A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86" name="Rectangle 185"/>
          <p:cNvSpPr/>
          <p:nvPr/>
        </p:nvSpPr>
        <p:spPr bwMode="auto">
          <a:xfrm>
            <a:off x="2691134" y="1196752"/>
            <a:ext cx="216024" cy="216024"/>
          </a:xfrm>
          <a:prstGeom prst="rect">
            <a:avLst/>
          </a:prstGeom>
          <a:noFill/>
          <a:ln w="19050" cap="flat" cmpd="sng" algn="ctr">
            <a:solidFill>
              <a:srgbClr val="F1C4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87" name="Ellipse 186"/>
          <p:cNvSpPr/>
          <p:nvPr/>
        </p:nvSpPr>
        <p:spPr bwMode="auto">
          <a:xfrm>
            <a:off x="3851920" y="1196752"/>
            <a:ext cx="216024" cy="216024"/>
          </a:xfrm>
          <a:prstGeom prst="ellipse">
            <a:avLst/>
          </a:prstGeom>
          <a:noFill/>
          <a:ln w="19050" cap="flat" cmpd="sng" algn="ctr">
            <a:solidFill>
              <a:srgbClr val="3498D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93" name="Ellipse 192"/>
          <p:cNvSpPr/>
          <p:nvPr/>
        </p:nvSpPr>
        <p:spPr bwMode="auto">
          <a:xfrm>
            <a:off x="5004048" y="1196752"/>
            <a:ext cx="216024" cy="216024"/>
          </a:xfrm>
          <a:prstGeom prst="ellipse">
            <a:avLst/>
          </a:prstGeom>
          <a:solidFill>
            <a:srgbClr val="343E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94" name="Ellipse 193"/>
          <p:cNvSpPr/>
          <p:nvPr/>
        </p:nvSpPr>
        <p:spPr bwMode="auto">
          <a:xfrm>
            <a:off x="2290109" y="1196752"/>
            <a:ext cx="216024" cy="216024"/>
          </a:xfrm>
          <a:prstGeom prst="ellipse">
            <a:avLst/>
          </a:prstGeom>
          <a:solidFill>
            <a:srgbClr val="E67E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3188993" y="1088699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/>
          <p:cNvCxnSpPr/>
          <p:nvPr/>
        </p:nvCxnSpPr>
        <p:spPr>
          <a:xfrm>
            <a:off x="4339309" y="1088699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/>
          <p:nvPr/>
        </p:nvCxnSpPr>
        <p:spPr>
          <a:xfrm>
            <a:off x="3851661" y="2349770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>
            <a:off x="5363829" y="2349770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 bwMode="auto">
          <a:xfrm>
            <a:off x="5640887" y="2457782"/>
            <a:ext cx="216024" cy="216024"/>
          </a:xfrm>
          <a:prstGeom prst="rect">
            <a:avLst/>
          </a:prstGeom>
          <a:noFill/>
          <a:ln w="19050" cap="flat" cmpd="sng" algn="ctr">
            <a:solidFill>
              <a:srgbClr val="F1C4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99" name="Ellipse 198"/>
          <p:cNvSpPr/>
          <p:nvPr/>
        </p:nvSpPr>
        <p:spPr bwMode="auto">
          <a:xfrm>
            <a:off x="6026855" y="2457782"/>
            <a:ext cx="216024" cy="216024"/>
          </a:xfrm>
          <a:prstGeom prst="ellipse">
            <a:avLst/>
          </a:prstGeom>
          <a:noFill/>
          <a:ln w="19050" cap="flat" cmpd="sng" algn="ctr">
            <a:solidFill>
              <a:srgbClr val="3498D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200" name="ZoneTexte 199"/>
          <p:cNvSpPr txBox="1"/>
          <p:nvPr/>
        </p:nvSpPr>
        <p:spPr>
          <a:xfrm>
            <a:off x="304026" y="2331747"/>
            <a:ext cx="172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Partitionnement</a:t>
            </a:r>
            <a:endParaRPr lang="fr-FR" dirty="0"/>
          </a:p>
        </p:txBody>
      </p:sp>
      <p:sp>
        <p:nvSpPr>
          <p:cNvPr id="209" name="ZoneTexte 208"/>
          <p:cNvSpPr txBox="1"/>
          <p:nvPr/>
        </p:nvSpPr>
        <p:spPr>
          <a:xfrm>
            <a:off x="304026" y="4744092"/>
            <a:ext cx="12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Distribution</a:t>
            </a:r>
            <a:endParaRPr lang="fr-FR" dirty="0"/>
          </a:p>
        </p:txBody>
      </p:sp>
      <p:sp>
        <p:nvSpPr>
          <p:cNvPr id="210" name="Rectangle 209"/>
          <p:cNvSpPr/>
          <p:nvPr/>
        </p:nvSpPr>
        <p:spPr bwMode="auto">
          <a:xfrm>
            <a:off x="1889084" y="4852145"/>
            <a:ext cx="216024" cy="216024"/>
          </a:xfrm>
          <a:prstGeom prst="rect">
            <a:avLst/>
          </a:prstGeom>
          <a:solidFill>
            <a:srgbClr val="C0392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211" name="Rectangle 210"/>
          <p:cNvSpPr/>
          <p:nvPr/>
        </p:nvSpPr>
        <p:spPr bwMode="auto">
          <a:xfrm>
            <a:off x="3450895" y="4852145"/>
            <a:ext cx="216024" cy="216024"/>
          </a:xfrm>
          <a:prstGeom prst="rect">
            <a:avLst/>
          </a:prstGeom>
          <a:solidFill>
            <a:srgbClr val="27AE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212" name="Rectangle 211"/>
          <p:cNvSpPr/>
          <p:nvPr/>
        </p:nvSpPr>
        <p:spPr bwMode="auto">
          <a:xfrm>
            <a:off x="4603025" y="4852145"/>
            <a:ext cx="216024" cy="216024"/>
          </a:xfrm>
          <a:prstGeom prst="rect">
            <a:avLst/>
          </a:prstGeom>
          <a:solidFill>
            <a:srgbClr val="8E44A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213" name="Rectangle 212"/>
          <p:cNvSpPr/>
          <p:nvPr/>
        </p:nvSpPr>
        <p:spPr bwMode="auto">
          <a:xfrm>
            <a:off x="2691134" y="4852145"/>
            <a:ext cx="216024" cy="216024"/>
          </a:xfrm>
          <a:prstGeom prst="rect">
            <a:avLst/>
          </a:prstGeom>
          <a:noFill/>
          <a:ln w="19050" cap="flat" cmpd="sng" algn="ctr">
            <a:solidFill>
              <a:srgbClr val="F1C4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214" name="Ellipse 213"/>
          <p:cNvSpPr/>
          <p:nvPr/>
        </p:nvSpPr>
        <p:spPr bwMode="auto">
          <a:xfrm>
            <a:off x="3851920" y="4852145"/>
            <a:ext cx="216024" cy="216024"/>
          </a:xfrm>
          <a:prstGeom prst="ellipse">
            <a:avLst/>
          </a:prstGeom>
          <a:noFill/>
          <a:ln w="19050" cap="flat" cmpd="sng" algn="ctr">
            <a:solidFill>
              <a:srgbClr val="3498D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215" name="Ellipse 214"/>
          <p:cNvSpPr/>
          <p:nvPr/>
        </p:nvSpPr>
        <p:spPr bwMode="auto">
          <a:xfrm>
            <a:off x="5004048" y="4852145"/>
            <a:ext cx="216024" cy="216024"/>
          </a:xfrm>
          <a:prstGeom prst="ellipse">
            <a:avLst/>
          </a:prstGeom>
          <a:solidFill>
            <a:srgbClr val="343E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216" name="Ellipse 215"/>
          <p:cNvSpPr/>
          <p:nvPr/>
        </p:nvSpPr>
        <p:spPr bwMode="auto">
          <a:xfrm>
            <a:off x="2290109" y="4852145"/>
            <a:ext cx="216024" cy="216024"/>
          </a:xfrm>
          <a:prstGeom prst="ellipse">
            <a:avLst/>
          </a:prstGeom>
          <a:solidFill>
            <a:srgbClr val="E67E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cxnSp>
        <p:nvCxnSpPr>
          <p:cNvPr id="217" name="Connecteur droit 216"/>
          <p:cNvCxnSpPr/>
          <p:nvPr/>
        </p:nvCxnSpPr>
        <p:spPr>
          <a:xfrm>
            <a:off x="3188993" y="4744092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/>
          <p:cNvCxnSpPr/>
          <p:nvPr/>
        </p:nvCxnSpPr>
        <p:spPr>
          <a:xfrm>
            <a:off x="4339309" y="4744092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ZoneTexte 218"/>
          <p:cNvSpPr txBox="1"/>
          <p:nvPr/>
        </p:nvSpPr>
        <p:spPr>
          <a:xfrm>
            <a:off x="5748899" y="477545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d</a:t>
            </a:r>
            <a:r>
              <a:rPr lang="fr-FR" dirty="0" err="1" smtClean="0">
                <a:latin typeface="Consolas" panose="020B0609020204030204" pitchFamily="49" charset="0"/>
              </a:rPr>
              <a:t>ist</a:t>
            </a:r>
            <a:r>
              <a:rPr lang="fr-FR" dirty="0">
                <a:latin typeface="Consolas" panose="020B0609020204030204" pitchFamily="49" charset="0"/>
              </a:rPr>
              <a:t>=</a:t>
            </a:r>
            <a:r>
              <a:rPr lang="fr-FR" dirty="0" smtClean="0">
                <a:latin typeface="Consolas" panose="020B0609020204030204" pitchFamily="49" charset="0"/>
              </a:rPr>
              <a:t>[0,3,5,7]</a:t>
            </a:r>
            <a:endParaRPr lang="fr-FR" dirty="0">
              <a:latin typeface="Consolas" panose="020B0609020204030204" pitchFamily="49" charset="0"/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2485541" y="5786498"/>
            <a:ext cx="1447985" cy="216024"/>
            <a:chOff x="2104849" y="3497582"/>
            <a:chExt cx="1447985" cy="216024"/>
          </a:xfrm>
        </p:grpSpPr>
        <p:sp>
          <p:nvSpPr>
            <p:cNvPr id="223" name="Rectangle 222"/>
            <p:cNvSpPr/>
            <p:nvPr/>
          </p:nvSpPr>
          <p:spPr bwMode="auto">
            <a:xfrm>
              <a:off x="2104849" y="3497582"/>
              <a:ext cx="216024" cy="216024"/>
            </a:xfrm>
            <a:prstGeom prst="rect">
              <a:avLst/>
            </a:prstGeom>
            <a:solidFill>
              <a:srgbClr val="C0392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926157" y="3497582"/>
              <a:ext cx="216024" cy="216024"/>
            </a:xfrm>
            <a:prstGeom prst="rect">
              <a:avLst/>
            </a:prstGeom>
            <a:solidFill>
              <a:srgbClr val="27AE6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515503" y="3497582"/>
              <a:ext cx="216024" cy="216024"/>
            </a:xfrm>
            <a:prstGeom prst="rect">
              <a:avLst/>
            </a:prstGeom>
            <a:solidFill>
              <a:srgbClr val="8E44A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3336810" y="3497582"/>
              <a:ext cx="216024" cy="216024"/>
            </a:xfrm>
            <a:prstGeom prst="rect">
              <a:avLst/>
            </a:prstGeom>
            <a:noFill/>
            <a:ln w="19050" cap="flat" cmpd="sng" algn="ctr">
              <a:solidFill>
                <a:srgbClr val="F1C40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4890832" y="5786498"/>
            <a:ext cx="940641" cy="216024"/>
            <a:chOff x="4564684" y="3497582"/>
            <a:chExt cx="940641" cy="216024"/>
          </a:xfrm>
        </p:grpSpPr>
        <p:sp>
          <p:nvSpPr>
            <p:cNvPr id="227" name="Ellipse 226"/>
            <p:cNvSpPr/>
            <p:nvPr/>
          </p:nvSpPr>
          <p:spPr bwMode="auto">
            <a:xfrm>
              <a:off x="5289301" y="3497582"/>
              <a:ext cx="216024" cy="216024"/>
            </a:xfrm>
            <a:prstGeom prst="ellipse">
              <a:avLst/>
            </a:prstGeom>
            <a:noFill/>
            <a:ln w="19050" cap="flat" cmpd="sng" algn="ctr">
              <a:solidFill>
                <a:srgbClr val="3498D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28" name="Ellipse 227"/>
            <p:cNvSpPr/>
            <p:nvPr/>
          </p:nvSpPr>
          <p:spPr bwMode="auto">
            <a:xfrm>
              <a:off x="4926993" y="3497582"/>
              <a:ext cx="216024" cy="216024"/>
            </a:xfrm>
            <a:prstGeom prst="ellipse">
              <a:avLst/>
            </a:prstGeom>
            <a:solidFill>
              <a:srgbClr val="343E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29" name="Ellipse 228"/>
            <p:cNvSpPr/>
            <p:nvPr/>
          </p:nvSpPr>
          <p:spPr bwMode="auto">
            <a:xfrm>
              <a:off x="4564684" y="3497582"/>
              <a:ext cx="216024" cy="216024"/>
            </a:xfrm>
            <a:prstGeom prst="ellipse">
              <a:avLst/>
            </a:prstGeom>
            <a:solidFill>
              <a:srgbClr val="E67E2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  <p:cxnSp>
        <p:nvCxnSpPr>
          <p:cNvPr id="230" name="Connecteur droit 229"/>
          <p:cNvCxnSpPr/>
          <p:nvPr/>
        </p:nvCxnSpPr>
        <p:spPr>
          <a:xfrm>
            <a:off x="4343553" y="5678486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>
            <a:off x="6329775" y="5678486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/>
          <p:cNvGrpSpPr/>
          <p:nvPr/>
        </p:nvGrpSpPr>
        <p:grpSpPr>
          <a:xfrm>
            <a:off x="6921591" y="5786498"/>
            <a:ext cx="601992" cy="216024"/>
            <a:chOff x="6490288" y="3497582"/>
            <a:chExt cx="601992" cy="216024"/>
          </a:xfrm>
        </p:grpSpPr>
        <p:sp>
          <p:nvSpPr>
            <p:cNvPr id="232" name="Rectangle 231"/>
            <p:cNvSpPr/>
            <p:nvPr/>
          </p:nvSpPr>
          <p:spPr bwMode="auto">
            <a:xfrm>
              <a:off x="6490288" y="3497582"/>
              <a:ext cx="216024" cy="216024"/>
            </a:xfrm>
            <a:prstGeom prst="rect">
              <a:avLst/>
            </a:prstGeom>
            <a:noFill/>
            <a:ln w="19050" cap="flat" cmpd="sng" algn="ctr">
              <a:solidFill>
                <a:srgbClr val="F1C40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33" name="Ellipse 232"/>
            <p:cNvSpPr/>
            <p:nvPr/>
          </p:nvSpPr>
          <p:spPr bwMode="auto">
            <a:xfrm>
              <a:off x="6876256" y="3497582"/>
              <a:ext cx="216024" cy="216024"/>
            </a:xfrm>
            <a:prstGeom prst="ellipse">
              <a:avLst/>
            </a:prstGeom>
            <a:noFill/>
            <a:ln w="19050" cap="flat" cmpd="sng" algn="ctr">
              <a:solidFill>
                <a:srgbClr val="3498D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  <p:sp>
        <p:nvSpPr>
          <p:cNvPr id="236" name="ZoneTexte 235"/>
          <p:cNvSpPr txBox="1"/>
          <p:nvPr/>
        </p:nvSpPr>
        <p:spPr>
          <a:xfrm>
            <a:off x="304026" y="5660463"/>
            <a:ext cx="172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Partitionnement</a:t>
            </a:r>
            <a:endParaRPr lang="fr-FR" dirty="0"/>
          </a:p>
        </p:txBody>
      </p:sp>
      <p:sp>
        <p:nvSpPr>
          <p:cNvPr id="239" name="ZoneTexte 238"/>
          <p:cNvSpPr txBox="1"/>
          <p:nvPr/>
        </p:nvSpPr>
        <p:spPr>
          <a:xfrm>
            <a:off x="2107308" y="6039319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latin typeface="Consolas" panose="020B0609020204030204" pitchFamily="49" charset="0"/>
              </a:rPr>
              <a:t>LN_to_GN</a:t>
            </a:r>
            <a:r>
              <a:rPr lang="fr-FR" sz="1600" dirty="0" smtClean="0">
                <a:latin typeface="Consolas" panose="020B0609020204030204" pitchFamily="49" charset="0"/>
              </a:rPr>
              <a:t>=[1,6,4,3]</a:t>
            </a:r>
            <a:endParaRPr lang="fr-FR" sz="1600" dirty="0">
              <a:latin typeface="Consolas" panose="020B0609020204030204" pitchFamily="49" charset="0"/>
            </a:endParaRPr>
          </a:p>
        </p:txBody>
      </p:sp>
      <p:sp>
        <p:nvSpPr>
          <p:cNvPr id="240" name="ZoneTexte 239"/>
          <p:cNvSpPr txBox="1"/>
          <p:nvPr/>
        </p:nvSpPr>
        <p:spPr>
          <a:xfrm>
            <a:off x="4371138" y="6039319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latin typeface="Consolas" panose="020B0609020204030204" pitchFamily="49" charset="0"/>
              </a:rPr>
              <a:t>LN_to_GN</a:t>
            </a:r>
            <a:r>
              <a:rPr lang="fr-FR" sz="1600" dirty="0" smtClean="0">
                <a:latin typeface="Consolas" panose="020B0609020204030204" pitchFamily="49" charset="0"/>
              </a:rPr>
              <a:t>=[2,7,5]</a:t>
            </a:r>
            <a:endParaRPr lang="fr-FR" sz="1600" dirty="0">
              <a:latin typeface="Consolas" panose="020B0609020204030204" pitchFamily="49" charset="0"/>
            </a:endParaRPr>
          </a:p>
        </p:txBody>
      </p:sp>
      <p:sp>
        <p:nvSpPr>
          <p:cNvPr id="241" name="ZoneTexte 240"/>
          <p:cNvSpPr txBox="1"/>
          <p:nvPr/>
        </p:nvSpPr>
        <p:spPr>
          <a:xfrm>
            <a:off x="6344783" y="6042774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latin typeface="Consolas" panose="020B0609020204030204" pitchFamily="49" charset="0"/>
              </a:rPr>
              <a:t>LN_to_GN</a:t>
            </a:r>
            <a:r>
              <a:rPr lang="fr-FR" sz="1600" dirty="0" smtClean="0">
                <a:latin typeface="Consolas" panose="020B0609020204030204" pitchFamily="49" charset="0"/>
              </a:rPr>
              <a:t>=[3,5]</a:t>
            </a:r>
            <a:endParaRPr lang="fr-FR" sz="1600" dirty="0">
              <a:latin typeface="Consolas" panose="020B0609020204030204" pitchFamily="49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889084" y="1736853"/>
            <a:ext cx="216024" cy="216024"/>
          </a:xfrm>
          <a:prstGeom prst="rect">
            <a:avLst/>
          </a:prstGeom>
          <a:solidFill>
            <a:srgbClr val="C0392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707904" y="1736853"/>
            <a:ext cx="216024" cy="216024"/>
          </a:xfrm>
          <a:prstGeom prst="rect">
            <a:avLst/>
          </a:prstGeom>
          <a:solidFill>
            <a:srgbClr val="27AE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4572000" y="1736853"/>
            <a:ext cx="216024" cy="216024"/>
          </a:xfrm>
          <a:prstGeom prst="rect">
            <a:avLst/>
          </a:prstGeom>
          <a:solidFill>
            <a:srgbClr val="8E44A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275856" y="1736853"/>
            <a:ext cx="216024" cy="216024"/>
          </a:xfrm>
          <a:prstGeom prst="rect">
            <a:avLst/>
          </a:prstGeom>
          <a:noFill/>
          <a:ln w="19050" cap="flat" cmpd="sng" algn="ctr">
            <a:solidFill>
              <a:srgbClr val="F1C4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74" name="Ellipse 73"/>
          <p:cNvSpPr/>
          <p:nvPr/>
        </p:nvSpPr>
        <p:spPr bwMode="auto">
          <a:xfrm>
            <a:off x="4139952" y="1736853"/>
            <a:ext cx="216024" cy="216024"/>
          </a:xfrm>
          <a:prstGeom prst="ellipse">
            <a:avLst/>
          </a:prstGeom>
          <a:noFill/>
          <a:ln w="19050" cap="flat" cmpd="sng" algn="ctr">
            <a:solidFill>
              <a:srgbClr val="3498D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75" name="Ellipse 74"/>
          <p:cNvSpPr/>
          <p:nvPr/>
        </p:nvSpPr>
        <p:spPr bwMode="auto">
          <a:xfrm>
            <a:off x="5004048" y="1736853"/>
            <a:ext cx="216024" cy="216024"/>
          </a:xfrm>
          <a:prstGeom prst="ellipse">
            <a:avLst/>
          </a:prstGeom>
          <a:solidFill>
            <a:srgbClr val="343E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76" name="Ellipse 75"/>
          <p:cNvSpPr/>
          <p:nvPr/>
        </p:nvSpPr>
        <p:spPr bwMode="auto">
          <a:xfrm>
            <a:off x="2290109" y="1736853"/>
            <a:ext cx="216024" cy="216024"/>
          </a:xfrm>
          <a:prstGeom prst="ellipse">
            <a:avLst/>
          </a:prstGeom>
          <a:solidFill>
            <a:srgbClr val="E67E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cxnSp>
        <p:nvCxnSpPr>
          <p:cNvPr id="77" name="Connecteur droit 76"/>
          <p:cNvCxnSpPr/>
          <p:nvPr/>
        </p:nvCxnSpPr>
        <p:spPr>
          <a:xfrm>
            <a:off x="2746979" y="1628800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2987824" y="1628800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 bwMode="auto">
          <a:xfrm>
            <a:off x="2104849" y="2996952"/>
            <a:ext cx="216024" cy="216024"/>
          </a:xfrm>
          <a:prstGeom prst="rect">
            <a:avLst/>
          </a:prstGeom>
          <a:solidFill>
            <a:srgbClr val="C0392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926157" y="2996952"/>
            <a:ext cx="216024" cy="216024"/>
          </a:xfrm>
          <a:prstGeom prst="rect">
            <a:avLst/>
          </a:prstGeom>
          <a:solidFill>
            <a:srgbClr val="27AE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515503" y="2996952"/>
            <a:ext cx="216024" cy="216024"/>
          </a:xfrm>
          <a:prstGeom prst="rect">
            <a:avLst/>
          </a:prstGeom>
          <a:solidFill>
            <a:srgbClr val="8E44A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3336810" y="2996952"/>
            <a:ext cx="216024" cy="216024"/>
          </a:xfrm>
          <a:prstGeom prst="rect">
            <a:avLst/>
          </a:prstGeom>
          <a:noFill/>
          <a:ln w="19050" cap="flat" cmpd="sng" algn="ctr">
            <a:solidFill>
              <a:srgbClr val="F1C4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83" name="Ellipse 82"/>
          <p:cNvSpPr/>
          <p:nvPr/>
        </p:nvSpPr>
        <p:spPr bwMode="auto">
          <a:xfrm>
            <a:off x="4871948" y="2996952"/>
            <a:ext cx="216024" cy="216024"/>
          </a:xfrm>
          <a:prstGeom prst="ellipse">
            <a:avLst/>
          </a:prstGeom>
          <a:noFill/>
          <a:ln w="19050" cap="flat" cmpd="sng" algn="ctr">
            <a:solidFill>
              <a:srgbClr val="3498D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84" name="Ellipse 83"/>
          <p:cNvSpPr/>
          <p:nvPr/>
        </p:nvSpPr>
        <p:spPr bwMode="auto">
          <a:xfrm>
            <a:off x="4509640" y="2996952"/>
            <a:ext cx="216024" cy="216024"/>
          </a:xfrm>
          <a:prstGeom prst="ellipse">
            <a:avLst/>
          </a:prstGeom>
          <a:solidFill>
            <a:srgbClr val="343E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85" name="Ellipse 84"/>
          <p:cNvSpPr/>
          <p:nvPr/>
        </p:nvSpPr>
        <p:spPr bwMode="auto">
          <a:xfrm>
            <a:off x="4147331" y="2996952"/>
            <a:ext cx="216024" cy="216024"/>
          </a:xfrm>
          <a:prstGeom prst="ellipse">
            <a:avLst/>
          </a:prstGeom>
          <a:solidFill>
            <a:srgbClr val="E67E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cxnSp>
        <p:nvCxnSpPr>
          <p:cNvPr id="86" name="Connecteur droit 85"/>
          <p:cNvCxnSpPr/>
          <p:nvPr/>
        </p:nvCxnSpPr>
        <p:spPr>
          <a:xfrm>
            <a:off x="3851661" y="2888940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5363829" y="2888940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 bwMode="auto">
          <a:xfrm>
            <a:off x="5640887" y="2996952"/>
            <a:ext cx="216024" cy="216024"/>
          </a:xfrm>
          <a:prstGeom prst="rect">
            <a:avLst/>
          </a:prstGeom>
          <a:noFill/>
          <a:ln w="19050" cap="flat" cmpd="sng" algn="ctr">
            <a:solidFill>
              <a:srgbClr val="F1C4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89" name="Ellipse 88"/>
          <p:cNvSpPr/>
          <p:nvPr/>
        </p:nvSpPr>
        <p:spPr bwMode="auto">
          <a:xfrm>
            <a:off x="6026855" y="2996952"/>
            <a:ext cx="216024" cy="216024"/>
          </a:xfrm>
          <a:prstGeom prst="ellipse">
            <a:avLst/>
          </a:prstGeom>
          <a:noFill/>
          <a:ln w="19050" cap="flat" cmpd="sng" algn="ctr">
            <a:solidFill>
              <a:srgbClr val="3498D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104849" y="3544310"/>
            <a:ext cx="216024" cy="216024"/>
          </a:xfrm>
          <a:prstGeom prst="rect">
            <a:avLst/>
          </a:prstGeom>
          <a:solidFill>
            <a:srgbClr val="C0392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926157" y="3544310"/>
            <a:ext cx="216024" cy="216024"/>
          </a:xfrm>
          <a:prstGeom prst="rect">
            <a:avLst/>
          </a:prstGeom>
          <a:solidFill>
            <a:srgbClr val="27AE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515503" y="3544310"/>
            <a:ext cx="216024" cy="216024"/>
          </a:xfrm>
          <a:prstGeom prst="rect">
            <a:avLst/>
          </a:prstGeom>
          <a:solidFill>
            <a:srgbClr val="8E44A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95" name="Ellipse 94"/>
          <p:cNvSpPr/>
          <p:nvPr/>
        </p:nvSpPr>
        <p:spPr bwMode="auto">
          <a:xfrm>
            <a:off x="6012160" y="3544310"/>
            <a:ext cx="216024" cy="216024"/>
          </a:xfrm>
          <a:prstGeom prst="ellipse">
            <a:avLst/>
          </a:prstGeom>
          <a:solidFill>
            <a:srgbClr val="343E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96" name="Ellipse 95"/>
          <p:cNvSpPr/>
          <p:nvPr/>
        </p:nvSpPr>
        <p:spPr bwMode="auto">
          <a:xfrm>
            <a:off x="5649851" y="3544310"/>
            <a:ext cx="216024" cy="216024"/>
          </a:xfrm>
          <a:prstGeom prst="ellipse">
            <a:avLst/>
          </a:prstGeom>
          <a:solidFill>
            <a:srgbClr val="E67E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3851661" y="3436298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>
            <a:off x="5363829" y="3436298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 bwMode="auto">
          <a:xfrm>
            <a:off x="4157536" y="3544310"/>
            <a:ext cx="216024" cy="216024"/>
          </a:xfrm>
          <a:prstGeom prst="rect">
            <a:avLst/>
          </a:prstGeom>
          <a:noFill/>
          <a:ln w="19050" cap="flat" cmpd="sng" algn="ctr">
            <a:solidFill>
              <a:srgbClr val="F1C4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5489625" y="111085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nsolas" panose="020B0609020204030204" pitchFamily="49" charset="0"/>
              </a:rPr>
              <a:t>(a)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5489625" y="164118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nsolas" panose="020B0609020204030204" pitchFamily="49" charset="0"/>
              </a:rPr>
              <a:t>(b)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6573037" y="23858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nsolas" panose="020B0609020204030204" pitchFamily="49" charset="0"/>
              </a:rPr>
              <a:t>(a)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6573037" y="291558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nsolas" panose="020B0609020204030204" pitchFamily="49" charset="0"/>
              </a:rPr>
              <a:t>(b)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6573037" y="34637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nsolas" panose="020B0609020204030204" pitchFamily="49" charset="0"/>
              </a:rPr>
              <a:t>(c)</a:t>
            </a: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7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4099" y="76470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/>
          <p:nvPr/>
        </p:nvSpPr>
        <p:spPr>
          <a:xfrm>
            <a:off x="3554109" y="76470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/>
          <p:nvPr/>
        </p:nvSpPr>
        <p:spPr>
          <a:xfrm>
            <a:off x="4811930" y="908720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/>
          <p:cNvSpPr/>
          <p:nvPr/>
        </p:nvSpPr>
        <p:spPr>
          <a:xfrm>
            <a:off x="2594060" y="1700808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181"/>
          <p:cNvSpPr/>
          <p:nvPr/>
        </p:nvSpPr>
        <p:spPr>
          <a:xfrm>
            <a:off x="3851920" y="184482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183"/>
          <p:cNvSpPr/>
          <p:nvPr/>
        </p:nvSpPr>
        <p:spPr>
          <a:xfrm>
            <a:off x="4811891" y="184482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110996" y="362978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232702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254304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275906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2975092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3191116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40714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>
            <a:off x="362316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>
            <a:off x="383918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2089840" y="5445224"/>
            <a:ext cx="256951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3" name="Connecteur droit 322"/>
          <p:cNvCxnSpPr/>
          <p:nvPr/>
        </p:nvCxnSpPr>
        <p:spPr>
          <a:xfrm>
            <a:off x="230586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>
            <a:off x="252188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2737912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325"/>
          <p:cNvCxnSpPr/>
          <p:nvPr/>
        </p:nvCxnSpPr>
        <p:spPr>
          <a:xfrm>
            <a:off x="2953936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>
            <a:off x="316996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327"/>
          <p:cNvCxnSpPr/>
          <p:nvPr/>
        </p:nvCxnSpPr>
        <p:spPr>
          <a:xfrm>
            <a:off x="338598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>
            <a:off x="360200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droit 329"/>
          <p:cNvCxnSpPr/>
          <p:nvPr/>
        </p:nvCxnSpPr>
        <p:spPr>
          <a:xfrm>
            <a:off x="3818032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>
            <a:off x="4034056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>
            <a:off x="425008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eur droit 333"/>
          <p:cNvCxnSpPr/>
          <p:nvPr/>
        </p:nvCxnSpPr>
        <p:spPr>
          <a:xfrm>
            <a:off x="446610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77417" y="363683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CoordinateX</a:t>
            </a:r>
            <a:endParaRPr lang="fr-FR" dirty="0"/>
          </a:p>
        </p:txBody>
      </p:sp>
      <p:sp>
        <p:nvSpPr>
          <p:cNvPr id="397" name="ZoneTexte 396"/>
          <p:cNvSpPr txBox="1"/>
          <p:nvPr/>
        </p:nvSpPr>
        <p:spPr>
          <a:xfrm>
            <a:off x="578629" y="413978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CoordinateY</a:t>
            </a:r>
            <a:endParaRPr lang="fr-FR" dirty="0"/>
          </a:p>
        </p:txBody>
      </p:sp>
      <p:sp>
        <p:nvSpPr>
          <p:cNvPr id="398" name="ZoneTexte 397"/>
          <p:cNvSpPr txBox="1"/>
          <p:nvPr/>
        </p:nvSpPr>
        <p:spPr>
          <a:xfrm>
            <a:off x="576634" y="466152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CoordinateZ</a:t>
            </a:r>
            <a:endParaRPr lang="fr-FR" dirty="0" smtClean="0"/>
          </a:p>
        </p:txBody>
      </p:sp>
      <p:sp>
        <p:nvSpPr>
          <p:cNvPr id="399" name="ZoneTexte 398"/>
          <p:cNvSpPr txBox="1"/>
          <p:nvPr/>
        </p:nvSpPr>
        <p:spPr>
          <a:xfrm>
            <a:off x="624854" y="543593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Connectivity</a:t>
            </a:r>
            <a:endParaRPr lang="fr-FR" dirty="0" smtClean="0"/>
          </a:p>
        </p:txBody>
      </p:sp>
      <p:sp>
        <p:nvSpPr>
          <p:cNvPr id="30" name="ZoneTexte 29"/>
          <p:cNvSpPr txBox="1"/>
          <p:nvPr/>
        </p:nvSpPr>
        <p:spPr>
          <a:xfrm>
            <a:off x="1618874" y="332656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Deux maillages</a:t>
            </a:r>
            <a:endParaRPr lang="fr-FR" dirty="0"/>
          </a:p>
        </p:txBody>
      </p:sp>
      <p:sp>
        <p:nvSpPr>
          <p:cNvPr id="78" name="Ellipse 77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4765829" y="274279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5732288" y="274067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5732171" y="1804566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5728459" y="86846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3810852" y="2744638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3810852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4770784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4768928" y="87243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>
            <a:stCxn id="80" idx="1"/>
            <a:endCxn id="90" idx="5"/>
          </p:cNvCxnSpPr>
          <p:nvPr/>
        </p:nvCxnSpPr>
        <p:spPr>
          <a:xfrm>
            <a:off x="3524722" y="2607603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3522802" y="1668781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4493619" y="1670075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4480910" y="738010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790465" y="363683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>
            <a:off x="600648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622251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643853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6654561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6870585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708660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730263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751865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116667" y="4142028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3" name="Connecteur droit 112"/>
          <p:cNvCxnSpPr/>
          <p:nvPr/>
        </p:nvCxnSpPr>
        <p:spPr>
          <a:xfrm>
            <a:off x="233269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254871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276473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2980763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>
            <a:off x="3196787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341281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362883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384485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796136" y="4149080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2" name="Connecteur droit 121"/>
          <p:cNvCxnSpPr/>
          <p:nvPr/>
        </p:nvCxnSpPr>
        <p:spPr>
          <a:xfrm>
            <a:off x="601216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622818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644420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6660232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6876256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709228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730830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752432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116108" y="464608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1" name="Connecteur droit 130"/>
          <p:cNvCxnSpPr/>
          <p:nvPr/>
        </p:nvCxnSpPr>
        <p:spPr>
          <a:xfrm>
            <a:off x="233213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254815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276418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2980204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3196228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341225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362827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384430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5795577" y="465313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0" name="Connecteur droit 139"/>
          <p:cNvCxnSpPr/>
          <p:nvPr/>
        </p:nvCxnSpPr>
        <p:spPr>
          <a:xfrm>
            <a:off x="601160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622762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>
            <a:off x="644364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6659673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6875697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>
            <a:off x="709172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>
            <a:off x="730774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>
            <a:off x="752376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796136" y="5451668"/>
            <a:ext cx="256951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0" name="Connecteur droit 149"/>
          <p:cNvCxnSpPr/>
          <p:nvPr/>
        </p:nvCxnSpPr>
        <p:spPr>
          <a:xfrm>
            <a:off x="601216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622818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>
            <a:off x="6444208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>
            <a:off x="6660232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>
            <a:off x="687625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>
            <a:off x="709228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>
            <a:off x="730830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7524328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>
            <a:off x="7740352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>
            <a:off x="795637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>
            <a:off x="817240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ccolade ouvrante 160"/>
          <p:cNvSpPr/>
          <p:nvPr/>
        </p:nvSpPr>
        <p:spPr>
          <a:xfrm rot="16200000">
            <a:off x="2453024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Accolade ouvrante 161"/>
          <p:cNvSpPr/>
          <p:nvPr/>
        </p:nvSpPr>
        <p:spPr>
          <a:xfrm rot="16200000">
            <a:off x="3327206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Accolade ouvrante 162"/>
          <p:cNvSpPr/>
          <p:nvPr/>
        </p:nvSpPr>
        <p:spPr>
          <a:xfrm rot="16200000">
            <a:off x="4201388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ZoneTexte 163"/>
          <p:cNvSpPr txBox="1"/>
          <p:nvPr/>
        </p:nvSpPr>
        <p:spPr>
          <a:xfrm>
            <a:off x="2350505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>
            <a:off x="3224687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>
            <a:off x="4098869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67" name="Accolade ouvrante 166"/>
          <p:cNvSpPr/>
          <p:nvPr/>
        </p:nvSpPr>
        <p:spPr>
          <a:xfrm rot="16200000">
            <a:off x="6132385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Accolade ouvrante 167"/>
          <p:cNvSpPr/>
          <p:nvPr/>
        </p:nvSpPr>
        <p:spPr>
          <a:xfrm rot="16200000">
            <a:off x="7006567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Accolade ouvrante 168"/>
          <p:cNvSpPr/>
          <p:nvPr/>
        </p:nvSpPr>
        <p:spPr>
          <a:xfrm rot="16200000">
            <a:off x="7880749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ZoneTexte 169"/>
          <p:cNvSpPr txBox="1"/>
          <p:nvPr/>
        </p:nvSpPr>
        <p:spPr>
          <a:xfrm>
            <a:off x="6029866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1" name="ZoneTexte 170"/>
          <p:cNvSpPr txBox="1"/>
          <p:nvPr/>
        </p:nvSpPr>
        <p:spPr>
          <a:xfrm>
            <a:off x="6904048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2" name="ZoneTexte 171"/>
          <p:cNvSpPr txBox="1"/>
          <p:nvPr/>
        </p:nvSpPr>
        <p:spPr>
          <a:xfrm>
            <a:off x="7778230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3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2073942" y="3251076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Accolade ouvrante 174"/>
          <p:cNvSpPr/>
          <p:nvPr/>
        </p:nvSpPr>
        <p:spPr>
          <a:xfrm rot="16200000" flipH="1">
            <a:off x="2158147" y="34351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Accolade ouvrante 177"/>
          <p:cNvSpPr/>
          <p:nvPr/>
        </p:nvSpPr>
        <p:spPr>
          <a:xfrm rot="16200000" flipH="1">
            <a:off x="2381866" y="343546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Accolade ouvrante 178"/>
          <p:cNvSpPr/>
          <p:nvPr/>
        </p:nvSpPr>
        <p:spPr>
          <a:xfrm rot="16200000" flipH="1">
            <a:off x="2602424" y="343574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Accolade ouvrante 179"/>
          <p:cNvSpPr/>
          <p:nvPr/>
        </p:nvSpPr>
        <p:spPr>
          <a:xfrm rot="16200000" flipH="1">
            <a:off x="2820991" y="343602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Accolade ouvrante 180"/>
          <p:cNvSpPr/>
          <p:nvPr/>
        </p:nvSpPr>
        <p:spPr>
          <a:xfrm rot="16200000" flipH="1">
            <a:off x="3038764" y="343630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Accolade ouvrante 182"/>
          <p:cNvSpPr/>
          <p:nvPr/>
        </p:nvSpPr>
        <p:spPr>
          <a:xfrm rot="16200000" flipH="1">
            <a:off x="3251000" y="343836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Accolade ouvrante 184"/>
          <p:cNvSpPr/>
          <p:nvPr/>
        </p:nvSpPr>
        <p:spPr>
          <a:xfrm rot="16200000" flipH="1">
            <a:off x="3462019" y="343864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Accolade ouvrante 185"/>
          <p:cNvSpPr/>
          <p:nvPr/>
        </p:nvSpPr>
        <p:spPr>
          <a:xfrm rot="16200000" flipH="1">
            <a:off x="3682577" y="34351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Accolade ouvrante 186"/>
          <p:cNvSpPr/>
          <p:nvPr/>
        </p:nvSpPr>
        <p:spPr>
          <a:xfrm rot="16200000" flipH="1">
            <a:off x="5852179" y="343315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Accolade ouvrante 192"/>
          <p:cNvSpPr/>
          <p:nvPr/>
        </p:nvSpPr>
        <p:spPr>
          <a:xfrm rot="16200000" flipH="1">
            <a:off x="6075898" y="343343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Accolade ouvrante 193"/>
          <p:cNvSpPr/>
          <p:nvPr/>
        </p:nvSpPr>
        <p:spPr>
          <a:xfrm rot="16200000" flipH="1">
            <a:off x="6296456" y="343371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Accolade ouvrante 194"/>
          <p:cNvSpPr/>
          <p:nvPr/>
        </p:nvSpPr>
        <p:spPr>
          <a:xfrm rot="16200000" flipH="1">
            <a:off x="6515023" y="343399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Accolade ouvrante 195"/>
          <p:cNvSpPr/>
          <p:nvPr/>
        </p:nvSpPr>
        <p:spPr>
          <a:xfrm rot="16200000" flipH="1">
            <a:off x="6732796" y="343427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Accolade ouvrante 196"/>
          <p:cNvSpPr/>
          <p:nvPr/>
        </p:nvSpPr>
        <p:spPr>
          <a:xfrm rot="16200000" flipH="1">
            <a:off x="6945032" y="343633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Accolade ouvrante 197"/>
          <p:cNvSpPr/>
          <p:nvPr/>
        </p:nvSpPr>
        <p:spPr>
          <a:xfrm rot="16200000" flipH="1">
            <a:off x="7156051" y="343661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Accolade ouvrante 198"/>
          <p:cNvSpPr/>
          <p:nvPr/>
        </p:nvSpPr>
        <p:spPr>
          <a:xfrm rot="16200000" flipH="1">
            <a:off x="7376609" y="343315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ZoneTexte 199"/>
          <p:cNvSpPr txBox="1"/>
          <p:nvPr/>
        </p:nvSpPr>
        <p:spPr>
          <a:xfrm>
            <a:off x="5765259" y="3258200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3" name="ZoneTexte 222"/>
          <p:cNvSpPr txBox="1"/>
          <p:nvPr/>
        </p:nvSpPr>
        <p:spPr>
          <a:xfrm>
            <a:off x="2063257" y="5466710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6 5 2 1 8 7 5 6</a:t>
            </a:r>
            <a:r>
              <a:rPr lang="fr-F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5 4 3 2</a:t>
            </a:r>
            <a:endParaRPr lang="fr-F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5759020" y="5473154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6 7 4 3 7 8 5 4</a:t>
            </a:r>
            <a:r>
              <a:rPr lang="fr-FR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4 5 2 1</a:t>
            </a:r>
            <a:endParaRPr lang="fr-FR" sz="1400" dirty="0">
              <a:solidFill>
                <a:schemeClr val="accent6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340098" y="2640880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endParaRPr lang="fr-FR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5" name="Ellipse 224"/>
          <p:cNvSpPr/>
          <p:nvPr/>
        </p:nvSpPr>
        <p:spPr>
          <a:xfrm>
            <a:off x="3308494" y="266748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226" name="Ellipse 225"/>
          <p:cNvSpPr/>
          <p:nvPr/>
        </p:nvSpPr>
        <p:spPr>
          <a:xfrm>
            <a:off x="2324878" y="747812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27" name="Ellipse 226"/>
          <p:cNvSpPr/>
          <p:nvPr/>
        </p:nvSpPr>
        <p:spPr>
          <a:xfrm>
            <a:off x="3308494" y="79374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29" name="Ellipse 228"/>
          <p:cNvSpPr/>
          <p:nvPr/>
        </p:nvSpPr>
        <p:spPr>
          <a:xfrm>
            <a:off x="4268662" y="79374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30" name="Ellipse 229"/>
          <p:cNvSpPr/>
          <p:nvPr/>
        </p:nvSpPr>
        <p:spPr>
          <a:xfrm>
            <a:off x="2332691" y="1704776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31" name="Ellipse 230"/>
          <p:cNvSpPr/>
          <p:nvPr/>
        </p:nvSpPr>
        <p:spPr>
          <a:xfrm>
            <a:off x="3294961" y="1451843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32" name="Ellipse 231"/>
          <p:cNvSpPr/>
          <p:nvPr/>
        </p:nvSpPr>
        <p:spPr>
          <a:xfrm>
            <a:off x="4277546" y="1451843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33" name="Ellipse 232"/>
          <p:cNvSpPr/>
          <p:nvPr/>
        </p:nvSpPr>
        <p:spPr>
          <a:xfrm>
            <a:off x="4853682" y="947783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36" name="Ellipse 235"/>
          <p:cNvSpPr/>
          <p:nvPr/>
        </p:nvSpPr>
        <p:spPr>
          <a:xfrm>
            <a:off x="5811357" y="913879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37" name="Ellipse 236"/>
          <p:cNvSpPr/>
          <p:nvPr/>
        </p:nvSpPr>
        <p:spPr>
          <a:xfrm>
            <a:off x="5815186" y="1876574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38" name="Ellipse 237"/>
          <p:cNvSpPr/>
          <p:nvPr/>
        </p:nvSpPr>
        <p:spPr>
          <a:xfrm>
            <a:off x="5796136" y="2796168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239" name="Ellipse 238"/>
          <p:cNvSpPr/>
          <p:nvPr/>
        </p:nvSpPr>
        <p:spPr>
          <a:xfrm>
            <a:off x="4812233" y="2815396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240" name="Ellipse 239"/>
          <p:cNvSpPr/>
          <p:nvPr/>
        </p:nvSpPr>
        <p:spPr>
          <a:xfrm>
            <a:off x="4837798" y="1877868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241" name="Ellipse 240"/>
          <p:cNvSpPr/>
          <p:nvPr/>
        </p:nvSpPr>
        <p:spPr>
          <a:xfrm>
            <a:off x="3893750" y="1876574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42" name="Ellipse 241"/>
          <p:cNvSpPr/>
          <p:nvPr/>
        </p:nvSpPr>
        <p:spPr>
          <a:xfrm>
            <a:off x="3871440" y="2815396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243" name="Ellipse 242"/>
          <p:cNvSpPr/>
          <p:nvPr/>
        </p:nvSpPr>
        <p:spPr>
          <a:xfrm>
            <a:off x="4228834" y="2209118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44" name="Ellipse 243"/>
          <p:cNvSpPr/>
          <p:nvPr/>
        </p:nvSpPr>
        <p:spPr>
          <a:xfrm>
            <a:off x="5188118" y="2209118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45" name="Ellipse 244"/>
          <p:cNvSpPr/>
          <p:nvPr/>
        </p:nvSpPr>
        <p:spPr>
          <a:xfrm>
            <a:off x="5188118" y="1273014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46" name="Ellipse 245"/>
          <p:cNvSpPr/>
          <p:nvPr/>
        </p:nvSpPr>
        <p:spPr>
          <a:xfrm>
            <a:off x="2964073" y="1128998"/>
            <a:ext cx="207516" cy="20751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47" name="Ellipse 246"/>
          <p:cNvSpPr/>
          <p:nvPr/>
        </p:nvSpPr>
        <p:spPr>
          <a:xfrm>
            <a:off x="3923357" y="1128998"/>
            <a:ext cx="207516" cy="20751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248" name="Ellipse 247"/>
          <p:cNvSpPr/>
          <p:nvPr/>
        </p:nvSpPr>
        <p:spPr>
          <a:xfrm>
            <a:off x="2964073" y="2065102"/>
            <a:ext cx="207516" cy="20751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207" name="Ellipse 206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Ellipse 207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Ellipse 208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Ellipse 209"/>
          <p:cNvSpPr/>
          <p:nvPr/>
        </p:nvSpPr>
        <p:spPr>
          <a:xfrm>
            <a:off x="4466104" y="2597586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1" name="Ellipse 210"/>
          <p:cNvSpPr/>
          <p:nvPr/>
        </p:nvSpPr>
        <p:spPr>
          <a:xfrm>
            <a:off x="5432563" y="2595463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Ellipse 211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Ellipse 213"/>
          <p:cNvSpPr/>
          <p:nvPr/>
        </p:nvSpPr>
        <p:spPr>
          <a:xfrm>
            <a:off x="5432446" y="1659359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5" name="Ellipse 214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Ellipse 215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Ellipse 217"/>
          <p:cNvSpPr/>
          <p:nvPr/>
        </p:nvSpPr>
        <p:spPr>
          <a:xfrm>
            <a:off x="5428734" y="723255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ZoneTexte 218"/>
          <p:cNvSpPr txBox="1"/>
          <p:nvPr/>
        </p:nvSpPr>
        <p:spPr>
          <a:xfrm>
            <a:off x="3058625" y="2168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0" name="ZoneTexte 219"/>
          <p:cNvSpPr txBox="1"/>
          <p:nvPr/>
        </p:nvSpPr>
        <p:spPr>
          <a:xfrm>
            <a:off x="388321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4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1" name="ZoneTexte 220"/>
          <p:cNvSpPr txBox="1"/>
          <p:nvPr/>
        </p:nvSpPr>
        <p:spPr>
          <a:xfrm>
            <a:off x="484322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2" name="ZoneTexte 221"/>
          <p:cNvSpPr txBox="1"/>
          <p:nvPr/>
        </p:nvSpPr>
        <p:spPr>
          <a:xfrm>
            <a:off x="292324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8" name="ZoneTexte 227"/>
          <p:cNvSpPr txBox="1"/>
          <p:nvPr/>
        </p:nvSpPr>
        <p:spPr>
          <a:xfrm>
            <a:off x="388325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6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49" name="ZoneTexte 248"/>
          <p:cNvSpPr txBox="1"/>
          <p:nvPr/>
        </p:nvSpPr>
        <p:spPr>
          <a:xfrm>
            <a:off x="484326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5</a:t>
            </a:r>
            <a:endParaRPr lang="fr-FR" dirty="0">
              <a:solidFill>
                <a:schemeClr val="accent4"/>
              </a:solidFill>
            </a:endParaRPr>
          </a:p>
        </p:txBody>
      </p:sp>
      <p:grpSp>
        <p:nvGrpSpPr>
          <p:cNvPr id="250" name="Groupe 249"/>
          <p:cNvGrpSpPr/>
          <p:nvPr/>
        </p:nvGrpSpPr>
        <p:grpSpPr>
          <a:xfrm>
            <a:off x="2339752" y="692696"/>
            <a:ext cx="3192167" cy="2250092"/>
            <a:chOff x="2339752" y="692696"/>
            <a:chExt cx="3192167" cy="2250092"/>
          </a:xfrm>
        </p:grpSpPr>
        <p:sp>
          <p:nvSpPr>
            <p:cNvPr id="251" name="ZoneTexte 250"/>
            <p:cNvSpPr txBox="1"/>
            <p:nvPr/>
          </p:nvSpPr>
          <p:spPr>
            <a:xfrm>
              <a:off x="2339752" y="25649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2" name="ZoneTexte 251"/>
            <p:cNvSpPr txBox="1"/>
            <p:nvPr/>
          </p:nvSpPr>
          <p:spPr>
            <a:xfrm>
              <a:off x="3275856" y="25649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253" name="ZoneTexte 252"/>
            <p:cNvSpPr txBox="1"/>
            <p:nvPr/>
          </p:nvSpPr>
          <p:spPr>
            <a:xfrm>
              <a:off x="4270314" y="25734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8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4" name="ZoneTexte 253"/>
            <p:cNvSpPr txBox="1"/>
            <p:nvPr/>
          </p:nvSpPr>
          <p:spPr>
            <a:xfrm>
              <a:off x="5219480" y="25734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7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5" name="ZoneTexte 254"/>
            <p:cNvSpPr txBox="1"/>
            <p:nvPr/>
          </p:nvSpPr>
          <p:spPr>
            <a:xfrm>
              <a:off x="2347212" y="1620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2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6" name="ZoneTexte 255"/>
            <p:cNvSpPr txBox="1"/>
            <p:nvPr/>
          </p:nvSpPr>
          <p:spPr>
            <a:xfrm>
              <a:off x="3209468" y="16202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10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7" name="ZoneTexte 256"/>
            <p:cNvSpPr txBox="1"/>
            <p:nvPr/>
          </p:nvSpPr>
          <p:spPr>
            <a:xfrm>
              <a:off x="4153296" y="1628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11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8" name="ZoneTexte 257"/>
            <p:cNvSpPr txBox="1"/>
            <p:nvPr/>
          </p:nvSpPr>
          <p:spPr>
            <a:xfrm>
              <a:off x="5226940" y="1628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6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9" name="ZoneTexte 258"/>
            <p:cNvSpPr txBox="1"/>
            <p:nvPr/>
          </p:nvSpPr>
          <p:spPr>
            <a:xfrm>
              <a:off x="2350505" y="6926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3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60" name="ZoneTexte 259"/>
            <p:cNvSpPr txBox="1"/>
            <p:nvPr/>
          </p:nvSpPr>
          <p:spPr>
            <a:xfrm>
              <a:off x="3212761" y="6926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12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61" name="ZoneTexte 260"/>
            <p:cNvSpPr txBox="1"/>
            <p:nvPr/>
          </p:nvSpPr>
          <p:spPr>
            <a:xfrm>
              <a:off x="4270314" y="701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4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62" name="ZoneTexte 261"/>
            <p:cNvSpPr txBox="1"/>
            <p:nvPr/>
          </p:nvSpPr>
          <p:spPr>
            <a:xfrm>
              <a:off x="5230233" y="701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5</a:t>
              </a:r>
              <a:endParaRPr lang="fr-FR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362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2093322" y="5390461"/>
            <a:ext cx="2599408" cy="360483"/>
            <a:chOff x="2093322" y="5390461"/>
            <a:chExt cx="2599408" cy="36048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2" name="Rectangle 321"/>
            <p:cNvSpPr/>
            <p:nvPr/>
          </p:nvSpPr>
          <p:spPr>
            <a:xfrm>
              <a:off x="2953937" y="5390904"/>
              <a:ext cx="876360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093322" y="5390904"/>
              <a:ext cx="860613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816370" y="5390461"/>
              <a:ext cx="876360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54" name="Rectangle 153"/>
          <p:cNvSpPr/>
          <p:nvPr/>
        </p:nvSpPr>
        <p:spPr>
          <a:xfrm>
            <a:off x="4678803" y="5390018"/>
            <a:ext cx="876360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541236" y="5389575"/>
            <a:ext cx="876360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403669" y="5389132"/>
            <a:ext cx="876360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397991" y="4638560"/>
            <a:ext cx="1304564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/>
          <p:cNvSpPr/>
          <p:nvPr/>
        </p:nvSpPr>
        <p:spPr>
          <a:xfrm>
            <a:off x="2114202" y="4638847"/>
            <a:ext cx="1287723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Rectangle 133"/>
          <p:cNvSpPr/>
          <p:nvPr/>
        </p:nvSpPr>
        <p:spPr>
          <a:xfrm>
            <a:off x="3393228" y="3573016"/>
            <a:ext cx="1304564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134"/>
          <p:cNvSpPr/>
          <p:nvPr/>
        </p:nvSpPr>
        <p:spPr>
          <a:xfrm>
            <a:off x="2109439" y="3573303"/>
            <a:ext cx="1287723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132"/>
          <p:cNvSpPr/>
          <p:nvPr/>
        </p:nvSpPr>
        <p:spPr>
          <a:xfrm>
            <a:off x="3394785" y="4087617"/>
            <a:ext cx="1304564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2594099" y="764704"/>
            <a:ext cx="959971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/>
          <p:nvPr/>
        </p:nvSpPr>
        <p:spPr>
          <a:xfrm>
            <a:off x="3554109" y="764704"/>
            <a:ext cx="959971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/>
          <p:nvPr/>
        </p:nvSpPr>
        <p:spPr>
          <a:xfrm>
            <a:off x="4514080" y="764704"/>
            <a:ext cx="959971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/>
          <p:cNvSpPr/>
          <p:nvPr/>
        </p:nvSpPr>
        <p:spPr>
          <a:xfrm>
            <a:off x="2594060" y="1700808"/>
            <a:ext cx="959971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181"/>
          <p:cNvSpPr/>
          <p:nvPr/>
        </p:nvSpPr>
        <p:spPr>
          <a:xfrm>
            <a:off x="3554070" y="1700808"/>
            <a:ext cx="959971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183"/>
          <p:cNvSpPr/>
          <p:nvPr/>
        </p:nvSpPr>
        <p:spPr>
          <a:xfrm>
            <a:off x="4514041" y="1700808"/>
            <a:ext cx="959971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232702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2543044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2759068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2975092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3191116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40714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>
            <a:off x="3623164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>
            <a:off x="3839188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necteur droit 317"/>
          <p:cNvCxnSpPr/>
          <p:nvPr/>
        </p:nvCxnSpPr>
        <p:spPr>
          <a:xfrm>
            <a:off x="4055212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 droit 318"/>
          <p:cNvCxnSpPr/>
          <p:nvPr/>
        </p:nvCxnSpPr>
        <p:spPr>
          <a:xfrm>
            <a:off x="4271236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/>
          <p:nvPr/>
        </p:nvCxnSpPr>
        <p:spPr>
          <a:xfrm>
            <a:off x="448726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322"/>
          <p:cNvCxnSpPr/>
          <p:nvPr/>
        </p:nvCxnSpPr>
        <p:spPr>
          <a:xfrm>
            <a:off x="230586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>
            <a:off x="252188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2737912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325"/>
          <p:cNvCxnSpPr/>
          <p:nvPr/>
        </p:nvCxnSpPr>
        <p:spPr>
          <a:xfrm>
            <a:off x="2953936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>
            <a:off x="316996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327"/>
          <p:cNvCxnSpPr/>
          <p:nvPr/>
        </p:nvCxnSpPr>
        <p:spPr>
          <a:xfrm>
            <a:off x="338598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>
            <a:off x="360200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droit 329"/>
          <p:cNvCxnSpPr/>
          <p:nvPr/>
        </p:nvCxnSpPr>
        <p:spPr>
          <a:xfrm>
            <a:off x="3818032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>
            <a:off x="403405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>
            <a:off x="425008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eur droit 333"/>
          <p:cNvCxnSpPr/>
          <p:nvPr/>
        </p:nvCxnSpPr>
        <p:spPr>
          <a:xfrm>
            <a:off x="446610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/>
          <p:nvPr/>
        </p:nvCxnSpPr>
        <p:spPr>
          <a:xfrm>
            <a:off x="4677916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necteur droit 335"/>
          <p:cNvCxnSpPr/>
          <p:nvPr/>
        </p:nvCxnSpPr>
        <p:spPr>
          <a:xfrm>
            <a:off x="489394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necteur droit 336"/>
          <p:cNvCxnSpPr/>
          <p:nvPr/>
        </p:nvCxnSpPr>
        <p:spPr>
          <a:xfrm>
            <a:off x="510996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/>
          <p:nvPr/>
        </p:nvCxnSpPr>
        <p:spPr>
          <a:xfrm>
            <a:off x="532598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eur droit 339"/>
          <p:cNvCxnSpPr/>
          <p:nvPr/>
        </p:nvCxnSpPr>
        <p:spPr>
          <a:xfrm>
            <a:off x="5542012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eur droit 340"/>
          <p:cNvCxnSpPr/>
          <p:nvPr/>
        </p:nvCxnSpPr>
        <p:spPr>
          <a:xfrm>
            <a:off x="575803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/>
          <p:nvPr/>
        </p:nvCxnSpPr>
        <p:spPr>
          <a:xfrm>
            <a:off x="597406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eur droit 342"/>
          <p:cNvCxnSpPr/>
          <p:nvPr/>
        </p:nvCxnSpPr>
        <p:spPr>
          <a:xfrm>
            <a:off x="619008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/>
          <p:nvPr/>
        </p:nvCxnSpPr>
        <p:spPr>
          <a:xfrm>
            <a:off x="6406108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eur droit 350"/>
          <p:cNvCxnSpPr/>
          <p:nvPr/>
        </p:nvCxnSpPr>
        <p:spPr>
          <a:xfrm>
            <a:off x="6622132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eur droit 351"/>
          <p:cNvCxnSpPr/>
          <p:nvPr/>
        </p:nvCxnSpPr>
        <p:spPr>
          <a:xfrm>
            <a:off x="683815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eur droit 355"/>
          <p:cNvCxnSpPr/>
          <p:nvPr/>
        </p:nvCxnSpPr>
        <p:spPr>
          <a:xfrm>
            <a:off x="706847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366"/>
          <p:cNvSpPr/>
          <p:nvPr/>
        </p:nvSpPr>
        <p:spPr>
          <a:xfrm>
            <a:off x="2110996" y="4087904"/>
            <a:ext cx="1287723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8" name="Connecteur droit 367"/>
          <p:cNvCxnSpPr/>
          <p:nvPr/>
        </p:nvCxnSpPr>
        <p:spPr>
          <a:xfrm>
            <a:off x="232702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cteur droit 368"/>
          <p:cNvCxnSpPr/>
          <p:nvPr/>
        </p:nvCxnSpPr>
        <p:spPr>
          <a:xfrm>
            <a:off x="2543044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373"/>
          <p:cNvCxnSpPr/>
          <p:nvPr/>
        </p:nvCxnSpPr>
        <p:spPr>
          <a:xfrm>
            <a:off x="2759068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375"/>
          <p:cNvCxnSpPr/>
          <p:nvPr/>
        </p:nvCxnSpPr>
        <p:spPr>
          <a:xfrm>
            <a:off x="2975092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376"/>
          <p:cNvCxnSpPr/>
          <p:nvPr/>
        </p:nvCxnSpPr>
        <p:spPr>
          <a:xfrm>
            <a:off x="3191116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eur droit 377"/>
          <p:cNvCxnSpPr/>
          <p:nvPr/>
        </p:nvCxnSpPr>
        <p:spPr>
          <a:xfrm>
            <a:off x="340714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378"/>
          <p:cNvCxnSpPr/>
          <p:nvPr/>
        </p:nvCxnSpPr>
        <p:spPr>
          <a:xfrm>
            <a:off x="3623164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379"/>
          <p:cNvCxnSpPr/>
          <p:nvPr/>
        </p:nvCxnSpPr>
        <p:spPr>
          <a:xfrm>
            <a:off x="3839188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necteur droit 380"/>
          <p:cNvCxnSpPr/>
          <p:nvPr/>
        </p:nvCxnSpPr>
        <p:spPr>
          <a:xfrm>
            <a:off x="4055212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381"/>
          <p:cNvCxnSpPr/>
          <p:nvPr/>
        </p:nvCxnSpPr>
        <p:spPr>
          <a:xfrm>
            <a:off x="4271236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382"/>
          <p:cNvCxnSpPr/>
          <p:nvPr/>
        </p:nvCxnSpPr>
        <p:spPr>
          <a:xfrm>
            <a:off x="448726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eur droit 385"/>
          <p:cNvCxnSpPr/>
          <p:nvPr/>
        </p:nvCxnSpPr>
        <p:spPr>
          <a:xfrm>
            <a:off x="232531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386"/>
          <p:cNvCxnSpPr/>
          <p:nvPr/>
        </p:nvCxnSpPr>
        <p:spPr>
          <a:xfrm>
            <a:off x="2541337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387"/>
          <p:cNvCxnSpPr/>
          <p:nvPr/>
        </p:nvCxnSpPr>
        <p:spPr>
          <a:xfrm>
            <a:off x="2757361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 droit 388"/>
          <p:cNvCxnSpPr/>
          <p:nvPr/>
        </p:nvCxnSpPr>
        <p:spPr>
          <a:xfrm>
            <a:off x="2973385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necteur droit 389"/>
          <p:cNvCxnSpPr/>
          <p:nvPr/>
        </p:nvCxnSpPr>
        <p:spPr>
          <a:xfrm>
            <a:off x="3189409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necteur droit 390"/>
          <p:cNvCxnSpPr/>
          <p:nvPr/>
        </p:nvCxnSpPr>
        <p:spPr>
          <a:xfrm>
            <a:off x="340543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391"/>
          <p:cNvCxnSpPr/>
          <p:nvPr/>
        </p:nvCxnSpPr>
        <p:spPr>
          <a:xfrm>
            <a:off x="3621457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necteur droit 392"/>
          <p:cNvCxnSpPr/>
          <p:nvPr/>
        </p:nvCxnSpPr>
        <p:spPr>
          <a:xfrm>
            <a:off x="3837481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eur droit 393"/>
          <p:cNvCxnSpPr/>
          <p:nvPr/>
        </p:nvCxnSpPr>
        <p:spPr>
          <a:xfrm>
            <a:off x="4053505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394"/>
          <p:cNvCxnSpPr/>
          <p:nvPr/>
        </p:nvCxnSpPr>
        <p:spPr>
          <a:xfrm>
            <a:off x="4269529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eur droit 395"/>
          <p:cNvCxnSpPr/>
          <p:nvPr/>
        </p:nvCxnSpPr>
        <p:spPr>
          <a:xfrm>
            <a:off x="448555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77417" y="358251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CoordinateX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97" name="ZoneTexte 396"/>
          <p:cNvSpPr txBox="1"/>
          <p:nvPr/>
        </p:nvSpPr>
        <p:spPr>
          <a:xfrm>
            <a:off x="578629" y="408546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CoordinateY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98" name="ZoneTexte 397"/>
          <p:cNvSpPr txBox="1"/>
          <p:nvPr/>
        </p:nvSpPr>
        <p:spPr>
          <a:xfrm>
            <a:off x="576634" y="460720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CoordinateZ</a:t>
            </a:r>
            <a:endParaRPr lang="fr-FR" dirty="0" smtClean="0">
              <a:solidFill>
                <a:srgbClr val="00B050"/>
              </a:solidFill>
            </a:endParaRPr>
          </a:p>
        </p:txBody>
      </p:sp>
      <p:sp>
        <p:nvSpPr>
          <p:cNvPr id="399" name="ZoneTexte 398"/>
          <p:cNvSpPr txBox="1"/>
          <p:nvPr/>
        </p:nvSpPr>
        <p:spPr>
          <a:xfrm>
            <a:off x="624854" y="538161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4"/>
                </a:solidFill>
              </a:rPr>
              <a:t>Connectivity</a:t>
            </a:r>
            <a:endParaRPr lang="fr-FR" dirty="0" smtClean="0">
              <a:solidFill>
                <a:schemeClr val="accent4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18874" y="332656"/>
            <a:ext cx="98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Maillage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4466104" y="2597586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5432563" y="2595463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432446" y="1659359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5428734" y="723255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ZoneTexte 102"/>
          <p:cNvSpPr txBox="1"/>
          <p:nvPr/>
        </p:nvSpPr>
        <p:spPr>
          <a:xfrm>
            <a:off x="292320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388321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4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484322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292324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388325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6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84326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5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6" name="Accolade ouvrante 5"/>
          <p:cNvSpPr/>
          <p:nvPr/>
        </p:nvSpPr>
        <p:spPr>
          <a:xfrm rot="16200000">
            <a:off x="2453024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2350505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10" name="Accolade ouvrante 109"/>
          <p:cNvSpPr/>
          <p:nvPr/>
        </p:nvSpPr>
        <p:spPr>
          <a:xfrm rot="16200000">
            <a:off x="3327206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3224687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12" name="Accolade ouvrante 111"/>
          <p:cNvSpPr/>
          <p:nvPr/>
        </p:nvSpPr>
        <p:spPr>
          <a:xfrm rot="16200000">
            <a:off x="4201388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4098869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14" name="Accolade ouvrante 113"/>
          <p:cNvSpPr/>
          <p:nvPr/>
        </p:nvSpPr>
        <p:spPr>
          <a:xfrm rot="16200000">
            <a:off x="5075570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ZoneTexte 114"/>
          <p:cNvSpPr txBox="1"/>
          <p:nvPr/>
        </p:nvSpPr>
        <p:spPr>
          <a:xfrm>
            <a:off x="4973051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4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16" name="Accolade ouvrante 115"/>
          <p:cNvSpPr/>
          <p:nvPr/>
        </p:nvSpPr>
        <p:spPr>
          <a:xfrm rot="16200000">
            <a:off x="5949752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ZoneTexte 116"/>
          <p:cNvSpPr txBox="1"/>
          <p:nvPr/>
        </p:nvSpPr>
        <p:spPr>
          <a:xfrm>
            <a:off x="5847233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5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18" name="Accolade ouvrante 117"/>
          <p:cNvSpPr/>
          <p:nvPr/>
        </p:nvSpPr>
        <p:spPr>
          <a:xfrm rot="16200000">
            <a:off x="6823934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ZoneTexte 118"/>
          <p:cNvSpPr txBox="1"/>
          <p:nvPr/>
        </p:nvSpPr>
        <p:spPr>
          <a:xfrm>
            <a:off x="6721415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6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20" name="ZoneTexte 119"/>
          <p:cNvSpPr txBox="1"/>
          <p:nvPr/>
        </p:nvSpPr>
        <p:spPr>
          <a:xfrm>
            <a:off x="2073942" y="3197736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1 2 3 4 5 6 7 8 9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3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3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21" name="Accolade ouvrante 120"/>
          <p:cNvSpPr/>
          <p:nvPr/>
        </p:nvSpPr>
        <p:spPr>
          <a:xfrm rot="16200000" flipH="1">
            <a:off x="2158147" y="338184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Accolade ouvrante 121"/>
          <p:cNvSpPr/>
          <p:nvPr/>
        </p:nvSpPr>
        <p:spPr>
          <a:xfrm rot="16200000" flipH="1">
            <a:off x="2381866" y="338212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Accolade ouvrante 122"/>
          <p:cNvSpPr/>
          <p:nvPr/>
        </p:nvSpPr>
        <p:spPr>
          <a:xfrm rot="16200000" flipH="1">
            <a:off x="2602424" y="338240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Accolade ouvrante 123"/>
          <p:cNvSpPr/>
          <p:nvPr/>
        </p:nvSpPr>
        <p:spPr>
          <a:xfrm rot="16200000" flipH="1">
            <a:off x="2820991" y="338268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Accolade ouvrante 124"/>
          <p:cNvSpPr/>
          <p:nvPr/>
        </p:nvSpPr>
        <p:spPr>
          <a:xfrm rot="16200000" flipH="1">
            <a:off x="3038764" y="338296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Accolade ouvrante 125"/>
          <p:cNvSpPr/>
          <p:nvPr/>
        </p:nvSpPr>
        <p:spPr>
          <a:xfrm rot="16200000" flipH="1">
            <a:off x="3251000" y="338502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Accolade ouvrante 126"/>
          <p:cNvSpPr/>
          <p:nvPr/>
        </p:nvSpPr>
        <p:spPr>
          <a:xfrm rot="16200000" flipH="1">
            <a:off x="3462019" y="338530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Accolade ouvrante 127"/>
          <p:cNvSpPr/>
          <p:nvPr/>
        </p:nvSpPr>
        <p:spPr>
          <a:xfrm rot="16200000" flipH="1">
            <a:off x="3682577" y="338184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Accolade ouvrante 128"/>
          <p:cNvSpPr/>
          <p:nvPr/>
        </p:nvSpPr>
        <p:spPr>
          <a:xfrm rot="16200000" flipH="1">
            <a:off x="3904319" y="338586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Accolade ouvrante 129"/>
          <p:cNvSpPr/>
          <p:nvPr/>
        </p:nvSpPr>
        <p:spPr>
          <a:xfrm rot="16200000" flipH="1">
            <a:off x="4125267" y="3386140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Accolade ouvrante 130"/>
          <p:cNvSpPr/>
          <p:nvPr/>
        </p:nvSpPr>
        <p:spPr>
          <a:xfrm rot="16200000" flipH="1">
            <a:off x="4337835" y="338614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Accolade ouvrante 131"/>
          <p:cNvSpPr/>
          <p:nvPr/>
        </p:nvSpPr>
        <p:spPr>
          <a:xfrm rot="16200000" flipH="1">
            <a:off x="4551354" y="338614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2339752" y="692696"/>
            <a:ext cx="3192167" cy="2250092"/>
            <a:chOff x="2339752" y="692696"/>
            <a:chExt cx="3192167" cy="2250092"/>
          </a:xfrm>
        </p:grpSpPr>
        <p:sp>
          <p:nvSpPr>
            <p:cNvPr id="2" name="ZoneTexte 1"/>
            <p:cNvSpPr txBox="1"/>
            <p:nvPr/>
          </p:nvSpPr>
          <p:spPr>
            <a:xfrm>
              <a:off x="2339752" y="25649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3275856" y="25649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4270314" y="25734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8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5219480" y="25734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7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2347212" y="1620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2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3209468" y="16202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10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7" name="ZoneTexte 96"/>
            <p:cNvSpPr txBox="1"/>
            <p:nvPr/>
          </p:nvSpPr>
          <p:spPr>
            <a:xfrm>
              <a:off x="4153296" y="1628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11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5226940" y="1628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6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350505" y="6926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3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100" name="ZoneTexte 99"/>
            <p:cNvSpPr txBox="1"/>
            <p:nvPr/>
          </p:nvSpPr>
          <p:spPr>
            <a:xfrm>
              <a:off x="3212761" y="6926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12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4270314" y="701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4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102" name="ZoneTexte 101"/>
            <p:cNvSpPr txBox="1"/>
            <p:nvPr/>
          </p:nvSpPr>
          <p:spPr>
            <a:xfrm>
              <a:off x="5230233" y="701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5</a:t>
              </a:r>
              <a:endParaRPr lang="fr-FR" dirty="0">
                <a:solidFill>
                  <a:srgbClr val="00B050"/>
                </a:solidFill>
              </a:endParaRPr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2054892" y="5425479"/>
            <a:ext cx="5415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1 9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sz="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3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3 8 7 6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9 8</a:t>
            </a:r>
            <a:r>
              <a:rPr lang="fr-F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111011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6 5 4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fr-F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fr-F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10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4099" y="76470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/>
          <p:nvPr/>
        </p:nvSpPr>
        <p:spPr>
          <a:xfrm>
            <a:off x="3554109" y="76470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/>
          <p:nvPr/>
        </p:nvSpPr>
        <p:spPr>
          <a:xfrm>
            <a:off x="4811930" y="908720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/>
          <p:cNvSpPr/>
          <p:nvPr/>
        </p:nvSpPr>
        <p:spPr>
          <a:xfrm>
            <a:off x="2594060" y="1700808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181"/>
          <p:cNvSpPr/>
          <p:nvPr/>
        </p:nvSpPr>
        <p:spPr>
          <a:xfrm>
            <a:off x="3851920" y="184482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183"/>
          <p:cNvSpPr/>
          <p:nvPr/>
        </p:nvSpPr>
        <p:spPr>
          <a:xfrm>
            <a:off x="4811891" y="184482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110996" y="3629784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232702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254304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275906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2975092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3191116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40714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>
            <a:off x="362316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>
            <a:off x="383918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2089840" y="5445224"/>
            <a:ext cx="2569514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3" name="Connecteur droit 322"/>
          <p:cNvCxnSpPr/>
          <p:nvPr/>
        </p:nvCxnSpPr>
        <p:spPr>
          <a:xfrm>
            <a:off x="230586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>
            <a:off x="252188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2737912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325"/>
          <p:cNvCxnSpPr/>
          <p:nvPr/>
        </p:nvCxnSpPr>
        <p:spPr>
          <a:xfrm>
            <a:off x="2953936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>
            <a:off x="316996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327"/>
          <p:cNvCxnSpPr/>
          <p:nvPr/>
        </p:nvCxnSpPr>
        <p:spPr>
          <a:xfrm>
            <a:off x="338598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>
            <a:off x="360200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droit 329"/>
          <p:cNvCxnSpPr/>
          <p:nvPr/>
        </p:nvCxnSpPr>
        <p:spPr>
          <a:xfrm>
            <a:off x="3818032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>
            <a:off x="4034056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>
            <a:off x="425008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eur droit 333"/>
          <p:cNvCxnSpPr/>
          <p:nvPr/>
        </p:nvCxnSpPr>
        <p:spPr>
          <a:xfrm>
            <a:off x="446610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77417" y="363683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CoordinateX</a:t>
            </a:r>
            <a:endParaRPr lang="fr-FR" dirty="0"/>
          </a:p>
        </p:txBody>
      </p:sp>
      <p:sp>
        <p:nvSpPr>
          <p:cNvPr id="397" name="ZoneTexte 396"/>
          <p:cNvSpPr txBox="1"/>
          <p:nvPr/>
        </p:nvSpPr>
        <p:spPr>
          <a:xfrm>
            <a:off x="578629" y="413978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CoordinateY</a:t>
            </a:r>
            <a:endParaRPr lang="fr-FR" dirty="0"/>
          </a:p>
        </p:txBody>
      </p:sp>
      <p:sp>
        <p:nvSpPr>
          <p:cNvPr id="398" name="ZoneTexte 397"/>
          <p:cNvSpPr txBox="1"/>
          <p:nvPr/>
        </p:nvSpPr>
        <p:spPr>
          <a:xfrm>
            <a:off x="576634" y="466152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CoordinateZ</a:t>
            </a:r>
            <a:endParaRPr lang="fr-FR" dirty="0" smtClean="0"/>
          </a:p>
        </p:txBody>
      </p:sp>
      <p:sp>
        <p:nvSpPr>
          <p:cNvPr id="399" name="ZoneTexte 398"/>
          <p:cNvSpPr txBox="1"/>
          <p:nvPr/>
        </p:nvSpPr>
        <p:spPr>
          <a:xfrm>
            <a:off x="624854" y="543593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Connectivity</a:t>
            </a:r>
            <a:endParaRPr lang="fr-FR" dirty="0" smtClean="0"/>
          </a:p>
        </p:txBody>
      </p:sp>
      <p:sp>
        <p:nvSpPr>
          <p:cNvPr id="30" name="ZoneTexte 29"/>
          <p:cNvSpPr txBox="1"/>
          <p:nvPr/>
        </p:nvSpPr>
        <p:spPr>
          <a:xfrm>
            <a:off x="1618874" y="332656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Deux maillages</a:t>
            </a:r>
            <a:endParaRPr lang="fr-FR" dirty="0"/>
          </a:p>
        </p:txBody>
      </p:sp>
      <p:sp>
        <p:nvSpPr>
          <p:cNvPr id="78" name="Ellipse 77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4765829" y="274279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5732288" y="274067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5732171" y="1804566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5728459" y="86846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3810852" y="2744638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3810852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4770784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4768928" y="87243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>
            <a:stCxn id="80" idx="1"/>
            <a:endCxn id="90" idx="5"/>
          </p:cNvCxnSpPr>
          <p:nvPr/>
        </p:nvCxnSpPr>
        <p:spPr>
          <a:xfrm>
            <a:off x="3524722" y="2607603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3522802" y="1668781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4493619" y="1670075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4480910" y="738010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790465" y="3636836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>
            <a:off x="600648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622251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643853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6654561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6870585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708660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730263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751865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116667" y="4142028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3" name="Connecteur droit 112"/>
          <p:cNvCxnSpPr/>
          <p:nvPr/>
        </p:nvCxnSpPr>
        <p:spPr>
          <a:xfrm>
            <a:off x="233269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254871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276473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2980763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>
            <a:off x="3196787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341281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362883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384485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796136" y="4149080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2" name="Connecteur droit 121"/>
          <p:cNvCxnSpPr/>
          <p:nvPr/>
        </p:nvCxnSpPr>
        <p:spPr>
          <a:xfrm>
            <a:off x="601216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622818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644420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6660232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6876256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709228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730830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752432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116108" y="4646084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1" name="Connecteur droit 130"/>
          <p:cNvCxnSpPr/>
          <p:nvPr/>
        </p:nvCxnSpPr>
        <p:spPr>
          <a:xfrm>
            <a:off x="233213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254815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276418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2980204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3196228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341225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362827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384430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5795577" y="4653136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0" name="Connecteur droit 139"/>
          <p:cNvCxnSpPr/>
          <p:nvPr/>
        </p:nvCxnSpPr>
        <p:spPr>
          <a:xfrm>
            <a:off x="601160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622762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>
            <a:off x="644364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6659673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6875697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>
            <a:off x="709172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>
            <a:off x="730774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>
            <a:off x="752376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796136" y="5451668"/>
            <a:ext cx="2569514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0" name="Connecteur droit 149"/>
          <p:cNvCxnSpPr/>
          <p:nvPr/>
        </p:nvCxnSpPr>
        <p:spPr>
          <a:xfrm>
            <a:off x="601216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622818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>
            <a:off x="6444208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>
            <a:off x="6660232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>
            <a:off x="687625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>
            <a:off x="709228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>
            <a:off x="730830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7524328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>
            <a:off x="7740352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>
            <a:off x="795637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>
            <a:off x="817240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ccolade ouvrante 160"/>
          <p:cNvSpPr/>
          <p:nvPr/>
        </p:nvSpPr>
        <p:spPr>
          <a:xfrm rot="16200000">
            <a:off x="2453024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Accolade ouvrante 161"/>
          <p:cNvSpPr/>
          <p:nvPr/>
        </p:nvSpPr>
        <p:spPr>
          <a:xfrm rot="16200000">
            <a:off x="3327206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Accolade ouvrante 162"/>
          <p:cNvSpPr/>
          <p:nvPr/>
        </p:nvSpPr>
        <p:spPr>
          <a:xfrm rot="16200000">
            <a:off x="4201388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ZoneTexte 163"/>
          <p:cNvSpPr txBox="1"/>
          <p:nvPr/>
        </p:nvSpPr>
        <p:spPr>
          <a:xfrm>
            <a:off x="2350505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>
            <a:off x="3224687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>
            <a:off x="4098869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67" name="Accolade ouvrante 166"/>
          <p:cNvSpPr/>
          <p:nvPr/>
        </p:nvSpPr>
        <p:spPr>
          <a:xfrm rot="16200000">
            <a:off x="6124765" y="5476636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Accolade ouvrante 167"/>
          <p:cNvSpPr/>
          <p:nvPr/>
        </p:nvSpPr>
        <p:spPr>
          <a:xfrm rot="16200000">
            <a:off x="6998947" y="5476636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Accolade ouvrante 168"/>
          <p:cNvSpPr/>
          <p:nvPr/>
        </p:nvSpPr>
        <p:spPr>
          <a:xfrm rot="16200000">
            <a:off x="7873129" y="5476636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ZoneTexte 169"/>
          <p:cNvSpPr txBox="1"/>
          <p:nvPr/>
        </p:nvSpPr>
        <p:spPr>
          <a:xfrm>
            <a:off x="6022246" y="5865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1" name="ZoneTexte 170"/>
          <p:cNvSpPr txBox="1"/>
          <p:nvPr/>
        </p:nvSpPr>
        <p:spPr>
          <a:xfrm>
            <a:off x="6896428" y="5865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2" name="ZoneTexte 171"/>
          <p:cNvSpPr txBox="1"/>
          <p:nvPr/>
        </p:nvSpPr>
        <p:spPr>
          <a:xfrm>
            <a:off x="7770610" y="5865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3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2073942" y="3251076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Accolade ouvrante 174"/>
          <p:cNvSpPr/>
          <p:nvPr/>
        </p:nvSpPr>
        <p:spPr>
          <a:xfrm rot="16200000" flipH="1">
            <a:off x="2158147" y="34351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Accolade ouvrante 177"/>
          <p:cNvSpPr/>
          <p:nvPr/>
        </p:nvSpPr>
        <p:spPr>
          <a:xfrm rot="16200000" flipH="1">
            <a:off x="2381866" y="343546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Accolade ouvrante 178"/>
          <p:cNvSpPr/>
          <p:nvPr/>
        </p:nvSpPr>
        <p:spPr>
          <a:xfrm rot="16200000" flipH="1">
            <a:off x="2602424" y="343574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Accolade ouvrante 179"/>
          <p:cNvSpPr/>
          <p:nvPr/>
        </p:nvSpPr>
        <p:spPr>
          <a:xfrm rot="16200000" flipH="1">
            <a:off x="2820991" y="343602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Accolade ouvrante 180"/>
          <p:cNvSpPr/>
          <p:nvPr/>
        </p:nvSpPr>
        <p:spPr>
          <a:xfrm rot="16200000" flipH="1">
            <a:off x="3038764" y="343630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Accolade ouvrante 182"/>
          <p:cNvSpPr/>
          <p:nvPr/>
        </p:nvSpPr>
        <p:spPr>
          <a:xfrm rot="16200000" flipH="1">
            <a:off x="3251000" y="343836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Accolade ouvrante 184"/>
          <p:cNvSpPr/>
          <p:nvPr/>
        </p:nvSpPr>
        <p:spPr>
          <a:xfrm rot="16200000" flipH="1">
            <a:off x="3462019" y="343864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Accolade ouvrante 185"/>
          <p:cNvSpPr/>
          <p:nvPr/>
        </p:nvSpPr>
        <p:spPr>
          <a:xfrm rot="16200000" flipH="1">
            <a:off x="3682577" y="34351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Accolade ouvrante 186"/>
          <p:cNvSpPr/>
          <p:nvPr/>
        </p:nvSpPr>
        <p:spPr>
          <a:xfrm rot="16200000" flipH="1">
            <a:off x="5852179" y="343315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Accolade ouvrante 192"/>
          <p:cNvSpPr/>
          <p:nvPr/>
        </p:nvSpPr>
        <p:spPr>
          <a:xfrm rot="16200000" flipH="1">
            <a:off x="6075898" y="343343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Accolade ouvrante 193"/>
          <p:cNvSpPr/>
          <p:nvPr/>
        </p:nvSpPr>
        <p:spPr>
          <a:xfrm rot="16200000" flipH="1">
            <a:off x="6296456" y="343371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Accolade ouvrante 194"/>
          <p:cNvSpPr/>
          <p:nvPr/>
        </p:nvSpPr>
        <p:spPr>
          <a:xfrm rot="16200000" flipH="1">
            <a:off x="6515023" y="343399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Accolade ouvrante 195"/>
          <p:cNvSpPr/>
          <p:nvPr/>
        </p:nvSpPr>
        <p:spPr>
          <a:xfrm rot="16200000" flipH="1">
            <a:off x="6732796" y="343427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Accolade ouvrante 196"/>
          <p:cNvSpPr/>
          <p:nvPr/>
        </p:nvSpPr>
        <p:spPr>
          <a:xfrm rot="16200000" flipH="1">
            <a:off x="6945032" y="343633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Accolade ouvrante 197"/>
          <p:cNvSpPr/>
          <p:nvPr/>
        </p:nvSpPr>
        <p:spPr>
          <a:xfrm rot="16200000" flipH="1">
            <a:off x="7156051" y="343661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Accolade ouvrante 198"/>
          <p:cNvSpPr/>
          <p:nvPr/>
        </p:nvSpPr>
        <p:spPr>
          <a:xfrm rot="16200000" flipH="1">
            <a:off x="7376609" y="343315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ZoneTexte 199"/>
          <p:cNvSpPr txBox="1"/>
          <p:nvPr/>
        </p:nvSpPr>
        <p:spPr>
          <a:xfrm>
            <a:off x="5765259" y="3258200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ZoneTexte 200"/>
          <p:cNvSpPr txBox="1"/>
          <p:nvPr/>
        </p:nvSpPr>
        <p:spPr>
          <a:xfrm>
            <a:off x="2339752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8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02" name="ZoneTexte 201"/>
          <p:cNvSpPr txBox="1"/>
          <p:nvPr/>
        </p:nvSpPr>
        <p:spPr>
          <a:xfrm>
            <a:off x="3275856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7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03" name="ZoneTexte 202"/>
          <p:cNvSpPr txBox="1"/>
          <p:nvPr/>
        </p:nvSpPr>
        <p:spPr>
          <a:xfrm>
            <a:off x="2339752" y="141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4" name="ZoneTexte 203"/>
          <p:cNvSpPr txBox="1"/>
          <p:nvPr/>
        </p:nvSpPr>
        <p:spPr>
          <a:xfrm>
            <a:off x="3298716" y="1395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5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05" name="ZoneTexte 204"/>
          <p:cNvSpPr txBox="1"/>
          <p:nvPr/>
        </p:nvSpPr>
        <p:spPr>
          <a:xfrm>
            <a:off x="4270314" y="141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4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06" name="ZoneTexte 205"/>
          <p:cNvSpPr txBox="1"/>
          <p:nvPr/>
        </p:nvSpPr>
        <p:spPr>
          <a:xfrm>
            <a:off x="2350505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07" name="ZoneTexte 206"/>
          <p:cNvSpPr txBox="1"/>
          <p:nvPr/>
        </p:nvSpPr>
        <p:spPr>
          <a:xfrm>
            <a:off x="3311350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08" name="ZoneTexte 207"/>
          <p:cNvSpPr txBox="1"/>
          <p:nvPr/>
        </p:nvSpPr>
        <p:spPr>
          <a:xfrm>
            <a:off x="4270314" y="70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3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09" name="ZoneTexte 208"/>
          <p:cNvSpPr txBox="1"/>
          <p:nvPr/>
        </p:nvSpPr>
        <p:spPr>
          <a:xfrm>
            <a:off x="3815406" y="2700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6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10" name="ZoneTexte 209"/>
          <p:cNvSpPr txBox="1"/>
          <p:nvPr/>
        </p:nvSpPr>
        <p:spPr>
          <a:xfrm>
            <a:off x="476875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7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11" name="ZoneTexte 210"/>
          <p:cNvSpPr txBox="1"/>
          <p:nvPr/>
        </p:nvSpPr>
        <p:spPr>
          <a:xfrm>
            <a:off x="5717916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8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12" name="ZoneTexte 211"/>
          <p:cNvSpPr txBox="1"/>
          <p:nvPr/>
        </p:nvSpPr>
        <p:spPr>
          <a:xfrm>
            <a:off x="3823026" y="1772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3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4762902" y="1771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4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5725376" y="1764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5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15" name="ZoneTexte 214"/>
          <p:cNvSpPr txBox="1"/>
          <p:nvPr/>
        </p:nvSpPr>
        <p:spPr>
          <a:xfrm>
            <a:off x="4768750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1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16" name="ZoneTexte 215"/>
          <p:cNvSpPr txBox="1"/>
          <p:nvPr/>
        </p:nvSpPr>
        <p:spPr>
          <a:xfrm>
            <a:off x="5728669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2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17" name="ZoneTexte 216"/>
          <p:cNvSpPr txBox="1"/>
          <p:nvPr/>
        </p:nvSpPr>
        <p:spPr>
          <a:xfrm>
            <a:off x="292320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18" name="ZoneTexte 217"/>
          <p:cNvSpPr txBox="1"/>
          <p:nvPr/>
        </p:nvSpPr>
        <p:spPr>
          <a:xfrm>
            <a:off x="292324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19" name="ZoneTexte 218"/>
          <p:cNvSpPr txBox="1"/>
          <p:nvPr/>
        </p:nvSpPr>
        <p:spPr>
          <a:xfrm>
            <a:off x="388325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0" name="ZoneTexte 219"/>
          <p:cNvSpPr txBox="1"/>
          <p:nvPr/>
        </p:nvSpPr>
        <p:spPr>
          <a:xfrm>
            <a:off x="4174361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21" name="ZoneTexte 220"/>
          <p:cNvSpPr txBox="1"/>
          <p:nvPr/>
        </p:nvSpPr>
        <p:spPr>
          <a:xfrm>
            <a:off x="5134371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22" name="ZoneTexte 221"/>
          <p:cNvSpPr txBox="1"/>
          <p:nvPr/>
        </p:nvSpPr>
        <p:spPr>
          <a:xfrm>
            <a:off x="5134410" y="1187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3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23" name="ZoneTexte 222"/>
          <p:cNvSpPr txBox="1"/>
          <p:nvPr/>
        </p:nvSpPr>
        <p:spPr>
          <a:xfrm>
            <a:off x="2063257" y="5466710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6 5 2 1 8 7 5 6</a:t>
            </a:r>
            <a:r>
              <a:rPr lang="fr-FR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5 4 3 2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5759020" y="5473154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6 7 4 3 7 8 5 4</a:t>
            </a:r>
            <a:r>
              <a:rPr lang="fr-FR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4 5 2 1</a:t>
            </a:r>
            <a:endParaRPr lang="fr-FR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57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2594060" y="764704"/>
            <a:ext cx="2879991" cy="1872208"/>
            <a:chOff x="731669" y="692696"/>
            <a:chExt cx="2879991" cy="1872208"/>
          </a:xfrm>
        </p:grpSpPr>
        <p:sp>
          <p:nvSpPr>
            <p:cNvPr id="3" name="Rectangle 2"/>
            <p:cNvSpPr/>
            <p:nvPr/>
          </p:nvSpPr>
          <p:spPr>
            <a:xfrm>
              <a:off x="731708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91718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651689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731669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691679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51650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2110996" y="3629784"/>
            <a:ext cx="2592288" cy="360040"/>
            <a:chOff x="899592" y="3212976"/>
            <a:chExt cx="2592288" cy="360040"/>
          </a:xfrm>
          <a:solidFill>
            <a:schemeClr val="bg1">
              <a:lumMod val="9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899592" y="3212976"/>
              <a:ext cx="2592288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" name="Connecteur droit 16"/>
            <p:cNvCxnSpPr/>
            <p:nvPr/>
          </p:nvCxnSpPr>
          <p:spPr>
            <a:xfrm>
              <a:off x="111561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>
              <a:off x="1331640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>
              <a:off x="1547664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1763688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eur droit 190"/>
            <p:cNvCxnSpPr/>
            <p:nvPr/>
          </p:nvCxnSpPr>
          <p:spPr>
            <a:xfrm>
              <a:off x="1979712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>
              <a:off x="219573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eur droit 233"/>
            <p:cNvCxnSpPr/>
            <p:nvPr/>
          </p:nvCxnSpPr>
          <p:spPr>
            <a:xfrm>
              <a:off x="2411760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cteur droit 234"/>
            <p:cNvCxnSpPr/>
            <p:nvPr/>
          </p:nvCxnSpPr>
          <p:spPr>
            <a:xfrm>
              <a:off x="2627784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necteur droit 317"/>
            <p:cNvCxnSpPr/>
            <p:nvPr/>
          </p:nvCxnSpPr>
          <p:spPr>
            <a:xfrm>
              <a:off x="2843808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necteur droit 318"/>
            <p:cNvCxnSpPr/>
            <p:nvPr/>
          </p:nvCxnSpPr>
          <p:spPr>
            <a:xfrm>
              <a:off x="3059832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necteur droit 319"/>
            <p:cNvCxnSpPr/>
            <p:nvPr/>
          </p:nvCxnSpPr>
          <p:spPr>
            <a:xfrm>
              <a:off x="327585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 23"/>
          <p:cNvGrpSpPr/>
          <p:nvPr/>
        </p:nvGrpSpPr>
        <p:grpSpPr>
          <a:xfrm>
            <a:off x="2089840" y="5445224"/>
            <a:ext cx="5218464" cy="360040"/>
            <a:chOff x="865704" y="3933056"/>
            <a:chExt cx="5218464" cy="360040"/>
          </a:xfrm>
          <a:solidFill>
            <a:schemeClr val="bg1">
              <a:lumMod val="95000"/>
            </a:schemeClr>
          </a:solidFill>
        </p:grpSpPr>
        <p:sp>
          <p:nvSpPr>
            <p:cNvPr id="322" name="Rectangle 321"/>
            <p:cNvSpPr/>
            <p:nvPr/>
          </p:nvSpPr>
          <p:spPr>
            <a:xfrm>
              <a:off x="865704" y="3933056"/>
              <a:ext cx="5218464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3" name="Connecteur droit 322"/>
            <p:cNvCxnSpPr/>
            <p:nvPr/>
          </p:nvCxnSpPr>
          <p:spPr>
            <a:xfrm>
              <a:off x="1081728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necteur droit 323"/>
            <p:cNvCxnSpPr/>
            <p:nvPr/>
          </p:nvCxnSpPr>
          <p:spPr>
            <a:xfrm>
              <a:off x="1297752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necteur droit 324"/>
            <p:cNvCxnSpPr/>
            <p:nvPr/>
          </p:nvCxnSpPr>
          <p:spPr>
            <a:xfrm>
              <a:off x="1513776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necteur droit 325"/>
            <p:cNvCxnSpPr/>
            <p:nvPr/>
          </p:nvCxnSpPr>
          <p:spPr>
            <a:xfrm>
              <a:off x="1729800" y="3933056"/>
              <a:ext cx="0" cy="36004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necteur droit 326"/>
            <p:cNvCxnSpPr/>
            <p:nvPr/>
          </p:nvCxnSpPr>
          <p:spPr>
            <a:xfrm>
              <a:off x="1945824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onnecteur droit 327"/>
            <p:cNvCxnSpPr/>
            <p:nvPr/>
          </p:nvCxnSpPr>
          <p:spPr>
            <a:xfrm>
              <a:off x="2161848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Connecteur droit 328"/>
            <p:cNvCxnSpPr/>
            <p:nvPr/>
          </p:nvCxnSpPr>
          <p:spPr>
            <a:xfrm>
              <a:off x="2377872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necteur droit 329"/>
            <p:cNvCxnSpPr/>
            <p:nvPr/>
          </p:nvCxnSpPr>
          <p:spPr>
            <a:xfrm>
              <a:off x="2593896" y="3933056"/>
              <a:ext cx="0" cy="36004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necteur droit 330"/>
            <p:cNvCxnSpPr/>
            <p:nvPr/>
          </p:nvCxnSpPr>
          <p:spPr>
            <a:xfrm>
              <a:off x="2809920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necteur droit 332"/>
            <p:cNvCxnSpPr/>
            <p:nvPr/>
          </p:nvCxnSpPr>
          <p:spPr>
            <a:xfrm>
              <a:off x="3025944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necteur droit 333"/>
            <p:cNvCxnSpPr/>
            <p:nvPr/>
          </p:nvCxnSpPr>
          <p:spPr>
            <a:xfrm>
              <a:off x="3241968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necteur droit 334"/>
            <p:cNvCxnSpPr/>
            <p:nvPr/>
          </p:nvCxnSpPr>
          <p:spPr>
            <a:xfrm>
              <a:off x="3453780" y="3933056"/>
              <a:ext cx="0" cy="36004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necteur droit 335"/>
            <p:cNvCxnSpPr/>
            <p:nvPr/>
          </p:nvCxnSpPr>
          <p:spPr>
            <a:xfrm>
              <a:off x="3669804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necteur droit 336"/>
            <p:cNvCxnSpPr/>
            <p:nvPr/>
          </p:nvCxnSpPr>
          <p:spPr>
            <a:xfrm>
              <a:off x="3885828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necteur droit 337"/>
            <p:cNvCxnSpPr/>
            <p:nvPr/>
          </p:nvCxnSpPr>
          <p:spPr>
            <a:xfrm>
              <a:off x="4101852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necteur droit 339"/>
            <p:cNvCxnSpPr/>
            <p:nvPr/>
          </p:nvCxnSpPr>
          <p:spPr>
            <a:xfrm>
              <a:off x="4317876" y="3933056"/>
              <a:ext cx="0" cy="36004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necteur droit 340"/>
            <p:cNvCxnSpPr/>
            <p:nvPr/>
          </p:nvCxnSpPr>
          <p:spPr>
            <a:xfrm>
              <a:off x="4533900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necteur droit 341"/>
            <p:cNvCxnSpPr/>
            <p:nvPr/>
          </p:nvCxnSpPr>
          <p:spPr>
            <a:xfrm>
              <a:off x="4749924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necteur droit 342"/>
            <p:cNvCxnSpPr/>
            <p:nvPr/>
          </p:nvCxnSpPr>
          <p:spPr>
            <a:xfrm>
              <a:off x="4965948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Connecteur droit 344"/>
            <p:cNvCxnSpPr/>
            <p:nvPr/>
          </p:nvCxnSpPr>
          <p:spPr>
            <a:xfrm>
              <a:off x="5181972" y="3933056"/>
              <a:ext cx="0" cy="36004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necteur droit 350"/>
            <p:cNvCxnSpPr/>
            <p:nvPr/>
          </p:nvCxnSpPr>
          <p:spPr>
            <a:xfrm>
              <a:off x="5397996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necteur droit 351"/>
            <p:cNvCxnSpPr/>
            <p:nvPr/>
          </p:nvCxnSpPr>
          <p:spPr>
            <a:xfrm>
              <a:off x="5614020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necteur droit 355"/>
            <p:cNvCxnSpPr/>
            <p:nvPr/>
          </p:nvCxnSpPr>
          <p:spPr>
            <a:xfrm>
              <a:off x="5844334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Groupe 356"/>
          <p:cNvGrpSpPr/>
          <p:nvPr/>
        </p:nvGrpSpPr>
        <p:grpSpPr>
          <a:xfrm>
            <a:off x="2110996" y="4142224"/>
            <a:ext cx="2592288" cy="360040"/>
            <a:chOff x="899592" y="3212976"/>
            <a:chExt cx="2592288" cy="360040"/>
          </a:xfrm>
          <a:solidFill>
            <a:schemeClr val="bg1">
              <a:lumMod val="95000"/>
            </a:schemeClr>
          </a:solidFill>
        </p:grpSpPr>
        <p:sp>
          <p:nvSpPr>
            <p:cNvPr id="367" name="Rectangle 366"/>
            <p:cNvSpPr/>
            <p:nvPr/>
          </p:nvSpPr>
          <p:spPr>
            <a:xfrm>
              <a:off x="899592" y="3212976"/>
              <a:ext cx="2592288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68" name="Connecteur droit 367"/>
            <p:cNvCxnSpPr/>
            <p:nvPr/>
          </p:nvCxnSpPr>
          <p:spPr>
            <a:xfrm>
              <a:off x="111561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necteur droit 368"/>
            <p:cNvCxnSpPr/>
            <p:nvPr/>
          </p:nvCxnSpPr>
          <p:spPr>
            <a:xfrm>
              <a:off x="1331640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necteur droit 373"/>
            <p:cNvCxnSpPr/>
            <p:nvPr/>
          </p:nvCxnSpPr>
          <p:spPr>
            <a:xfrm>
              <a:off x="1547664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necteur droit 375"/>
            <p:cNvCxnSpPr/>
            <p:nvPr/>
          </p:nvCxnSpPr>
          <p:spPr>
            <a:xfrm>
              <a:off x="1763688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Connecteur droit 376"/>
            <p:cNvCxnSpPr/>
            <p:nvPr/>
          </p:nvCxnSpPr>
          <p:spPr>
            <a:xfrm>
              <a:off x="1979712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necteur droit 377"/>
            <p:cNvCxnSpPr/>
            <p:nvPr/>
          </p:nvCxnSpPr>
          <p:spPr>
            <a:xfrm>
              <a:off x="219573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Connecteur droit 378"/>
            <p:cNvCxnSpPr/>
            <p:nvPr/>
          </p:nvCxnSpPr>
          <p:spPr>
            <a:xfrm>
              <a:off x="2411760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Connecteur droit 379"/>
            <p:cNvCxnSpPr/>
            <p:nvPr/>
          </p:nvCxnSpPr>
          <p:spPr>
            <a:xfrm>
              <a:off x="2627784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Connecteur droit 380"/>
            <p:cNvCxnSpPr/>
            <p:nvPr/>
          </p:nvCxnSpPr>
          <p:spPr>
            <a:xfrm>
              <a:off x="2843808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Connecteur droit 381"/>
            <p:cNvCxnSpPr/>
            <p:nvPr/>
          </p:nvCxnSpPr>
          <p:spPr>
            <a:xfrm>
              <a:off x="3059832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Connecteur droit 382"/>
            <p:cNvCxnSpPr/>
            <p:nvPr/>
          </p:nvCxnSpPr>
          <p:spPr>
            <a:xfrm>
              <a:off x="327585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4" name="Groupe 383"/>
          <p:cNvGrpSpPr/>
          <p:nvPr/>
        </p:nvGrpSpPr>
        <p:grpSpPr>
          <a:xfrm>
            <a:off x="2109289" y="4689140"/>
            <a:ext cx="2592288" cy="360040"/>
            <a:chOff x="899592" y="3212976"/>
            <a:chExt cx="2592288" cy="360040"/>
          </a:xfrm>
          <a:solidFill>
            <a:schemeClr val="bg1">
              <a:lumMod val="95000"/>
            </a:schemeClr>
          </a:solidFill>
        </p:grpSpPr>
        <p:sp>
          <p:nvSpPr>
            <p:cNvPr id="385" name="Rectangle 384"/>
            <p:cNvSpPr/>
            <p:nvPr/>
          </p:nvSpPr>
          <p:spPr>
            <a:xfrm>
              <a:off x="899592" y="3212976"/>
              <a:ext cx="2592288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86" name="Connecteur droit 385"/>
            <p:cNvCxnSpPr/>
            <p:nvPr/>
          </p:nvCxnSpPr>
          <p:spPr>
            <a:xfrm>
              <a:off x="111561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Connecteur droit 386"/>
            <p:cNvCxnSpPr/>
            <p:nvPr/>
          </p:nvCxnSpPr>
          <p:spPr>
            <a:xfrm>
              <a:off x="1331640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cteur droit 387"/>
            <p:cNvCxnSpPr/>
            <p:nvPr/>
          </p:nvCxnSpPr>
          <p:spPr>
            <a:xfrm>
              <a:off x="1547664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necteur droit 388"/>
            <p:cNvCxnSpPr/>
            <p:nvPr/>
          </p:nvCxnSpPr>
          <p:spPr>
            <a:xfrm>
              <a:off x="1763688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Connecteur droit 389"/>
            <p:cNvCxnSpPr/>
            <p:nvPr/>
          </p:nvCxnSpPr>
          <p:spPr>
            <a:xfrm>
              <a:off x="1979712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Connecteur droit 390"/>
            <p:cNvCxnSpPr/>
            <p:nvPr/>
          </p:nvCxnSpPr>
          <p:spPr>
            <a:xfrm>
              <a:off x="219573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Connecteur droit 391"/>
            <p:cNvCxnSpPr/>
            <p:nvPr/>
          </p:nvCxnSpPr>
          <p:spPr>
            <a:xfrm>
              <a:off x="2411760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Connecteur droit 392"/>
            <p:cNvCxnSpPr/>
            <p:nvPr/>
          </p:nvCxnSpPr>
          <p:spPr>
            <a:xfrm>
              <a:off x="2627784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Connecteur droit 393"/>
            <p:cNvCxnSpPr/>
            <p:nvPr/>
          </p:nvCxnSpPr>
          <p:spPr>
            <a:xfrm>
              <a:off x="2843808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Connecteur droit 394"/>
            <p:cNvCxnSpPr/>
            <p:nvPr/>
          </p:nvCxnSpPr>
          <p:spPr>
            <a:xfrm>
              <a:off x="3059832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Connecteur droit 395"/>
            <p:cNvCxnSpPr/>
            <p:nvPr/>
          </p:nvCxnSpPr>
          <p:spPr>
            <a:xfrm>
              <a:off x="327585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ZoneTexte 25"/>
          <p:cNvSpPr txBox="1"/>
          <p:nvPr/>
        </p:nvSpPr>
        <p:spPr>
          <a:xfrm>
            <a:off x="577417" y="363683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CoordinateX</a:t>
            </a:r>
            <a:endParaRPr lang="fr-FR" dirty="0"/>
          </a:p>
        </p:txBody>
      </p:sp>
      <p:sp>
        <p:nvSpPr>
          <p:cNvPr id="397" name="ZoneTexte 396"/>
          <p:cNvSpPr txBox="1"/>
          <p:nvPr/>
        </p:nvSpPr>
        <p:spPr>
          <a:xfrm>
            <a:off x="578629" y="413978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CoordinateY</a:t>
            </a:r>
            <a:endParaRPr lang="fr-FR" dirty="0"/>
          </a:p>
        </p:txBody>
      </p:sp>
      <p:sp>
        <p:nvSpPr>
          <p:cNvPr id="398" name="ZoneTexte 397"/>
          <p:cNvSpPr txBox="1"/>
          <p:nvPr/>
        </p:nvSpPr>
        <p:spPr>
          <a:xfrm>
            <a:off x="576634" y="466152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CoordinateZ</a:t>
            </a:r>
            <a:endParaRPr lang="fr-FR" dirty="0" smtClean="0"/>
          </a:p>
        </p:txBody>
      </p:sp>
      <p:sp>
        <p:nvSpPr>
          <p:cNvPr id="399" name="ZoneTexte 398"/>
          <p:cNvSpPr txBox="1"/>
          <p:nvPr/>
        </p:nvSpPr>
        <p:spPr>
          <a:xfrm>
            <a:off x="624854" y="543593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Connectivity</a:t>
            </a:r>
            <a:endParaRPr lang="fr-FR" dirty="0" smtClean="0"/>
          </a:p>
        </p:txBody>
      </p:sp>
      <p:sp>
        <p:nvSpPr>
          <p:cNvPr id="30" name="ZoneTexte 29"/>
          <p:cNvSpPr txBox="1"/>
          <p:nvPr/>
        </p:nvSpPr>
        <p:spPr>
          <a:xfrm>
            <a:off x="1618874" y="332656"/>
            <a:ext cx="147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Petit Maillage</a:t>
            </a:r>
            <a:endParaRPr lang="fr-FR" dirty="0"/>
          </a:p>
        </p:txBody>
      </p:sp>
      <p:sp>
        <p:nvSpPr>
          <p:cNvPr id="78" name="Ellipse 77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4466104" y="2597586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5432563" y="259546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5432446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5428734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3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2594060" y="764704"/>
            <a:ext cx="2879991" cy="1872208"/>
            <a:chOff x="731669" y="692696"/>
            <a:chExt cx="2879991" cy="1872208"/>
          </a:xfrm>
        </p:grpSpPr>
        <p:sp>
          <p:nvSpPr>
            <p:cNvPr id="3" name="Rectangle 2"/>
            <p:cNvSpPr/>
            <p:nvPr/>
          </p:nvSpPr>
          <p:spPr>
            <a:xfrm>
              <a:off x="731708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91718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651689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731669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691679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51650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Rectangle 6"/>
          <p:cNvSpPr/>
          <p:nvPr/>
        </p:nvSpPr>
        <p:spPr>
          <a:xfrm>
            <a:off x="2110996" y="3575464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232702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2543044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2759068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2975092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3191116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40714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>
            <a:off x="3623164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>
            <a:off x="3839188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necteur droit 317"/>
          <p:cNvCxnSpPr/>
          <p:nvPr/>
        </p:nvCxnSpPr>
        <p:spPr>
          <a:xfrm>
            <a:off x="4055212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 droit 318"/>
          <p:cNvCxnSpPr/>
          <p:nvPr/>
        </p:nvCxnSpPr>
        <p:spPr>
          <a:xfrm>
            <a:off x="4271236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/>
          <p:nvPr/>
        </p:nvCxnSpPr>
        <p:spPr>
          <a:xfrm>
            <a:off x="448726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2089840" y="5390904"/>
            <a:ext cx="52184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3" name="Connecteur droit 322"/>
          <p:cNvCxnSpPr/>
          <p:nvPr/>
        </p:nvCxnSpPr>
        <p:spPr>
          <a:xfrm>
            <a:off x="230586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>
            <a:off x="252188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2737912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325"/>
          <p:cNvCxnSpPr/>
          <p:nvPr/>
        </p:nvCxnSpPr>
        <p:spPr>
          <a:xfrm>
            <a:off x="2953936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>
            <a:off x="316996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327"/>
          <p:cNvCxnSpPr/>
          <p:nvPr/>
        </p:nvCxnSpPr>
        <p:spPr>
          <a:xfrm>
            <a:off x="338598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>
            <a:off x="360200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droit 329"/>
          <p:cNvCxnSpPr/>
          <p:nvPr/>
        </p:nvCxnSpPr>
        <p:spPr>
          <a:xfrm>
            <a:off x="3818032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>
            <a:off x="403405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>
            <a:off x="425008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eur droit 333"/>
          <p:cNvCxnSpPr/>
          <p:nvPr/>
        </p:nvCxnSpPr>
        <p:spPr>
          <a:xfrm>
            <a:off x="446610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/>
          <p:nvPr/>
        </p:nvCxnSpPr>
        <p:spPr>
          <a:xfrm>
            <a:off x="4677916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necteur droit 335"/>
          <p:cNvCxnSpPr/>
          <p:nvPr/>
        </p:nvCxnSpPr>
        <p:spPr>
          <a:xfrm>
            <a:off x="489394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necteur droit 336"/>
          <p:cNvCxnSpPr/>
          <p:nvPr/>
        </p:nvCxnSpPr>
        <p:spPr>
          <a:xfrm>
            <a:off x="510996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/>
          <p:nvPr/>
        </p:nvCxnSpPr>
        <p:spPr>
          <a:xfrm>
            <a:off x="532598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eur droit 339"/>
          <p:cNvCxnSpPr/>
          <p:nvPr/>
        </p:nvCxnSpPr>
        <p:spPr>
          <a:xfrm>
            <a:off x="5542012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eur droit 340"/>
          <p:cNvCxnSpPr/>
          <p:nvPr/>
        </p:nvCxnSpPr>
        <p:spPr>
          <a:xfrm>
            <a:off x="575803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/>
          <p:nvPr/>
        </p:nvCxnSpPr>
        <p:spPr>
          <a:xfrm>
            <a:off x="597406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eur droit 342"/>
          <p:cNvCxnSpPr/>
          <p:nvPr/>
        </p:nvCxnSpPr>
        <p:spPr>
          <a:xfrm>
            <a:off x="619008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/>
          <p:nvPr/>
        </p:nvCxnSpPr>
        <p:spPr>
          <a:xfrm>
            <a:off x="6406108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eur droit 350"/>
          <p:cNvCxnSpPr/>
          <p:nvPr/>
        </p:nvCxnSpPr>
        <p:spPr>
          <a:xfrm>
            <a:off x="6622132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eur droit 351"/>
          <p:cNvCxnSpPr/>
          <p:nvPr/>
        </p:nvCxnSpPr>
        <p:spPr>
          <a:xfrm>
            <a:off x="683815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eur droit 355"/>
          <p:cNvCxnSpPr/>
          <p:nvPr/>
        </p:nvCxnSpPr>
        <p:spPr>
          <a:xfrm>
            <a:off x="706847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366"/>
          <p:cNvSpPr/>
          <p:nvPr/>
        </p:nvSpPr>
        <p:spPr>
          <a:xfrm>
            <a:off x="2110996" y="4087904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8" name="Connecteur droit 367"/>
          <p:cNvCxnSpPr/>
          <p:nvPr/>
        </p:nvCxnSpPr>
        <p:spPr>
          <a:xfrm>
            <a:off x="232702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cteur droit 368"/>
          <p:cNvCxnSpPr/>
          <p:nvPr/>
        </p:nvCxnSpPr>
        <p:spPr>
          <a:xfrm>
            <a:off x="2543044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373"/>
          <p:cNvCxnSpPr/>
          <p:nvPr/>
        </p:nvCxnSpPr>
        <p:spPr>
          <a:xfrm>
            <a:off x="2759068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375"/>
          <p:cNvCxnSpPr/>
          <p:nvPr/>
        </p:nvCxnSpPr>
        <p:spPr>
          <a:xfrm>
            <a:off x="2975092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376"/>
          <p:cNvCxnSpPr/>
          <p:nvPr/>
        </p:nvCxnSpPr>
        <p:spPr>
          <a:xfrm>
            <a:off x="3191116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eur droit 377"/>
          <p:cNvCxnSpPr/>
          <p:nvPr/>
        </p:nvCxnSpPr>
        <p:spPr>
          <a:xfrm>
            <a:off x="340714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378"/>
          <p:cNvCxnSpPr/>
          <p:nvPr/>
        </p:nvCxnSpPr>
        <p:spPr>
          <a:xfrm>
            <a:off x="3623164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379"/>
          <p:cNvCxnSpPr/>
          <p:nvPr/>
        </p:nvCxnSpPr>
        <p:spPr>
          <a:xfrm>
            <a:off x="3839188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necteur droit 380"/>
          <p:cNvCxnSpPr/>
          <p:nvPr/>
        </p:nvCxnSpPr>
        <p:spPr>
          <a:xfrm>
            <a:off x="4055212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381"/>
          <p:cNvCxnSpPr/>
          <p:nvPr/>
        </p:nvCxnSpPr>
        <p:spPr>
          <a:xfrm>
            <a:off x="4271236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382"/>
          <p:cNvCxnSpPr/>
          <p:nvPr/>
        </p:nvCxnSpPr>
        <p:spPr>
          <a:xfrm>
            <a:off x="448726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Rectangle 384"/>
          <p:cNvSpPr/>
          <p:nvPr/>
        </p:nvSpPr>
        <p:spPr>
          <a:xfrm>
            <a:off x="2109289" y="4634820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6" name="Connecteur droit 385"/>
          <p:cNvCxnSpPr/>
          <p:nvPr/>
        </p:nvCxnSpPr>
        <p:spPr>
          <a:xfrm>
            <a:off x="232531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386"/>
          <p:cNvCxnSpPr/>
          <p:nvPr/>
        </p:nvCxnSpPr>
        <p:spPr>
          <a:xfrm>
            <a:off x="2541337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387"/>
          <p:cNvCxnSpPr/>
          <p:nvPr/>
        </p:nvCxnSpPr>
        <p:spPr>
          <a:xfrm>
            <a:off x="2757361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 droit 388"/>
          <p:cNvCxnSpPr/>
          <p:nvPr/>
        </p:nvCxnSpPr>
        <p:spPr>
          <a:xfrm>
            <a:off x="2973385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necteur droit 389"/>
          <p:cNvCxnSpPr/>
          <p:nvPr/>
        </p:nvCxnSpPr>
        <p:spPr>
          <a:xfrm>
            <a:off x="3189409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necteur droit 390"/>
          <p:cNvCxnSpPr/>
          <p:nvPr/>
        </p:nvCxnSpPr>
        <p:spPr>
          <a:xfrm>
            <a:off x="340543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391"/>
          <p:cNvCxnSpPr/>
          <p:nvPr/>
        </p:nvCxnSpPr>
        <p:spPr>
          <a:xfrm>
            <a:off x="3621457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necteur droit 392"/>
          <p:cNvCxnSpPr/>
          <p:nvPr/>
        </p:nvCxnSpPr>
        <p:spPr>
          <a:xfrm>
            <a:off x="3837481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eur droit 393"/>
          <p:cNvCxnSpPr/>
          <p:nvPr/>
        </p:nvCxnSpPr>
        <p:spPr>
          <a:xfrm>
            <a:off x="4053505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394"/>
          <p:cNvCxnSpPr/>
          <p:nvPr/>
        </p:nvCxnSpPr>
        <p:spPr>
          <a:xfrm>
            <a:off x="4269529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eur droit 395"/>
          <p:cNvCxnSpPr/>
          <p:nvPr/>
        </p:nvCxnSpPr>
        <p:spPr>
          <a:xfrm>
            <a:off x="448555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77417" y="358251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CoordinateX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97" name="ZoneTexte 396"/>
          <p:cNvSpPr txBox="1"/>
          <p:nvPr/>
        </p:nvSpPr>
        <p:spPr>
          <a:xfrm>
            <a:off x="578629" y="408546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CoordinateY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98" name="ZoneTexte 397"/>
          <p:cNvSpPr txBox="1"/>
          <p:nvPr/>
        </p:nvSpPr>
        <p:spPr>
          <a:xfrm>
            <a:off x="576634" y="460720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CoordinateZ</a:t>
            </a:r>
            <a:endParaRPr lang="fr-FR" dirty="0" smtClean="0">
              <a:solidFill>
                <a:srgbClr val="00B05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18874" y="332656"/>
            <a:ext cx="98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Maillage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339752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4466104" y="2597586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5432563" y="2595463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432446" y="1659359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5428734" y="723255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/>
          <p:cNvSpPr txBox="1"/>
          <p:nvPr/>
        </p:nvSpPr>
        <p:spPr>
          <a:xfrm>
            <a:off x="3275856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93" name="ZoneTexte 92"/>
          <p:cNvSpPr txBox="1"/>
          <p:nvPr/>
        </p:nvSpPr>
        <p:spPr>
          <a:xfrm>
            <a:off x="4270314" y="2573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8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5219480" y="2573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7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2347212" y="1620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3209468" y="16202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10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4153296" y="16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11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5226940" y="16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6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2350505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3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3212761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4270314" y="70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4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5230233" y="70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5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46" name="ZoneTexte 145"/>
          <p:cNvSpPr txBox="1"/>
          <p:nvPr/>
        </p:nvSpPr>
        <p:spPr>
          <a:xfrm>
            <a:off x="624854" y="538161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4"/>
                </a:solidFill>
              </a:rPr>
              <a:t>Connectivity</a:t>
            </a:r>
            <a:endParaRPr lang="fr-FR" dirty="0" smtClean="0">
              <a:solidFill>
                <a:schemeClr val="accent4"/>
              </a:solidFill>
            </a:endParaRPr>
          </a:p>
        </p:txBody>
      </p:sp>
      <p:sp>
        <p:nvSpPr>
          <p:cNvPr id="147" name="ZoneTexte 146"/>
          <p:cNvSpPr txBox="1"/>
          <p:nvPr/>
        </p:nvSpPr>
        <p:spPr>
          <a:xfrm>
            <a:off x="292320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388321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4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49" name="ZoneTexte 148"/>
          <p:cNvSpPr txBox="1"/>
          <p:nvPr/>
        </p:nvSpPr>
        <p:spPr>
          <a:xfrm>
            <a:off x="484322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0" name="ZoneTexte 149"/>
          <p:cNvSpPr txBox="1"/>
          <p:nvPr/>
        </p:nvSpPr>
        <p:spPr>
          <a:xfrm>
            <a:off x="292324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388325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6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2" name="ZoneTexte 151"/>
          <p:cNvSpPr txBox="1"/>
          <p:nvPr/>
        </p:nvSpPr>
        <p:spPr>
          <a:xfrm>
            <a:off x="484326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5</a:t>
            </a:r>
            <a:endParaRPr lang="fr-F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28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2594060" y="764704"/>
            <a:ext cx="2879991" cy="1872208"/>
            <a:chOff x="731669" y="692696"/>
            <a:chExt cx="2879991" cy="1872208"/>
          </a:xfrm>
        </p:grpSpPr>
        <p:sp>
          <p:nvSpPr>
            <p:cNvPr id="3" name="Rectangle 2"/>
            <p:cNvSpPr/>
            <p:nvPr/>
          </p:nvSpPr>
          <p:spPr>
            <a:xfrm>
              <a:off x="731708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91718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651689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731669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691679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51650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Rectangle 6"/>
          <p:cNvSpPr/>
          <p:nvPr/>
        </p:nvSpPr>
        <p:spPr>
          <a:xfrm>
            <a:off x="2110996" y="3575464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232702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2543044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2759068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2975092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3191116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40714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>
            <a:off x="3623164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>
            <a:off x="3839188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necteur droit 317"/>
          <p:cNvCxnSpPr/>
          <p:nvPr/>
        </p:nvCxnSpPr>
        <p:spPr>
          <a:xfrm>
            <a:off x="4055212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 droit 318"/>
          <p:cNvCxnSpPr/>
          <p:nvPr/>
        </p:nvCxnSpPr>
        <p:spPr>
          <a:xfrm>
            <a:off x="4249712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/>
          <p:nvPr/>
        </p:nvCxnSpPr>
        <p:spPr>
          <a:xfrm>
            <a:off x="448726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2068316" y="5390904"/>
            <a:ext cx="52184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3" name="Connecteur droit 322"/>
          <p:cNvCxnSpPr/>
          <p:nvPr/>
        </p:nvCxnSpPr>
        <p:spPr>
          <a:xfrm>
            <a:off x="230586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>
            <a:off x="252188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2737912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325"/>
          <p:cNvCxnSpPr/>
          <p:nvPr/>
        </p:nvCxnSpPr>
        <p:spPr>
          <a:xfrm>
            <a:off x="2953936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>
            <a:off x="316996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327"/>
          <p:cNvCxnSpPr/>
          <p:nvPr/>
        </p:nvCxnSpPr>
        <p:spPr>
          <a:xfrm>
            <a:off x="338598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>
            <a:off x="360200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droit 329"/>
          <p:cNvCxnSpPr/>
          <p:nvPr/>
        </p:nvCxnSpPr>
        <p:spPr>
          <a:xfrm>
            <a:off x="3818032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>
            <a:off x="403405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>
            <a:off x="425008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eur droit 333"/>
          <p:cNvCxnSpPr/>
          <p:nvPr/>
        </p:nvCxnSpPr>
        <p:spPr>
          <a:xfrm>
            <a:off x="446610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/>
          <p:nvPr/>
        </p:nvCxnSpPr>
        <p:spPr>
          <a:xfrm>
            <a:off x="4677916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necteur droit 335"/>
          <p:cNvCxnSpPr/>
          <p:nvPr/>
        </p:nvCxnSpPr>
        <p:spPr>
          <a:xfrm>
            <a:off x="489394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necteur droit 336"/>
          <p:cNvCxnSpPr/>
          <p:nvPr/>
        </p:nvCxnSpPr>
        <p:spPr>
          <a:xfrm>
            <a:off x="510996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/>
          <p:nvPr/>
        </p:nvCxnSpPr>
        <p:spPr>
          <a:xfrm>
            <a:off x="532598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eur droit 339"/>
          <p:cNvCxnSpPr/>
          <p:nvPr/>
        </p:nvCxnSpPr>
        <p:spPr>
          <a:xfrm>
            <a:off x="5542012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eur droit 340"/>
          <p:cNvCxnSpPr/>
          <p:nvPr/>
        </p:nvCxnSpPr>
        <p:spPr>
          <a:xfrm>
            <a:off x="575803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/>
          <p:nvPr/>
        </p:nvCxnSpPr>
        <p:spPr>
          <a:xfrm>
            <a:off x="597406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eur droit 342"/>
          <p:cNvCxnSpPr/>
          <p:nvPr/>
        </p:nvCxnSpPr>
        <p:spPr>
          <a:xfrm>
            <a:off x="619008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/>
          <p:nvPr/>
        </p:nvCxnSpPr>
        <p:spPr>
          <a:xfrm>
            <a:off x="6406108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eur droit 350"/>
          <p:cNvCxnSpPr/>
          <p:nvPr/>
        </p:nvCxnSpPr>
        <p:spPr>
          <a:xfrm>
            <a:off x="6622132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eur droit 351"/>
          <p:cNvCxnSpPr/>
          <p:nvPr/>
        </p:nvCxnSpPr>
        <p:spPr>
          <a:xfrm>
            <a:off x="683815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eur droit 355"/>
          <p:cNvCxnSpPr/>
          <p:nvPr/>
        </p:nvCxnSpPr>
        <p:spPr>
          <a:xfrm>
            <a:off x="706847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366"/>
          <p:cNvSpPr/>
          <p:nvPr/>
        </p:nvSpPr>
        <p:spPr>
          <a:xfrm>
            <a:off x="2089472" y="4087904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8" name="Connecteur droit 367"/>
          <p:cNvCxnSpPr/>
          <p:nvPr/>
        </p:nvCxnSpPr>
        <p:spPr>
          <a:xfrm>
            <a:off x="232702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cteur droit 368"/>
          <p:cNvCxnSpPr/>
          <p:nvPr/>
        </p:nvCxnSpPr>
        <p:spPr>
          <a:xfrm>
            <a:off x="2543044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373"/>
          <p:cNvCxnSpPr/>
          <p:nvPr/>
        </p:nvCxnSpPr>
        <p:spPr>
          <a:xfrm>
            <a:off x="2759068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375"/>
          <p:cNvCxnSpPr/>
          <p:nvPr/>
        </p:nvCxnSpPr>
        <p:spPr>
          <a:xfrm>
            <a:off x="2975092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376"/>
          <p:cNvCxnSpPr/>
          <p:nvPr/>
        </p:nvCxnSpPr>
        <p:spPr>
          <a:xfrm>
            <a:off x="3191116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eur droit 377"/>
          <p:cNvCxnSpPr/>
          <p:nvPr/>
        </p:nvCxnSpPr>
        <p:spPr>
          <a:xfrm>
            <a:off x="340714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378"/>
          <p:cNvCxnSpPr/>
          <p:nvPr/>
        </p:nvCxnSpPr>
        <p:spPr>
          <a:xfrm>
            <a:off x="3623164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379"/>
          <p:cNvCxnSpPr/>
          <p:nvPr/>
        </p:nvCxnSpPr>
        <p:spPr>
          <a:xfrm>
            <a:off x="3839188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necteur droit 380"/>
          <p:cNvCxnSpPr/>
          <p:nvPr/>
        </p:nvCxnSpPr>
        <p:spPr>
          <a:xfrm>
            <a:off x="4055212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381"/>
          <p:cNvCxnSpPr/>
          <p:nvPr/>
        </p:nvCxnSpPr>
        <p:spPr>
          <a:xfrm>
            <a:off x="4271236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382"/>
          <p:cNvCxnSpPr/>
          <p:nvPr/>
        </p:nvCxnSpPr>
        <p:spPr>
          <a:xfrm>
            <a:off x="448726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Rectangle 384"/>
          <p:cNvSpPr/>
          <p:nvPr/>
        </p:nvSpPr>
        <p:spPr>
          <a:xfrm>
            <a:off x="2087765" y="4634820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6" name="Connecteur droit 385"/>
          <p:cNvCxnSpPr/>
          <p:nvPr/>
        </p:nvCxnSpPr>
        <p:spPr>
          <a:xfrm>
            <a:off x="232531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386"/>
          <p:cNvCxnSpPr/>
          <p:nvPr/>
        </p:nvCxnSpPr>
        <p:spPr>
          <a:xfrm>
            <a:off x="2541337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387"/>
          <p:cNvCxnSpPr/>
          <p:nvPr/>
        </p:nvCxnSpPr>
        <p:spPr>
          <a:xfrm>
            <a:off x="2757361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 droit 388"/>
          <p:cNvCxnSpPr/>
          <p:nvPr/>
        </p:nvCxnSpPr>
        <p:spPr>
          <a:xfrm>
            <a:off x="2973385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necteur droit 389"/>
          <p:cNvCxnSpPr/>
          <p:nvPr/>
        </p:nvCxnSpPr>
        <p:spPr>
          <a:xfrm>
            <a:off x="3189409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necteur droit 390"/>
          <p:cNvCxnSpPr/>
          <p:nvPr/>
        </p:nvCxnSpPr>
        <p:spPr>
          <a:xfrm>
            <a:off x="340543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391"/>
          <p:cNvCxnSpPr/>
          <p:nvPr/>
        </p:nvCxnSpPr>
        <p:spPr>
          <a:xfrm>
            <a:off x="3621457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necteur droit 392"/>
          <p:cNvCxnSpPr/>
          <p:nvPr/>
        </p:nvCxnSpPr>
        <p:spPr>
          <a:xfrm>
            <a:off x="3837481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eur droit 393"/>
          <p:cNvCxnSpPr/>
          <p:nvPr/>
        </p:nvCxnSpPr>
        <p:spPr>
          <a:xfrm>
            <a:off x="4053505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394"/>
          <p:cNvCxnSpPr/>
          <p:nvPr/>
        </p:nvCxnSpPr>
        <p:spPr>
          <a:xfrm>
            <a:off x="4269529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eur droit 395"/>
          <p:cNvCxnSpPr/>
          <p:nvPr/>
        </p:nvCxnSpPr>
        <p:spPr>
          <a:xfrm>
            <a:off x="448555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77417" y="358251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CoordinateX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97" name="ZoneTexte 396"/>
          <p:cNvSpPr txBox="1"/>
          <p:nvPr/>
        </p:nvSpPr>
        <p:spPr>
          <a:xfrm>
            <a:off x="578629" y="408546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CoordinateY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98" name="ZoneTexte 397"/>
          <p:cNvSpPr txBox="1"/>
          <p:nvPr/>
        </p:nvSpPr>
        <p:spPr>
          <a:xfrm>
            <a:off x="576634" y="460720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CoordinateZ</a:t>
            </a:r>
            <a:endParaRPr lang="fr-FR" dirty="0" smtClean="0">
              <a:solidFill>
                <a:srgbClr val="00B05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18874" y="332656"/>
            <a:ext cx="98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Maillage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339752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4466104" y="2597586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5432563" y="2595463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432446" y="1659359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5428734" y="723255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/>
          <p:cNvSpPr txBox="1"/>
          <p:nvPr/>
        </p:nvSpPr>
        <p:spPr>
          <a:xfrm>
            <a:off x="3275856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93" name="ZoneTexte 92"/>
          <p:cNvSpPr txBox="1"/>
          <p:nvPr/>
        </p:nvSpPr>
        <p:spPr>
          <a:xfrm>
            <a:off x="4270314" y="2573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8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5219480" y="2573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7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2347212" y="1620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3209468" y="16202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10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4153296" y="16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11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5226940" y="16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6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2350505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3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3212761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4270314" y="70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4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5230233" y="70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5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054892" y="5425479"/>
            <a:ext cx="5415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1 9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sz="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3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3 8 7 6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9 8</a:t>
            </a:r>
            <a:r>
              <a:rPr lang="fr-F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111011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6 5 4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fr-F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6" name="Accolade ouvrante 5"/>
          <p:cNvSpPr/>
          <p:nvPr/>
        </p:nvSpPr>
        <p:spPr>
          <a:xfrm rot="16200000">
            <a:off x="2453024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ccolade ouvrante 109"/>
          <p:cNvSpPr/>
          <p:nvPr/>
        </p:nvSpPr>
        <p:spPr>
          <a:xfrm rot="16200000">
            <a:off x="3327206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Accolade ouvrante 111"/>
          <p:cNvSpPr/>
          <p:nvPr/>
        </p:nvSpPr>
        <p:spPr>
          <a:xfrm rot="16200000">
            <a:off x="4201388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Accolade ouvrante 113"/>
          <p:cNvSpPr/>
          <p:nvPr/>
        </p:nvSpPr>
        <p:spPr>
          <a:xfrm rot="16200000">
            <a:off x="5075570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Accolade ouvrante 115"/>
          <p:cNvSpPr/>
          <p:nvPr/>
        </p:nvSpPr>
        <p:spPr>
          <a:xfrm rot="16200000">
            <a:off x="5949752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Accolade ouvrante 117"/>
          <p:cNvSpPr/>
          <p:nvPr/>
        </p:nvSpPr>
        <p:spPr>
          <a:xfrm rot="16200000">
            <a:off x="6823934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ZoneTexte 119"/>
          <p:cNvSpPr txBox="1"/>
          <p:nvPr/>
        </p:nvSpPr>
        <p:spPr>
          <a:xfrm>
            <a:off x="2073942" y="3197736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1 2 3 4 5 6 7 8 9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3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3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21" name="Accolade ouvrante 120"/>
          <p:cNvSpPr/>
          <p:nvPr/>
        </p:nvSpPr>
        <p:spPr>
          <a:xfrm rot="16200000" flipH="1">
            <a:off x="2158147" y="338184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Accolade ouvrante 121"/>
          <p:cNvSpPr/>
          <p:nvPr/>
        </p:nvSpPr>
        <p:spPr>
          <a:xfrm rot="16200000" flipH="1">
            <a:off x="2381866" y="338212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Accolade ouvrante 122"/>
          <p:cNvSpPr/>
          <p:nvPr/>
        </p:nvSpPr>
        <p:spPr>
          <a:xfrm rot="16200000" flipH="1">
            <a:off x="2602424" y="338240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Accolade ouvrante 123"/>
          <p:cNvSpPr/>
          <p:nvPr/>
        </p:nvSpPr>
        <p:spPr>
          <a:xfrm rot="16200000" flipH="1">
            <a:off x="2820991" y="338268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Accolade ouvrante 124"/>
          <p:cNvSpPr/>
          <p:nvPr/>
        </p:nvSpPr>
        <p:spPr>
          <a:xfrm rot="16200000" flipH="1">
            <a:off x="3038764" y="338296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Accolade ouvrante 125"/>
          <p:cNvSpPr/>
          <p:nvPr/>
        </p:nvSpPr>
        <p:spPr>
          <a:xfrm rot="16200000" flipH="1">
            <a:off x="3251000" y="338502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Accolade ouvrante 126"/>
          <p:cNvSpPr/>
          <p:nvPr/>
        </p:nvSpPr>
        <p:spPr>
          <a:xfrm rot="16200000" flipH="1">
            <a:off x="3462019" y="338530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Accolade ouvrante 127"/>
          <p:cNvSpPr/>
          <p:nvPr/>
        </p:nvSpPr>
        <p:spPr>
          <a:xfrm rot="16200000" flipH="1">
            <a:off x="3682577" y="338184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Accolade ouvrante 128"/>
          <p:cNvSpPr/>
          <p:nvPr/>
        </p:nvSpPr>
        <p:spPr>
          <a:xfrm rot="16200000" flipH="1">
            <a:off x="3904319" y="338586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Accolade ouvrante 129"/>
          <p:cNvSpPr/>
          <p:nvPr/>
        </p:nvSpPr>
        <p:spPr>
          <a:xfrm rot="16200000" flipH="1">
            <a:off x="4125267" y="3386140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Accolade ouvrante 130"/>
          <p:cNvSpPr/>
          <p:nvPr/>
        </p:nvSpPr>
        <p:spPr>
          <a:xfrm rot="16200000" flipH="1">
            <a:off x="4337835" y="338614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Accolade ouvrante 131"/>
          <p:cNvSpPr/>
          <p:nvPr/>
        </p:nvSpPr>
        <p:spPr>
          <a:xfrm rot="16200000" flipH="1">
            <a:off x="4551354" y="338614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ZoneTexte 145"/>
          <p:cNvSpPr txBox="1"/>
          <p:nvPr/>
        </p:nvSpPr>
        <p:spPr>
          <a:xfrm>
            <a:off x="624854" y="538161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4"/>
                </a:solidFill>
              </a:rPr>
              <a:t>Connectivity</a:t>
            </a:r>
            <a:endParaRPr lang="fr-FR" dirty="0" smtClean="0">
              <a:solidFill>
                <a:schemeClr val="accent4"/>
              </a:solidFill>
            </a:endParaRPr>
          </a:p>
        </p:txBody>
      </p:sp>
      <p:sp>
        <p:nvSpPr>
          <p:cNvPr id="147" name="ZoneTexte 146"/>
          <p:cNvSpPr txBox="1"/>
          <p:nvPr/>
        </p:nvSpPr>
        <p:spPr>
          <a:xfrm>
            <a:off x="292320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388321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4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49" name="ZoneTexte 148"/>
          <p:cNvSpPr txBox="1"/>
          <p:nvPr/>
        </p:nvSpPr>
        <p:spPr>
          <a:xfrm>
            <a:off x="484322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0" name="ZoneTexte 149"/>
          <p:cNvSpPr txBox="1"/>
          <p:nvPr/>
        </p:nvSpPr>
        <p:spPr>
          <a:xfrm>
            <a:off x="292324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388325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6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2" name="ZoneTexte 151"/>
          <p:cNvSpPr txBox="1"/>
          <p:nvPr/>
        </p:nvSpPr>
        <p:spPr>
          <a:xfrm>
            <a:off x="484326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5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3" name="ZoneTexte 152"/>
          <p:cNvSpPr txBox="1"/>
          <p:nvPr/>
        </p:nvSpPr>
        <p:spPr>
          <a:xfrm>
            <a:off x="2350505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3224687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5" name="ZoneTexte 154"/>
          <p:cNvSpPr txBox="1"/>
          <p:nvPr/>
        </p:nvSpPr>
        <p:spPr>
          <a:xfrm>
            <a:off x="4098869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6" name="ZoneTexte 155"/>
          <p:cNvSpPr txBox="1"/>
          <p:nvPr/>
        </p:nvSpPr>
        <p:spPr>
          <a:xfrm>
            <a:off x="4973051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4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7" name="ZoneTexte 156"/>
          <p:cNvSpPr txBox="1"/>
          <p:nvPr/>
        </p:nvSpPr>
        <p:spPr>
          <a:xfrm>
            <a:off x="5847233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5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8" name="ZoneTexte 157"/>
          <p:cNvSpPr txBox="1"/>
          <p:nvPr/>
        </p:nvSpPr>
        <p:spPr>
          <a:xfrm>
            <a:off x="6721415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6</a:t>
            </a:r>
            <a:endParaRPr lang="fr-F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5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4099" y="76470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/>
          <p:nvPr/>
        </p:nvSpPr>
        <p:spPr>
          <a:xfrm>
            <a:off x="3554109" y="76470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/>
          <p:nvPr/>
        </p:nvSpPr>
        <p:spPr>
          <a:xfrm>
            <a:off x="4811930" y="908720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/>
          <p:cNvSpPr/>
          <p:nvPr/>
        </p:nvSpPr>
        <p:spPr>
          <a:xfrm>
            <a:off x="2594060" y="1700808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181"/>
          <p:cNvSpPr/>
          <p:nvPr/>
        </p:nvSpPr>
        <p:spPr>
          <a:xfrm>
            <a:off x="3851920" y="184482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183"/>
          <p:cNvSpPr/>
          <p:nvPr/>
        </p:nvSpPr>
        <p:spPr>
          <a:xfrm>
            <a:off x="4811891" y="184482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110996" y="362978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232702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254304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275906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2975092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3191116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40714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>
            <a:off x="362316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>
            <a:off x="383918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2089840" y="5445224"/>
            <a:ext cx="256951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3" name="Connecteur droit 322"/>
          <p:cNvCxnSpPr/>
          <p:nvPr/>
        </p:nvCxnSpPr>
        <p:spPr>
          <a:xfrm>
            <a:off x="230586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>
            <a:off x="252188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2737912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325"/>
          <p:cNvCxnSpPr/>
          <p:nvPr/>
        </p:nvCxnSpPr>
        <p:spPr>
          <a:xfrm>
            <a:off x="2953936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>
            <a:off x="316996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327"/>
          <p:cNvCxnSpPr/>
          <p:nvPr/>
        </p:nvCxnSpPr>
        <p:spPr>
          <a:xfrm>
            <a:off x="338598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>
            <a:off x="360200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droit 329"/>
          <p:cNvCxnSpPr/>
          <p:nvPr/>
        </p:nvCxnSpPr>
        <p:spPr>
          <a:xfrm>
            <a:off x="3818032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>
            <a:off x="4034056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>
            <a:off x="425008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eur droit 333"/>
          <p:cNvCxnSpPr/>
          <p:nvPr/>
        </p:nvCxnSpPr>
        <p:spPr>
          <a:xfrm>
            <a:off x="446610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77417" y="363683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CoordinateX</a:t>
            </a:r>
            <a:endParaRPr lang="fr-FR" dirty="0"/>
          </a:p>
        </p:txBody>
      </p:sp>
      <p:sp>
        <p:nvSpPr>
          <p:cNvPr id="397" name="ZoneTexte 396"/>
          <p:cNvSpPr txBox="1"/>
          <p:nvPr/>
        </p:nvSpPr>
        <p:spPr>
          <a:xfrm>
            <a:off x="578629" y="413978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CoordinateY</a:t>
            </a:r>
            <a:endParaRPr lang="fr-FR" dirty="0"/>
          </a:p>
        </p:txBody>
      </p:sp>
      <p:sp>
        <p:nvSpPr>
          <p:cNvPr id="398" name="ZoneTexte 397"/>
          <p:cNvSpPr txBox="1"/>
          <p:nvPr/>
        </p:nvSpPr>
        <p:spPr>
          <a:xfrm>
            <a:off x="576634" y="466152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CoordinateZ</a:t>
            </a:r>
            <a:endParaRPr lang="fr-FR" dirty="0" smtClean="0"/>
          </a:p>
        </p:txBody>
      </p:sp>
      <p:sp>
        <p:nvSpPr>
          <p:cNvPr id="399" name="ZoneTexte 398"/>
          <p:cNvSpPr txBox="1"/>
          <p:nvPr/>
        </p:nvSpPr>
        <p:spPr>
          <a:xfrm>
            <a:off x="624854" y="543593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Connectivity</a:t>
            </a:r>
            <a:endParaRPr lang="fr-FR" dirty="0" smtClean="0"/>
          </a:p>
        </p:txBody>
      </p:sp>
      <p:sp>
        <p:nvSpPr>
          <p:cNvPr id="30" name="ZoneTexte 29"/>
          <p:cNvSpPr txBox="1"/>
          <p:nvPr/>
        </p:nvSpPr>
        <p:spPr>
          <a:xfrm>
            <a:off x="1618874" y="332656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Deux maillages</a:t>
            </a:r>
            <a:endParaRPr lang="fr-FR" dirty="0"/>
          </a:p>
        </p:txBody>
      </p:sp>
      <p:sp>
        <p:nvSpPr>
          <p:cNvPr id="78" name="Ellipse 77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4765829" y="274279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5732288" y="274067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5732171" y="1804566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5728459" y="86846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3810852" y="2744638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3810852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4770784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4768928" y="87243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>
            <a:stCxn id="80" idx="1"/>
            <a:endCxn id="90" idx="5"/>
          </p:cNvCxnSpPr>
          <p:nvPr/>
        </p:nvCxnSpPr>
        <p:spPr>
          <a:xfrm>
            <a:off x="3524722" y="2607603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3522802" y="1668781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4493619" y="1670075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4480910" y="738010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790465" y="363683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>
            <a:off x="600648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622251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643853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6654561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6870585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708660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730263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751865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116667" y="4142028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3" name="Connecteur droit 112"/>
          <p:cNvCxnSpPr/>
          <p:nvPr/>
        </p:nvCxnSpPr>
        <p:spPr>
          <a:xfrm>
            <a:off x="233269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254871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276473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2980763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>
            <a:off x="3196787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341281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362883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384485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796136" y="4149080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2" name="Connecteur droit 121"/>
          <p:cNvCxnSpPr/>
          <p:nvPr/>
        </p:nvCxnSpPr>
        <p:spPr>
          <a:xfrm>
            <a:off x="601216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622818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644420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6660232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6876256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709228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730830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752432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116108" y="464608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1" name="Connecteur droit 130"/>
          <p:cNvCxnSpPr/>
          <p:nvPr/>
        </p:nvCxnSpPr>
        <p:spPr>
          <a:xfrm>
            <a:off x="233213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254815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276418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2980204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3196228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341225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362827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384430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5795577" y="465313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0" name="Connecteur droit 139"/>
          <p:cNvCxnSpPr/>
          <p:nvPr/>
        </p:nvCxnSpPr>
        <p:spPr>
          <a:xfrm>
            <a:off x="601160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622762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>
            <a:off x="644364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6659673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6875697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>
            <a:off x="709172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>
            <a:off x="730774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>
            <a:off x="752376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796136" y="5451668"/>
            <a:ext cx="256951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0" name="Connecteur droit 149"/>
          <p:cNvCxnSpPr/>
          <p:nvPr/>
        </p:nvCxnSpPr>
        <p:spPr>
          <a:xfrm>
            <a:off x="601216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622818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>
            <a:off x="6444208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>
            <a:off x="6660232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>
            <a:off x="687625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>
            <a:off x="709228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>
            <a:off x="730830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7524328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>
            <a:off x="7740352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>
            <a:off x="795637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>
            <a:off x="817240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4099" y="76470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/>
          <p:nvPr/>
        </p:nvSpPr>
        <p:spPr>
          <a:xfrm>
            <a:off x="3554109" y="76470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/>
          <p:nvPr/>
        </p:nvSpPr>
        <p:spPr>
          <a:xfrm>
            <a:off x="4811930" y="908720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/>
          <p:cNvSpPr/>
          <p:nvPr/>
        </p:nvSpPr>
        <p:spPr>
          <a:xfrm>
            <a:off x="2594060" y="1700808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181"/>
          <p:cNvSpPr/>
          <p:nvPr/>
        </p:nvSpPr>
        <p:spPr>
          <a:xfrm>
            <a:off x="3851920" y="184482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183"/>
          <p:cNvSpPr/>
          <p:nvPr/>
        </p:nvSpPr>
        <p:spPr>
          <a:xfrm>
            <a:off x="4811891" y="184482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1618874" y="332656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Deux maillages</a:t>
            </a:r>
            <a:endParaRPr lang="fr-FR" dirty="0"/>
          </a:p>
        </p:txBody>
      </p:sp>
      <p:sp>
        <p:nvSpPr>
          <p:cNvPr id="78" name="Ellipse 77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4765829" y="274279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5732288" y="274067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5732171" y="1804566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5728459" y="86846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3810852" y="2744638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3810852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4770784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4768928" y="87243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>
            <a:stCxn id="80" idx="1"/>
            <a:endCxn id="90" idx="5"/>
          </p:cNvCxnSpPr>
          <p:nvPr/>
        </p:nvCxnSpPr>
        <p:spPr>
          <a:xfrm>
            <a:off x="3524722" y="2607603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3522802" y="1668781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4493619" y="1670075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4480910" y="738010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2340098" y="2640880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endParaRPr lang="fr-FR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5" name="Ellipse 224"/>
          <p:cNvSpPr/>
          <p:nvPr/>
        </p:nvSpPr>
        <p:spPr>
          <a:xfrm>
            <a:off x="3308494" y="266748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226" name="Ellipse 225"/>
          <p:cNvSpPr/>
          <p:nvPr/>
        </p:nvSpPr>
        <p:spPr>
          <a:xfrm>
            <a:off x="2324878" y="747812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27" name="Ellipse 226"/>
          <p:cNvSpPr/>
          <p:nvPr/>
        </p:nvSpPr>
        <p:spPr>
          <a:xfrm>
            <a:off x="3308494" y="79374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29" name="Ellipse 228"/>
          <p:cNvSpPr/>
          <p:nvPr/>
        </p:nvSpPr>
        <p:spPr>
          <a:xfrm>
            <a:off x="4268662" y="79374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30" name="Ellipse 229"/>
          <p:cNvSpPr/>
          <p:nvPr/>
        </p:nvSpPr>
        <p:spPr>
          <a:xfrm>
            <a:off x="2332691" y="1704776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31" name="Ellipse 230"/>
          <p:cNvSpPr/>
          <p:nvPr/>
        </p:nvSpPr>
        <p:spPr>
          <a:xfrm>
            <a:off x="3294961" y="1451843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32" name="Ellipse 231"/>
          <p:cNvSpPr/>
          <p:nvPr/>
        </p:nvSpPr>
        <p:spPr>
          <a:xfrm>
            <a:off x="4277546" y="1451843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33" name="Ellipse 232"/>
          <p:cNvSpPr/>
          <p:nvPr/>
        </p:nvSpPr>
        <p:spPr>
          <a:xfrm>
            <a:off x="4853682" y="947783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36" name="Ellipse 235"/>
          <p:cNvSpPr/>
          <p:nvPr/>
        </p:nvSpPr>
        <p:spPr>
          <a:xfrm>
            <a:off x="5811357" y="913879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37" name="Ellipse 236"/>
          <p:cNvSpPr/>
          <p:nvPr/>
        </p:nvSpPr>
        <p:spPr>
          <a:xfrm>
            <a:off x="5815186" y="1876574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38" name="Ellipse 237"/>
          <p:cNvSpPr/>
          <p:nvPr/>
        </p:nvSpPr>
        <p:spPr>
          <a:xfrm>
            <a:off x="5796136" y="2796168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240" name="Ellipse 239"/>
          <p:cNvSpPr/>
          <p:nvPr/>
        </p:nvSpPr>
        <p:spPr>
          <a:xfrm>
            <a:off x="4837798" y="1877868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241" name="Ellipse 240"/>
          <p:cNvSpPr/>
          <p:nvPr/>
        </p:nvSpPr>
        <p:spPr>
          <a:xfrm>
            <a:off x="3893750" y="1876574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43" name="Ellipse 242"/>
          <p:cNvSpPr/>
          <p:nvPr/>
        </p:nvSpPr>
        <p:spPr>
          <a:xfrm>
            <a:off x="4228834" y="2209118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44" name="Ellipse 243"/>
          <p:cNvSpPr/>
          <p:nvPr/>
        </p:nvSpPr>
        <p:spPr>
          <a:xfrm>
            <a:off x="5188118" y="2209118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45" name="Ellipse 244"/>
          <p:cNvSpPr/>
          <p:nvPr/>
        </p:nvSpPr>
        <p:spPr>
          <a:xfrm>
            <a:off x="5188118" y="1273014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46" name="Ellipse 245"/>
          <p:cNvSpPr/>
          <p:nvPr/>
        </p:nvSpPr>
        <p:spPr>
          <a:xfrm>
            <a:off x="2964073" y="1128998"/>
            <a:ext cx="207516" cy="20751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247" name="Ellipse 246"/>
          <p:cNvSpPr/>
          <p:nvPr/>
        </p:nvSpPr>
        <p:spPr>
          <a:xfrm>
            <a:off x="3923357" y="1128998"/>
            <a:ext cx="207516" cy="20751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248" name="Ellipse 247"/>
          <p:cNvSpPr/>
          <p:nvPr/>
        </p:nvSpPr>
        <p:spPr>
          <a:xfrm>
            <a:off x="2964073" y="2065102"/>
            <a:ext cx="207516" cy="20751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337" name="Rectangle 336"/>
          <p:cNvSpPr/>
          <p:nvPr/>
        </p:nvSpPr>
        <p:spPr>
          <a:xfrm>
            <a:off x="2110996" y="362978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8" name="Connecteur droit 337"/>
          <p:cNvCxnSpPr/>
          <p:nvPr/>
        </p:nvCxnSpPr>
        <p:spPr>
          <a:xfrm>
            <a:off x="232702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cteur droit 338"/>
          <p:cNvCxnSpPr/>
          <p:nvPr/>
        </p:nvCxnSpPr>
        <p:spPr>
          <a:xfrm>
            <a:off x="254304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eur droit 339"/>
          <p:cNvCxnSpPr/>
          <p:nvPr/>
        </p:nvCxnSpPr>
        <p:spPr>
          <a:xfrm>
            <a:off x="275906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eur droit 340"/>
          <p:cNvCxnSpPr/>
          <p:nvPr/>
        </p:nvCxnSpPr>
        <p:spPr>
          <a:xfrm>
            <a:off x="2975092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/>
          <p:nvPr/>
        </p:nvCxnSpPr>
        <p:spPr>
          <a:xfrm>
            <a:off x="3191116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eur droit 342"/>
          <p:cNvCxnSpPr/>
          <p:nvPr/>
        </p:nvCxnSpPr>
        <p:spPr>
          <a:xfrm>
            <a:off x="340714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necteur droit 343"/>
          <p:cNvCxnSpPr/>
          <p:nvPr/>
        </p:nvCxnSpPr>
        <p:spPr>
          <a:xfrm>
            <a:off x="362316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/>
          <p:nvPr/>
        </p:nvCxnSpPr>
        <p:spPr>
          <a:xfrm>
            <a:off x="383918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>
            <a:off x="2089840" y="5445224"/>
            <a:ext cx="256951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7" name="Connecteur droit 346"/>
          <p:cNvCxnSpPr/>
          <p:nvPr/>
        </p:nvCxnSpPr>
        <p:spPr>
          <a:xfrm>
            <a:off x="230586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necteur droit 347"/>
          <p:cNvCxnSpPr/>
          <p:nvPr/>
        </p:nvCxnSpPr>
        <p:spPr>
          <a:xfrm>
            <a:off x="252188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cteur droit 348"/>
          <p:cNvCxnSpPr/>
          <p:nvPr/>
        </p:nvCxnSpPr>
        <p:spPr>
          <a:xfrm>
            <a:off x="2737912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eur droit 349"/>
          <p:cNvCxnSpPr/>
          <p:nvPr/>
        </p:nvCxnSpPr>
        <p:spPr>
          <a:xfrm>
            <a:off x="2953936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eur droit 350"/>
          <p:cNvCxnSpPr/>
          <p:nvPr/>
        </p:nvCxnSpPr>
        <p:spPr>
          <a:xfrm>
            <a:off x="316996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eur droit 351"/>
          <p:cNvCxnSpPr/>
          <p:nvPr/>
        </p:nvCxnSpPr>
        <p:spPr>
          <a:xfrm>
            <a:off x="338598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necteur droit 352"/>
          <p:cNvCxnSpPr/>
          <p:nvPr/>
        </p:nvCxnSpPr>
        <p:spPr>
          <a:xfrm>
            <a:off x="360200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onnecteur droit 353"/>
          <p:cNvCxnSpPr/>
          <p:nvPr/>
        </p:nvCxnSpPr>
        <p:spPr>
          <a:xfrm>
            <a:off x="3818032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 droit 354"/>
          <p:cNvCxnSpPr/>
          <p:nvPr/>
        </p:nvCxnSpPr>
        <p:spPr>
          <a:xfrm>
            <a:off x="4034056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eur droit 355"/>
          <p:cNvCxnSpPr/>
          <p:nvPr/>
        </p:nvCxnSpPr>
        <p:spPr>
          <a:xfrm>
            <a:off x="425008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necteur droit 356"/>
          <p:cNvCxnSpPr/>
          <p:nvPr/>
        </p:nvCxnSpPr>
        <p:spPr>
          <a:xfrm>
            <a:off x="446610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ZoneTexte 357"/>
          <p:cNvSpPr txBox="1"/>
          <p:nvPr/>
        </p:nvSpPr>
        <p:spPr>
          <a:xfrm>
            <a:off x="577417" y="363683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CoordinateX</a:t>
            </a:r>
            <a:endParaRPr lang="fr-FR" dirty="0"/>
          </a:p>
        </p:txBody>
      </p:sp>
      <p:sp>
        <p:nvSpPr>
          <p:cNvPr id="359" name="ZoneTexte 358"/>
          <p:cNvSpPr txBox="1"/>
          <p:nvPr/>
        </p:nvSpPr>
        <p:spPr>
          <a:xfrm>
            <a:off x="578629" y="413978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CoordinateY</a:t>
            </a:r>
            <a:endParaRPr lang="fr-FR" dirty="0"/>
          </a:p>
        </p:txBody>
      </p:sp>
      <p:sp>
        <p:nvSpPr>
          <p:cNvPr id="360" name="ZoneTexte 359"/>
          <p:cNvSpPr txBox="1"/>
          <p:nvPr/>
        </p:nvSpPr>
        <p:spPr>
          <a:xfrm>
            <a:off x="576634" y="466152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CoordinateZ</a:t>
            </a:r>
            <a:endParaRPr lang="fr-FR" dirty="0" smtClean="0"/>
          </a:p>
        </p:txBody>
      </p:sp>
      <p:sp>
        <p:nvSpPr>
          <p:cNvPr id="361" name="ZoneTexte 360"/>
          <p:cNvSpPr txBox="1"/>
          <p:nvPr/>
        </p:nvSpPr>
        <p:spPr>
          <a:xfrm>
            <a:off x="624854" y="543593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Connectivity</a:t>
            </a:r>
            <a:endParaRPr lang="fr-FR" dirty="0" smtClean="0"/>
          </a:p>
        </p:txBody>
      </p:sp>
      <p:sp>
        <p:nvSpPr>
          <p:cNvPr id="362" name="Rectangle 361"/>
          <p:cNvSpPr/>
          <p:nvPr/>
        </p:nvSpPr>
        <p:spPr>
          <a:xfrm>
            <a:off x="5790465" y="363683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3" name="Connecteur droit 362"/>
          <p:cNvCxnSpPr/>
          <p:nvPr/>
        </p:nvCxnSpPr>
        <p:spPr>
          <a:xfrm>
            <a:off x="600648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necteur droit 363"/>
          <p:cNvCxnSpPr/>
          <p:nvPr/>
        </p:nvCxnSpPr>
        <p:spPr>
          <a:xfrm>
            <a:off x="622251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necteur droit 364"/>
          <p:cNvCxnSpPr/>
          <p:nvPr/>
        </p:nvCxnSpPr>
        <p:spPr>
          <a:xfrm>
            <a:off x="643853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necteur droit 365"/>
          <p:cNvCxnSpPr/>
          <p:nvPr/>
        </p:nvCxnSpPr>
        <p:spPr>
          <a:xfrm>
            <a:off x="6654561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necteur droit 366"/>
          <p:cNvCxnSpPr/>
          <p:nvPr/>
        </p:nvCxnSpPr>
        <p:spPr>
          <a:xfrm>
            <a:off x="6870585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eur droit 367"/>
          <p:cNvCxnSpPr/>
          <p:nvPr/>
        </p:nvCxnSpPr>
        <p:spPr>
          <a:xfrm>
            <a:off x="708660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cteur droit 368"/>
          <p:cNvCxnSpPr/>
          <p:nvPr/>
        </p:nvCxnSpPr>
        <p:spPr>
          <a:xfrm>
            <a:off x="730263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necteur droit 369"/>
          <p:cNvCxnSpPr/>
          <p:nvPr/>
        </p:nvCxnSpPr>
        <p:spPr>
          <a:xfrm>
            <a:off x="751865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ectangle 370"/>
          <p:cNvSpPr/>
          <p:nvPr/>
        </p:nvSpPr>
        <p:spPr>
          <a:xfrm>
            <a:off x="2116667" y="4142028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2" name="Connecteur droit 371"/>
          <p:cNvCxnSpPr/>
          <p:nvPr/>
        </p:nvCxnSpPr>
        <p:spPr>
          <a:xfrm>
            <a:off x="233269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necteur droit 372"/>
          <p:cNvCxnSpPr/>
          <p:nvPr/>
        </p:nvCxnSpPr>
        <p:spPr>
          <a:xfrm>
            <a:off x="254871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373"/>
          <p:cNvCxnSpPr/>
          <p:nvPr/>
        </p:nvCxnSpPr>
        <p:spPr>
          <a:xfrm>
            <a:off x="276473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 droit 374"/>
          <p:cNvCxnSpPr/>
          <p:nvPr/>
        </p:nvCxnSpPr>
        <p:spPr>
          <a:xfrm>
            <a:off x="2980763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375"/>
          <p:cNvCxnSpPr/>
          <p:nvPr/>
        </p:nvCxnSpPr>
        <p:spPr>
          <a:xfrm>
            <a:off x="3196787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376"/>
          <p:cNvCxnSpPr/>
          <p:nvPr/>
        </p:nvCxnSpPr>
        <p:spPr>
          <a:xfrm>
            <a:off x="341281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eur droit 377"/>
          <p:cNvCxnSpPr/>
          <p:nvPr/>
        </p:nvCxnSpPr>
        <p:spPr>
          <a:xfrm>
            <a:off x="362883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378"/>
          <p:cNvCxnSpPr/>
          <p:nvPr/>
        </p:nvCxnSpPr>
        <p:spPr>
          <a:xfrm>
            <a:off x="384485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ectangle 379"/>
          <p:cNvSpPr/>
          <p:nvPr/>
        </p:nvSpPr>
        <p:spPr>
          <a:xfrm>
            <a:off x="5796136" y="4149080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1" name="Connecteur droit 380"/>
          <p:cNvCxnSpPr/>
          <p:nvPr/>
        </p:nvCxnSpPr>
        <p:spPr>
          <a:xfrm>
            <a:off x="601216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381"/>
          <p:cNvCxnSpPr/>
          <p:nvPr/>
        </p:nvCxnSpPr>
        <p:spPr>
          <a:xfrm>
            <a:off x="622818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382"/>
          <p:cNvCxnSpPr/>
          <p:nvPr/>
        </p:nvCxnSpPr>
        <p:spPr>
          <a:xfrm>
            <a:off x="644420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cteur droit 383"/>
          <p:cNvCxnSpPr/>
          <p:nvPr/>
        </p:nvCxnSpPr>
        <p:spPr>
          <a:xfrm>
            <a:off x="6660232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 droit 384"/>
          <p:cNvCxnSpPr/>
          <p:nvPr/>
        </p:nvCxnSpPr>
        <p:spPr>
          <a:xfrm>
            <a:off x="6876256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eur droit 385"/>
          <p:cNvCxnSpPr/>
          <p:nvPr/>
        </p:nvCxnSpPr>
        <p:spPr>
          <a:xfrm>
            <a:off x="709228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386"/>
          <p:cNvCxnSpPr/>
          <p:nvPr/>
        </p:nvCxnSpPr>
        <p:spPr>
          <a:xfrm>
            <a:off x="730830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387"/>
          <p:cNvCxnSpPr/>
          <p:nvPr/>
        </p:nvCxnSpPr>
        <p:spPr>
          <a:xfrm>
            <a:off x="752432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Rectangle 388"/>
          <p:cNvSpPr/>
          <p:nvPr/>
        </p:nvSpPr>
        <p:spPr>
          <a:xfrm>
            <a:off x="2116108" y="464608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0" name="Connecteur droit 389"/>
          <p:cNvCxnSpPr/>
          <p:nvPr/>
        </p:nvCxnSpPr>
        <p:spPr>
          <a:xfrm>
            <a:off x="233213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necteur droit 390"/>
          <p:cNvCxnSpPr/>
          <p:nvPr/>
        </p:nvCxnSpPr>
        <p:spPr>
          <a:xfrm>
            <a:off x="254815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391"/>
          <p:cNvCxnSpPr/>
          <p:nvPr/>
        </p:nvCxnSpPr>
        <p:spPr>
          <a:xfrm>
            <a:off x="276418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necteur droit 392"/>
          <p:cNvCxnSpPr/>
          <p:nvPr/>
        </p:nvCxnSpPr>
        <p:spPr>
          <a:xfrm>
            <a:off x="2980204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eur droit 393"/>
          <p:cNvCxnSpPr/>
          <p:nvPr/>
        </p:nvCxnSpPr>
        <p:spPr>
          <a:xfrm>
            <a:off x="3196228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394"/>
          <p:cNvCxnSpPr/>
          <p:nvPr/>
        </p:nvCxnSpPr>
        <p:spPr>
          <a:xfrm>
            <a:off x="341225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eur droit 395"/>
          <p:cNvCxnSpPr/>
          <p:nvPr/>
        </p:nvCxnSpPr>
        <p:spPr>
          <a:xfrm>
            <a:off x="362827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onnecteur droit 399"/>
          <p:cNvCxnSpPr/>
          <p:nvPr/>
        </p:nvCxnSpPr>
        <p:spPr>
          <a:xfrm>
            <a:off x="384430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Rectangle 400"/>
          <p:cNvSpPr/>
          <p:nvPr/>
        </p:nvSpPr>
        <p:spPr>
          <a:xfrm>
            <a:off x="5795577" y="465313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2" name="Connecteur droit 401"/>
          <p:cNvCxnSpPr/>
          <p:nvPr/>
        </p:nvCxnSpPr>
        <p:spPr>
          <a:xfrm>
            <a:off x="601160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eur droit 402"/>
          <p:cNvCxnSpPr/>
          <p:nvPr/>
        </p:nvCxnSpPr>
        <p:spPr>
          <a:xfrm>
            <a:off x="622762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necteur droit 403"/>
          <p:cNvCxnSpPr/>
          <p:nvPr/>
        </p:nvCxnSpPr>
        <p:spPr>
          <a:xfrm>
            <a:off x="644364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necteur droit 404"/>
          <p:cNvCxnSpPr/>
          <p:nvPr/>
        </p:nvCxnSpPr>
        <p:spPr>
          <a:xfrm>
            <a:off x="6659673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eur droit 405"/>
          <p:cNvCxnSpPr/>
          <p:nvPr/>
        </p:nvCxnSpPr>
        <p:spPr>
          <a:xfrm>
            <a:off x="6875697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necteur droit 406"/>
          <p:cNvCxnSpPr/>
          <p:nvPr/>
        </p:nvCxnSpPr>
        <p:spPr>
          <a:xfrm>
            <a:off x="709172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eur droit 407"/>
          <p:cNvCxnSpPr/>
          <p:nvPr/>
        </p:nvCxnSpPr>
        <p:spPr>
          <a:xfrm>
            <a:off x="730774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necteur droit 408"/>
          <p:cNvCxnSpPr/>
          <p:nvPr/>
        </p:nvCxnSpPr>
        <p:spPr>
          <a:xfrm>
            <a:off x="752376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angle 409"/>
          <p:cNvSpPr/>
          <p:nvPr/>
        </p:nvSpPr>
        <p:spPr>
          <a:xfrm>
            <a:off x="5796136" y="5451668"/>
            <a:ext cx="256951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1" name="Connecteur droit 410"/>
          <p:cNvCxnSpPr/>
          <p:nvPr/>
        </p:nvCxnSpPr>
        <p:spPr>
          <a:xfrm>
            <a:off x="601216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 droit 411"/>
          <p:cNvCxnSpPr/>
          <p:nvPr/>
        </p:nvCxnSpPr>
        <p:spPr>
          <a:xfrm>
            <a:off x="622818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eur droit 412"/>
          <p:cNvCxnSpPr/>
          <p:nvPr/>
        </p:nvCxnSpPr>
        <p:spPr>
          <a:xfrm>
            <a:off x="6444208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necteur droit 413"/>
          <p:cNvCxnSpPr/>
          <p:nvPr/>
        </p:nvCxnSpPr>
        <p:spPr>
          <a:xfrm>
            <a:off x="6660232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onnecteur droit 414"/>
          <p:cNvCxnSpPr/>
          <p:nvPr/>
        </p:nvCxnSpPr>
        <p:spPr>
          <a:xfrm>
            <a:off x="687625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necteur droit 415"/>
          <p:cNvCxnSpPr/>
          <p:nvPr/>
        </p:nvCxnSpPr>
        <p:spPr>
          <a:xfrm>
            <a:off x="709228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necteur droit 416"/>
          <p:cNvCxnSpPr/>
          <p:nvPr/>
        </p:nvCxnSpPr>
        <p:spPr>
          <a:xfrm>
            <a:off x="730830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onnecteur droit 417"/>
          <p:cNvCxnSpPr/>
          <p:nvPr/>
        </p:nvCxnSpPr>
        <p:spPr>
          <a:xfrm>
            <a:off x="7524328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necteur droit 418"/>
          <p:cNvCxnSpPr/>
          <p:nvPr/>
        </p:nvCxnSpPr>
        <p:spPr>
          <a:xfrm>
            <a:off x="7740352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necteur droit 419"/>
          <p:cNvCxnSpPr/>
          <p:nvPr/>
        </p:nvCxnSpPr>
        <p:spPr>
          <a:xfrm>
            <a:off x="795637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onnecteur droit 420"/>
          <p:cNvCxnSpPr/>
          <p:nvPr/>
        </p:nvCxnSpPr>
        <p:spPr>
          <a:xfrm>
            <a:off x="817240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Accolade ouvrante 421"/>
          <p:cNvSpPr/>
          <p:nvPr/>
        </p:nvSpPr>
        <p:spPr>
          <a:xfrm rot="16200000">
            <a:off x="2453024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3" name="Accolade ouvrante 422"/>
          <p:cNvSpPr/>
          <p:nvPr/>
        </p:nvSpPr>
        <p:spPr>
          <a:xfrm rot="16200000">
            <a:off x="3327206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4" name="Accolade ouvrante 423"/>
          <p:cNvSpPr/>
          <p:nvPr/>
        </p:nvSpPr>
        <p:spPr>
          <a:xfrm rot="16200000">
            <a:off x="4201388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5" name="ZoneTexte 424"/>
          <p:cNvSpPr txBox="1"/>
          <p:nvPr/>
        </p:nvSpPr>
        <p:spPr>
          <a:xfrm>
            <a:off x="2350505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426" name="ZoneTexte 425"/>
          <p:cNvSpPr txBox="1"/>
          <p:nvPr/>
        </p:nvSpPr>
        <p:spPr>
          <a:xfrm>
            <a:off x="3224687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427" name="ZoneTexte 426"/>
          <p:cNvSpPr txBox="1"/>
          <p:nvPr/>
        </p:nvSpPr>
        <p:spPr>
          <a:xfrm>
            <a:off x="4098869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428" name="Accolade ouvrante 427"/>
          <p:cNvSpPr/>
          <p:nvPr/>
        </p:nvSpPr>
        <p:spPr>
          <a:xfrm rot="16200000">
            <a:off x="6132385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9" name="Accolade ouvrante 428"/>
          <p:cNvSpPr/>
          <p:nvPr/>
        </p:nvSpPr>
        <p:spPr>
          <a:xfrm rot="16200000">
            <a:off x="7006567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0" name="Accolade ouvrante 429"/>
          <p:cNvSpPr/>
          <p:nvPr/>
        </p:nvSpPr>
        <p:spPr>
          <a:xfrm rot="16200000">
            <a:off x="7880749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1" name="ZoneTexte 430"/>
          <p:cNvSpPr txBox="1"/>
          <p:nvPr/>
        </p:nvSpPr>
        <p:spPr>
          <a:xfrm>
            <a:off x="6029866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32" name="ZoneTexte 431"/>
          <p:cNvSpPr txBox="1"/>
          <p:nvPr/>
        </p:nvSpPr>
        <p:spPr>
          <a:xfrm>
            <a:off x="6904048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33" name="ZoneTexte 432"/>
          <p:cNvSpPr txBox="1"/>
          <p:nvPr/>
        </p:nvSpPr>
        <p:spPr>
          <a:xfrm>
            <a:off x="7778230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3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34" name="ZoneTexte 433"/>
          <p:cNvSpPr txBox="1"/>
          <p:nvPr/>
        </p:nvSpPr>
        <p:spPr>
          <a:xfrm>
            <a:off x="2073942" y="3251076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5" name="Accolade ouvrante 434"/>
          <p:cNvSpPr/>
          <p:nvPr/>
        </p:nvSpPr>
        <p:spPr>
          <a:xfrm rot="16200000" flipH="1">
            <a:off x="2158147" y="34351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6" name="Accolade ouvrante 435"/>
          <p:cNvSpPr/>
          <p:nvPr/>
        </p:nvSpPr>
        <p:spPr>
          <a:xfrm rot="16200000" flipH="1">
            <a:off x="2381866" y="343546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7" name="Accolade ouvrante 436"/>
          <p:cNvSpPr/>
          <p:nvPr/>
        </p:nvSpPr>
        <p:spPr>
          <a:xfrm rot="16200000" flipH="1">
            <a:off x="2602424" y="343574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8" name="Accolade ouvrante 437"/>
          <p:cNvSpPr/>
          <p:nvPr/>
        </p:nvSpPr>
        <p:spPr>
          <a:xfrm rot="16200000" flipH="1">
            <a:off x="2820991" y="343602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9" name="Accolade ouvrante 438"/>
          <p:cNvSpPr/>
          <p:nvPr/>
        </p:nvSpPr>
        <p:spPr>
          <a:xfrm rot="16200000" flipH="1">
            <a:off x="3038764" y="343630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0" name="Accolade ouvrante 439"/>
          <p:cNvSpPr/>
          <p:nvPr/>
        </p:nvSpPr>
        <p:spPr>
          <a:xfrm rot="16200000" flipH="1">
            <a:off x="3251000" y="343836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1" name="Accolade ouvrante 440"/>
          <p:cNvSpPr/>
          <p:nvPr/>
        </p:nvSpPr>
        <p:spPr>
          <a:xfrm rot="16200000" flipH="1">
            <a:off x="3462019" y="343864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2" name="Accolade ouvrante 441"/>
          <p:cNvSpPr/>
          <p:nvPr/>
        </p:nvSpPr>
        <p:spPr>
          <a:xfrm rot="16200000" flipH="1">
            <a:off x="3682577" y="34351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3" name="Accolade ouvrante 442"/>
          <p:cNvSpPr/>
          <p:nvPr/>
        </p:nvSpPr>
        <p:spPr>
          <a:xfrm rot="16200000" flipH="1">
            <a:off x="5852179" y="343315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4" name="Accolade ouvrante 443"/>
          <p:cNvSpPr/>
          <p:nvPr/>
        </p:nvSpPr>
        <p:spPr>
          <a:xfrm rot="16200000" flipH="1">
            <a:off x="6075898" y="343343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5" name="Accolade ouvrante 444"/>
          <p:cNvSpPr/>
          <p:nvPr/>
        </p:nvSpPr>
        <p:spPr>
          <a:xfrm rot="16200000" flipH="1">
            <a:off x="6296456" y="343371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6" name="Accolade ouvrante 445"/>
          <p:cNvSpPr/>
          <p:nvPr/>
        </p:nvSpPr>
        <p:spPr>
          <a:xfrm rot="16200000" flipH="1">
            <a:off x="6515023" y="343399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7" name="Accolade ouvrante 446"/>
          <p:cNvSpPr/>
          <p:nvPr/>
        </p:nvSpPr>
        <p:spPr>
          <a:xfrm rot="16200000" flipH="1">
            <a:off x="6732796" y="343427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8" name="Accolade ouvrante 447"/>
          <p:cNvSpPr/>
          <p:nvPr/>
        </p:nvSpPr>
        <p:spPr>
          <a:xfrm rot="16200000" flipH="1">
            <a:off x="6945032" y="343633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9" name="Accolade ouvrante 448"/>
          <p:cNvSpPr/>
          <p:nvPr/>
        </p:nvSpPr>
        <p:spPr>
          <a:xfrm rot="16200000" flipH="1">
            <a:off x="7156051" y="343661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0" name="Accolade ouvrante 449"/>
          <p:cNvSpPr/>
          <p:nvPr/>
        </p:nvSpPr>
        <p:spPr>
          <a:xfrm rot="16200000" flipH="1">
            <a:off x="7376609" y="343315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1" name="ZoneTexte 450"/>
          <p:cNvSpPr txBox="1"/>
          <p:nvPr/>
        </p:nvSpPr>
        <p:spPr>
          <a:xfrm>
            <a:off x="5765259" y="3258200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2" name="ZoneTexte 451"/>
          <p:cNvSpPr txBox="1"/>
          <p:nvPr/>
        </p:nvSpPr>
        <p:spPr>
          <a:xfrm>
            <a:off x="2063257" y="5466710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6 5 2 1 8 7 5 6</a:t>
            </a:r>
            <a:r>
              <a:rPr lang="fr-F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5 4 3 2</a:t>
            </a:r>
            <a:endParaRPr lang="fr-F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3" name="ZoneTexte 452"/>
          <p:cNvSpPr txBox="1"/>
          <p:nvPr/>
        </p:nvSpPr>
        <p:spPr>
          <a:xfrm>
            <a:off x="5759020" y="5473154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6 7 4 3 7 8 5 4</a:t>
            </a:r>
            <a:r>
              <a:rPr lang="fr-FR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4 5 2 1</a:t>
            </a:r>
            <a:endParaRPr lang="fr-FR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06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4099" y="764704"/>
            <a:ext cx="959971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/>
          <p:nvPr/>
        </p:nvSpPr>
        <p:spPr>
          <a:xfrm>
            <a:off x="3554109" y="764704"/>
            <a:ext cx="959971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/>
          <p:nvPr/>
        </p:nvSpPr>
        <p:spPr>
          <a:xfrm>
            <a:off x="4811930" y="908720"/>
            <a:ext cx="959971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/>
          <p:cNvSpPr/>
          <p:nvPr/>
        </p:nvSpPr>
        <p:spPr>
          <a:xfrm>
            <a:off x="2594060" y="1700808"/>
            <a:ext cx="959971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181"/>
          <p:cNvSpPr/>
          <p:nvPr/>
        </p:nvSpPr>
        <p:spPr>
          <a:xfrm>
            <a:off x="3851920" y="1844824"/>
            <a:ext cx="959971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183"/>
          <p:cNvSpPr/>
          <p:nvPr/>
        </p:nvSpPr>
        <p:spPr>
          <a:xfrm>
            <a:off x="4811891" y="1844824"/>
            <a:ext cx="959971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110996" y="362978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232702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254304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275906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2975092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3191116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40714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>
            <a:off x="362316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>
            <a:off x="383918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2089840" y="5445224"/>
            <a:ext cx="256951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3" name="Connecteur droit 322"/>
          <p:cNvCxnSpPr/>
          <p:nvPr/>
        </p:nvCxnSpPr>
        <p:spPr>
          <a:xfrm>
            <a:off x="230586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>
            <a:off x="252188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2737912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325"/>
          <p:cNvCxnSpPr/>
          <p:nvPr/>
        </p:nvCxnSpPr>
        <p:spPr>
          <a:xfrm>
            <a:off x="2953936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>
            <a:off x="316996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327"/>
          <p:cNvCxnSpPr/>
          <p:nvPr/>
        </p:nvCxnSpPr>
        <p:spPr>
          <a:xfrm>
            <a:off x="338598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>
            <a:off x="360200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droit 329"/>
          <p:cNvCxnSpPr/>
          <p:nvPr/>
        </p:nvCxnSpPr>
        <p:spPr>
          <a:xfrm>
            <a:off x="3818032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>
            <a:off x="4034056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>
            <a:off x="425008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eur droit 333"/>
          <p:cNvCxnSpPr/>
          <p:nvPr/>
        </p:nvCxnSpPr>
        <p:spPr>
          <a:xfrm>
            <a:off x="446610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77417" y="363683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CoordinateX</a:t>
            </a:r>
            <a:endParaRPr lang="fr-FR" dirty="0"/>
          </a:p>
        </p:txBody>
      </p:sp>
      <p:sp>
        <p:nvSpPr>
          <p:cNvPr id="397" name="ZoneTexte 396"/>
          <p:cNvSpPr txBox="1"/>
          <p:nvPr/>
        </p:nvSpPr>
        <p:spPr>
          <a:xfrm>
            <a:off x="578629" y="413978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CoordinateY</a:t>
            </a:r>
            <a:endParaRPr lang="fr-FR" dirty="0"/>
          </a:p>
        </p:txBody>
      </p:sp>
      <p:sp>
        <p:nvSpPr>
          <p:cNvPr id="398" name="ZoneTexte 397"/>
          <p:cNvSpPr txBox="1"/>
          <p:nvPr/>
        </p:nvSpPr>
        <p:spPr>
          <a:xfrm>
            <a:off x="576634" y="466152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CoordinateZ</a:t>
            </a:r>
            <a:endParaRPr lang="fr-FR" dirty="0" smtClean="0"/>
          </a:p>
        </p:txBody>
      </p:sp>
      <p:sp>
        <p:nvSpPr>
          <p:cNvPr id="399" name="ZoneTexte 398"/>
          <p:cNvSpPr txBox="1"/>
          <p:nvPr/>
        </p:nvSpPr>
        <p:spPr>
          <a:xfrm>
            <a:off x="624854" y="543593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Connectivity</a:t>
            </a:r>
            <a:endParaRPr lang="fr-FR" dirty="0" smtClean="0"/>
          </a:p>
        </p:txBody>
      </p:sp>
      <p:sp>
        <p:nvSpPr>
          <p:cNvPr id="78" name="Ellipse 77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4765829" y="274279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5732288" y="274067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5732171" y="1804566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5728459" y="86846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3810852" y="2744638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3810852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4770784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4768928" y="87243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>
            <a:stCxn id="80" idx="1"/>
            <a:endCxn id="90" idx="5"/>
          </p:cNvCxnSpPr>
          <p:nvPr/>
        </p:nvCxnSpPr>
        <p:spPr>
          <a:xfrm>
            <a:off x="3524722" y="2607603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3522802" y="1668781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4493619" y="1670075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4480910" y="738010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790465" y="363683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>
            <a:off x="600648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622251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643853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6654561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6870585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708660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730263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751865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116667" y="4142028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3" name="Connecteur droit 112"/>
          <p:cNvCxnSpPr/>
          <p:nvPr/>
        </p:nvCxnSpPr>
        <p:spPr>
          <a:xfrm>
            <a:off x="233269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254871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276473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2980763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>
            <a:off x="3196787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341281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362883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384485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796136" y="4149080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2" name="Connecteur droit 121"/>
          <p:cNvCxnSpPr/>
          <p:nvPr/>
        </p:nvCxnSpPr>
        <p:spPr>
          <a:xfrm>
            <a:off x="601216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622818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644420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6660232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6876256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709228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730830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752432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116108" y="464608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1" name="Connecteur droit 130"/>
          <p:cNvCxnSpPr/>
          <p:nvPr/>
        </p:nvCxnSpPr>
        <p:spPr>
          <a:xfrm>
            <a:off x="233213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254815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276418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2980204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3196228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341225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362827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384430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5795577" y="465313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0" name="Connecteur droit 139"/>
          <p:cNvCxnSpPr/>
          <p:nvPr/>
        </p:nvCxnSpPr>
        <p:spPr>
          <a:xfrm>
            <a:off x="601160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622762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>
            <a:off x="644364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6659673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6875697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>
            <a:off x="709172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>
            <a:off x="730774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>
            <a:off x="752376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796136" y="5451668"/>
            <a:ext cx="256951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0" name="Connecteur droit 149"/>
          <p:cNvCxnSpPr/>
          <p:nvPr/>
        </p:nvCxnSpPr>
        <p:spPr>
          <a:xfrm>
            <a:off x="601216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622818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>
            <a:off x="6444208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>
            <a:off x="6660232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>
            <a:off x="687625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>
            <a:off x="709228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>
            <a:off x="730830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7524328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>
            <a:off x="7740352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>
            <a:off x="795637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>
            <a:off x="817240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ccolade ouvrante 160"/>
          <p:cNvSpPr/>
          <p:nvPr/>
        </p:nvSpPr>
        <p:spPr>
          <a:xfrm rot="16200000">
            <a:off x="2453024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Accolade ouvrante 161"/>
          <p:cNvSpPr/>
          <p:nvPr/>
        </p:nvSpPr>
        <p:spPr>
          <a:xfrm rot="16200000">
            <a:off x="3327206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Accolade ouvrante 162"/>
          <p:cNvSpPr/>
          <p:nvPr/>
        </p:nvSpPr>
        <p:spPr>
          <a:xfrm rot="16200000">
            <a:off x="4201388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ZoneTexte 163"/>
          <p:cNvSpPr txBox="1"/>
          <p:nvPr/>
        </p:nvSpPr>
        <p:spPr>
          <a:xfrm>
            <a:off x="2350505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1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>
            <a:off x="3224687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2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>
            <a:off x="4098869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3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167" name="Accolade ouvrante 166"/>
          <p:cNvSpPr/>
          <p:nvPr/>
        </p:nvSpPr>
        <p:spPr>
          <a:xfrm rot="16200000">
            <a:off x="6132385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Accolade ouvrante 167"/>
          <p:cNvSpPr/>
          <p:nvPr/>
        </p:nvSpPr>
        <p:spPr>
          <a:xfrm rot="16200000">
            <a:off x="7006567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Accolade ouvrante 168"/>
          <p:cNvSpPr/>
          <p:nvPr/>
        </p:nvSpPr>
        <p:spPr>
          <a:xfrm rot="16200000">
            <a:off x="7880749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ZoneTexte 169"/>
          <p:cNvSpPr txBox="1"/>
          <p:nvPr/>
        </p:nvSpPr>
        <p:spPr>
          <a:xfrm>
            <a:off x="6029866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1" name="ZoneTexte 170"/>
          <p:cNvSpPr txBox="1"/>
          <p:nvPr/>
        </p:nvSpPr>
        <p:spPr>
          <a:xfrm>
            <a:off x="6904048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2" name="ZoneTexte 171"/>
          <p:cNvSpPr txBox="1"/>
          <p:nvPr/>
        </p:nvSpPr>
        <p:spPr>
          <a:xfrm>
            <a:off x="7778230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3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2073942" y="3251076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Accolade ouvrante 174"/>
          <p:cNvSpPr/>
          <p:nvPr/>
        </p:nvSpPr>
        <p:spPr>
          <a:xfrm rot="16200000" flipH="1">
            <a:off x="2158147" y="34351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Accolade ouvrante 177"/>
          <p:cNvSpPr/>
          <p:nvPr/>
        </p:nvSpPr>
        <p:spPr>
          <a:xfrm rot="16200000" flipH="1">
            <a:off x="2381866" y="343546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Accolade ouvrante 178"/>
          <p:cNvSpPr/>
          <p:nvPr/>
        </p:nvSpPr>
        <p:spPr>
          <a:xfrm rot="16200000" flipH="1">
            <a:off x="2602424" y="343574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Accolade ouvrante 179"/>
          <p:cNvSpPr/>
          <p:nvPr/>
        </p:nvSpPr>
        <p:spPr>
          <a:xfrm rot="16200000" flipH="1">
            <a:off x="2820991" y="343602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Accolade ouvrante 180"/>
          <p:cNvSpPr/>
          <p:nvPr/>
        </p:nvSpPr>
        <p:spPr>
          <a:xfrm rot="16200000" flipH="1">
            <a:off x="3038764" y="343630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Accolade ouvrante 182"/>
          <p:cNvSpPr/>
          <p:nvPr/>
        </p:nvSpPr>
        <p:spPr>
          <a:xfrm rot="16200000" flipH="1">
            <a:off x="3251000" y="343836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Accolade ouvrante 184"/>
          <p:cNvSpPr/>
          <p:nvPr/>
        </p:nvSpPr>
        <p:spPr>
          <a:xfrm rot="16200000" flipH="1">
            <a:off x="3462019" y="343864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Accolade ouvrante 185"/>
          <p:cNvSpPr/>
          <p:nvPr/>
        </p:nvSpPr>
        <p:spPr>
          <a:xfrm rot="16200000" flipH="1">
            <a:off x="3682577" y="34351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Accolade ouvrante 186"/>
          <p:cNvSpPr/>
          <p:nvPr/>
        </p:nvSpPr>
        <p:spPr>
          <a:xfrm rot="16200000" flipH="1">
            <a:off x="5852179" y="343315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Accolade ouvrante 192"/>
          <p:cNvSpPr/>
          <p:nvPr/>
        </p:nvSpPr>
        <p:spPr>
          <a:xfrm rot="16200000" flipH="1">
            <a:off x="6075898" y="343343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Accolade ouvrante 193"/>
          <p:cNvSpPr/>
          <p:nvPr/>
        </p:nvSpPr>
        <p:spPr>
          <a:xfrm rot="16200000" flipH="1">
            <a:off x="6296456" y="343371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Accolade ouvrante 194"/>
          <p:cNvSpPr/>
          <p:nvPr/>
        </p:nvSpPr>
        <p:spPr>
          <a:xfrm rot="16200000" flipH="1">
            <a:off x="6515023" y="343399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Accolade ouvrante 195"/>
          <p:cNvSpPr/>
          <p:nvPr/>
        </p:nvSpPr>
        <p:spPr>
          <a:xfrm rot="16200000" flipH="1">
            <a:off x="6732796" y="343427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Accolade ouvrante 196"/>
          <p:cNvSpPr/>
          <p:nvPr/>
        </p:nvSpPr>
        <p:spPr>
          <a:xfrm rot="16200000" flipH="1">
            <a:off x="6945032" y="343633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Accolade ouvrante 197"/>
          <p:cNvSpPr/>
          <p:nvPr/>
        </p:nvSpPr>
        <p:spPr>
          <a:xfrm rot="16200000" flipH="1">
            <a:off x="7156051" y="343661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Accolade ouvrante 198"/>
          <p:cNvSpPr/>
          <p:nvPr/>
        </p:nvSpPr>
        <p:spPr>
          <a:xfrm rot="16200000" flipH="1">
            <a:off x="7376609" y="343315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ZoneTexte 199"/>
          <p:cNvSpPr txBox="1"/>
          <p:nvPr/>
        </p:nvSpPr>
        <p:spPr>
          <a:xfrm>
            <a:off x="5765259" y="3258200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3" name="ZoneTexte 222"/>
          <p:cNvSpPr txBox="1"/>
          <p:nvPr/>
        </p:nvSpPr>
        <p:spPr>
          <a:xfrm>
            <a:off x="2063257" y="5466710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6 5 2 1 8 7 5 6</a:t>
            </a:r>
            <a:r>
              <a:rPr lang="fr-F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5 4 3 2</a:t>
            </a:r>
            <a:endParaRPr lang="fr-F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5759020" y="5473154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6 7 4 3 7 8 5 4</a:t>
            </a:r>
            <a:r>
              <a:rPr lang="fr-FR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4 5 2 1</a:t>
            </a:r>
            <a:endParaRPr lang="fr-FR" sz="1400" dirty="0">
              <a:solidFill>
                <a:schemeClr val="accent6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340098" y="2640880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endParaRPr lang="fr-FR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5" name="Ellipse 224"/>
          <p:cNvSpPr/>
          <p:nvPr/>
        </p:nvSpPr>
        <p:spPr>
          <a:xfrm>
            <a:off x="3308494" y="266748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226" name="Ellipse 225"/>
          <p:cNvSpPr/>
          <p:nvPr/>
        </p:nvSpPr>
        <p:spPr>
          <a:xfrm>
            <a:off x="2324878" y="747812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27" name="Ellipse 226"/>
          <p:cNvSpPr/>
          <p:nvPr/>
        </p:nvSpPr>
        <p:spPr>
          <a:xfrm>
            <a:off x="3308494" y="79374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29" name="Ellipse 228"/>
          <p:cNvSpPr/>
          <p:nvPr/>
        </p:nvSpPr>
        <p:spPr>
          <a:xfrm>
            <a:off x="4268662" y="79374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30" name="Ellipse 229"/>
          <p:cNvSpPr/>
          <p:nvPr/>
        </p:nvSpPr>
        <p:spPr>
          <a:xfrm>
            <a:off x="2332691" y="1704776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31" name="Ellipse 230"/>
          <p:cNvSpPr/>
          <p:nvPr/>
        </p:nvSpPr>
        <p:spPr>
          <a:xfrm>
            <a:off x="3294961" y="1451843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32" name="Ellipse 231"/>
          <p:cNvSpPr/>
          <p:nvPr/>
        </p:nvSpPr>
        <p:spPr>
          <a:xfrm>
            <a:off x="4277546" y="1451843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33" name="Ellipse 232"/>
          <p:cNvSpPr/>
          <p:nvPr/>
        </p:nvSpPr>
        <p:spPr>
          <a:xfrm>
            <a:off x="4853682" y="947783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36" name="Ellipse 235"/>
          <p:cNvSpPr/>
          <p:nvPr/>
        </p:nvSpPr>
        <p:spPr>
          <a:xfrm>
            <a:off x="5811357" y="913879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37" name="Ellipse 236"/>
          <p:cNvSpPr/>
          <p:nvPr/>
        </p:nvSpPr>
        <p:spPr>
          <a:xfrm>
            <a:off x="5815186" y="1876574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38" name="Ellipse 237"/>
          <p:cNvSpPr/>
          <p:nvPr/>
        </p:nvSpPr>
        <p:spPr>
          <a:xfrm>
            <a:off x="5796136" y="2796168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239" name="Ellipse 238"/>
          <p:cNvSpPr/>
          <p:nvPr/>
        </p:nvSpPr>
        <p:spPr>
          <a:xfrm>
            <a:off x="4812233" y="2815396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240" name="Ellipse 239"/>
          <p:cNvSpPr/>
          <p:nvPr/>
        </p:nvSpPr>
        <p:spPr>
          <a:xfrm>
            <a:off x="4837798" y="1877868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241" name="Ellipse 240"/>
          <p:cNvSpPr/>
          <p:nvPr/>
        </p:nvSpPr>
        <p:spPr>
          <a:xfrm>
            <a:off x="3893750" y="1876574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42" name="Ellipse 241"/>
          <p:cNvSpPr/>
          <p:nvPr/>
        </p:nvSpPr>
        <p:spPr>
          <a:xfrm>
            <a:off x="3871440" y="2815396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243" name="Ellipse 242"/>
          <p:cNvSpPr/>
          <p:nvPr/>
        </p:nvSpPr>
        <p:spPr>
          <a:xfrm>
            <a:off x="4292476" y="2285380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44" name="Ellipse 243"/>
          <p:cNvSpPr/>
          <p:nvPr/>
        </p:nvSpPr>
        <p:spPr>
          <a:xfrm>
            <a:off x="5228580" y="2285380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45" name="Ellipse 244"/>
          <p:cNvSpPr/>
          <p:nvPr/>
        </p:nvSpPr>
        <p:spPr>
          <a:xfrm>
            <a:off x="5228580" y="1349276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46" name="Ellipse 245"/>
          <p:cNvSpPr/>
          <p:nvPr/>
        </p:nvSpPr>
        <p:spPr>
          <a:xfrm>
            <a:off x="3045160" y="1133252"/>
            <a:ext cx="207516" cy="20751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247" name="Ellipse 246"/>
          <p:cNvSpPr/>
          <p:nvPr/>
        </p:nvSpPr>
        <p:spPr>
          <a:xfrm>
            <a:off x="4004444" y="1133252"/>
            <a:ext cx="207516" cy="20751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248" name="Ellipse 247"/>
          <p:cNvSpPr/>
          <p:nvPr/>
        </p:nvSpPr>
        <p:spPr>
          <a:xfrm>
            <a:off x="3045160" y="2069356"/>
            <a:ext cx="207516" cy="20751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207" name="Ellipse 206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Ellipse 207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Ellipse 208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Ellipse 211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5" name="Ellipse 214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Ellipse 215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ZoneTexte 218"/>
          <p:cNvSpPr txBox="1"/>
          <p:nvPr/>
        </p:nvSpPr>
        <p:spPr>
          <a:xfrm>
            <a:off x="2789281" y="1956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0" name="ZoneTexte 219"/>
          <p:cNvSpPr txBox="1"/>
          <p:nvPr/>
        </p:nvSpPr>
        <p:spPr>
          <a:xfrm>
            <a:off x="4030345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4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1" name="ZoneTexte 220"/>
          <p:cNvSpPr txBox="1"/>
          <p:nvPr/>
        </p:nvSpPr>
        <p:spPr>
          <a:xfrm>
            <a:off x="4990355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2" name="ZoneTexte 221"/>
          <p:cNvSpPr txBox="1"/>
          <p:nvPr/>
        </p:nvSpPr>
        <p:spPr>
          <a:xfrm>
            <a:off x="2771800" y="980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8" name="ZoneTexte 227"/>
          <p:cNvSpPr txBox="1"/>
          <p:nvPr/>
        </p:nvSpPr>
        <p:spPr>
          <a:xfrm>
            <a:off x="3773285" y="980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6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49" name="ZoneTexte 248"/>
          <p:cNvSpPr txBox="1"/>
          <p:nvPr/>
        </p:nvSpPr>
        <p:spPr>
          <a:xfrm>
            <a:off x="4990394" y="1187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5</a:t>
            </a:r>
            <a:endParaRPr lang="fr-FR" dirty="0">
              <a:solidFill>
                <a:schemeClr val="accent4"/>
              </a:solidFill>
            </a:endParaRPr>
          </a:p>
        </p:txBody>
      </p:sp>
      <p:grpSp>
        <p:nvGrpSpPr>
          <p:cNvPr id="250" name="Groupe 249"/>
          <p:cNvGrpSpPr/>
          <p:nvPr/>
        </p:nvGrpSpPr>
        <p:grpSpPr>
          <a:xfrm>
            <a:off x="2290604" y="476672"/>
            <a:ext cx="3562300" cy="2375475"/>
            <a:chOff x="2294269" y="494516"/>
            <a:chExt cx="3562300" cy="2375475"/>
          </a:xfrm>
        </p:grpSpPr>
        <p:sp>
          <p:nvSpPr>
            <p:cNvPr id="251" name="ZoneTexte 250"/>
            <p:cNvSpPr txBox="1"/>
            <p:nvPr/>
          </p:nvSpPr>
          <p:spPr>
            <a:xfrm>
              <a:off x="2339752" y="23667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2" name="ZoneTexte 251"/>
            <p:cNvSpPr txBox="1"/>
            <p:nvPr/>
          </p:nvSpPr>
          <p:spPr>
            <a:xfrm>
              <a:off x="3550234" y="24928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253" name="ZoneTexte 252"/>
            <p:cNvSpPr txBox="1"/>
            <p:nvPr/>
          </p:nvSpPr>
          <p:spPr>
            <a:xfrm>
              <a:off x="4562406" y="25006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8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4" name="ZoneTexte 253"/>
            <p:cNvSpPr txBox="1"/>
            <p:nvPr/>
          </p:nvSpPr>
          <p:spPr>
            <a:xfrm>
              <a:off x="5511769" y="24928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7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5" name="ZoneTexte 254"/>
            <p:cNvSpPr txBox="1"/>
            <p:nvPr/>
          </p:nvSpPr>
          <p:spPr>
            <a:xfrm>
              <a:off x="2294269" y="14174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2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6" name="ZoneTexte 255"/>
            <p:cNvSpPr txBox="1"/>
            <p:nvPr/>
          </p:nvSpPr>
          <p:spPr>
            <a:xfrm>
              <a:off x="3548648" y="15567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10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7" name="ZoneTexte 256"/>
            <p:cNvSpPr txBox="1"/>
            <p:nvPr/>
          </p:nvSpPr>
          <p:spPr>
            <a:xfrm>
              <a:off x="4466084" y="153473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11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8" name="ZoneTexte 257"/>
            <p:cNvSpPr txBox="1"/>
            <p:nvPr/>
          </p:nvSpPr>
          <p:spPr>
            <a:xfrm>
              <a:off x="5507006" y="15765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6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9" name="ZoneTexte 258"/>
            <p:cNvSpPr txBox="1"/>
            <p:nvPr/>
          </p:nvSpPr>
          <p:spPr>
            <a:xfrm>
              <a:off x="2350505" y="4945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3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60" name="ZoneTexte 259"/>
            <p:cNvSpPr txBox="1"/>
            <p:nvPr/>
          </p:nvSpPr>
          <p:spPr>
            <a:xfrm>
              <a:off x="3508889" y="7012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12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61" name="ZoneTexte 260"/>
            <p:cNvSpPr txBox="1"/>
            <p:nvPr/>
          </p:nvSpPr>
          <p:spPr>
            <a:xfrm>
              <a:off x="4499992" y="6926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4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62" name="ZoneTexte 261"/>
            <p:cNvSpPr txBox="1"/>
            <p:nvPr/>
          </p:nvSpPr>
          <p:spPr>
            <a:xfrm>
              <a:off x="5554883" y="6385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5</a:t>
              </a:r>
              <a:endParaRPr lang="fr-FR" dirty="0">
                <a:solidFill>
                  <a:srgbClr val="00B050"/>
                </a:solidFill>
              </a:endParaRPr>
            </a:p>
          </p:txBody>
        </p:sp>
      </p:grpSp>
      <p:sp>
        <p:nvSpPr>
          <p:cNvPr id="263" name="Ellipse 262"/>
          <p:cNvSpPr/>
          <p:nvPr/>
        </p:nvSpPr>
        <p:spPr>
          <a:xfrm>
            <a:off x="3812307" y="2742515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4" name="Ellipse 263"/>
          <p:cNvSpPr/>
          <p:nvPr/>
        </p:nvSpPr>
        <p:spPr>
          <a:xfrm>
            <a:off x="4765829" y="2744638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5" name="Ellipse 264"/>
          <p:cNvSpPr/>
          <p:nvPr/>
        </p:nvSpPr>
        <p:spPr>
          <a:xfrm>
            <a:off x="5732288" y="2742515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6" name="Ellipse 265"/>
          <p:cNvSpPr/>
          <p:nvPr/>
        </p:nvSpPr>
        <p:spPr>
          <a:xfrm>
            <a:off x="3812307" y="1806411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7" name="Ellipse 266"/>
          <p:cNvSpPr/>
          <p:nvPr/>
        </p:nvSpPr>
        <p:spPr>
          <a:xfrm>
            <a:off x="4772239" y="1806411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8" name="Ellipse 267"/>
          <p:cNvSpPr/>
          <p:nvPr/>
        </p:nvSpPr>
        <p:spPr>
          <a:xfrm>
            <a:off x="5732171" y="1806411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9" name="Ellipse 268"/>
          <p:cNvSpPr/>
          <p:nvPr/>
        </p:nvSpPr>
        <p:spPr>
          <a:xfrm>
            <a:off x="4770383" y="870307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0" name="Ellipse 269"/>
          <p:cNvSpPr/>
          <p:nvPr/>
        </p:nvSpPr>
        <p:spPr>
          <a:xfrm>
            <a:off x="5728459" y="870307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6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547</Words>
  <Application>Microsoft Office PowerPoint</Application>
  <PresentationFormat>Affichage à l'écran (4:3)</PresentationFormat>
  <Paragraphs>308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Calibri</vt:lpstr>
      <vt:lpstr>Consolas</vt:lpstr>
      <vt:lpstr>Courier New</vt:lpstr>
      <vt:lpstr>Geneva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ONERA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Michel Bertrand</dc:creator>
  <cp:lastModifiedBy>Julien Coulet</cp:lastModifiedBy>
  <cp:revision>53</cp:revision>
  <dcterms:created xsi:type="dcterms:W3CDTF">2019-12-02T14:17:49Z</dcterms:created>
  <dcterms:modified xsi:type="dcterms:W3CDTF">2022-05-31T07:27:20Z</dcterms:modified>
</cp:coreProperties>
</file>