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8A846"/>
    <a:srgbClr val="357933"/>
    <a:srgbClr val="66BD63"/>
    <a:srgbClr val="0099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480" autoAdjust="0"/>
  </p:normalViewPr>
  <p:slideViewPr>
    <p:cSldViewPr>
      <p:cViewPr varScale="1">
        <p:scale>
          <a:sx n="83" d="100"/>
          <a:sy n="83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3717" y="62068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1763727" y="62068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2723698" y="62068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803678" y="1556792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1763688" y="1556792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2723659" y="1556792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62268" y="1515343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771287" y="2462996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722200" y="2451447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2675722" y="2453570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3642181" y="2451447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722200" y="151534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682132" y="151534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642064" y="1515343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764124" y="57923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722200" y="57923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2680276" y="57923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638352" y="57923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1132820" y="1840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92830" y="1840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052840" y="1840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132859" y="90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092869" y="90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052879" y="90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49370" y="548680"/>
            <a:ext cx="3192167" cy="2250092"/>
            <a:chOff x="2339752" y="692696"/>
            <a:chExt cx="3192167" cy="2250092"/>
          </a:xfrm>
        </p:grpSpPr>
        <p:sp>
          <p:nvSpPr>
            <p:cNvPr id="2" name="ZoneTexte 1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922782" y="62068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882792" y="62068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140613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922743" y="1556792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6180603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140574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881333" y="151534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4890352" y="246299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5841265" y="2451447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7094512" y="2598777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8060971" y="259665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841265" y="151534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801197" y="151534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8060854" y="166055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4883189" y="57923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41265" y="57923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6799341" y="57923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8057142" y="72444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139535" y="260062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139535" y="166451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099467" y="166451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097611" y="72841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>
            <a:stCxn id="47" idx="1"/>
            <a:endCxn id="57" idx="5"/>
          </p:cNvCxnSpPr>
          <p:nvPr/>
        </p:nvCxnSpPr>
        <p:spPr>
          <a:xfrm>
            <a:off x="5853405" y="2463587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851485" y="152476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6822302" y="1526059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6809593" y="593994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668435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604539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668435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5627399" y="12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598997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679188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640033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98997" y="55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144089" y="2556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7097433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8046599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151709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091585" y="162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54059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097433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805735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5251885" y="1840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5251924" y="90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211934" y="90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6503044" y="197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7463054" y="197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7463093" y="1043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50185" y="378677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4866209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5082233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5298257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5514281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5730305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946329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6162353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78377" y="378677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874838" y="4700012"/>
            <a:ext cx="64763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5090863" y="47000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5306887" y="47000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2488815" y="3774536"/>
            <a:ext cx="205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LN to GN of </a:t>
            </a:r>
            <a:r>
              <a:rPr lang="fr-FR" dirty="0" err="1" smtClean="0"/>
              <a:t>vertices</a:t>
            </a:r>
            <a:endParaRPr lang="fr-FR" dirty="0"/>
          </a:p>
        </p:txBody>
      </p:sp>
      <p:sp>
        <p:nvSpPr>
          <p:cNvPr id="139" name="ZoneTexte 138"/>
          <p:cNvSpPr txBox="1"/>
          <p:nvPr/>
        </p:nvSpPr>
        <p:spPr>
          <a:xfrm>
            <a:off x="2491692" y="4702088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LN </a:t>
            </a:r>
            <a:r>
              <a:rPr lang="fr-FR" dirty="0" smtClean="0"/>
              <a:t>to </a:t>
            </a:r>
            <a:r>
              <a:rPr lang="fr-FR" dirty="0" smtClean="0"/>
              <a:t>GN of </a:t>
            </a:r>
            <a:r>
              <a:rPr lang="fr-FR" dirty="0" err="1" smtClean="0"/>
              <a:t>elements</a:t>
            </a:r>
            <a:endParaRPr lang="fr-FR" dirty="0" smtClean="0"/>
          </a:p>
        </p:txBody>
      </p:sp>
      <p:sp>
        <p:nvSpPr>
          <p:cNvPr id="140" name="Rectangle 139"/>
          <p:cNvSpPr/>
          <p:nvPr/>
        </p:nvSpPr>
        <p:spPr>
          <a:xfrm>
            <a:off x="6797660" y="3793828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/>
          <p:nvPr/>
        </p:nvCxnSpPr>
        <p:spPr>
          <a:xfrm>
            <a:off x="7013684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7229708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7445732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661756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877780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8093804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8309828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8525852" y="37938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4613131" y="340806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Accolade ouvrante 214"/>
          <p:cNvSpPr/>
          <p:nvPr/>
        </p:nvSpPr>
        <p:spPr>
          <a:xfrm rot="16200000" flipH="1">
            <a:off x="4697337" y="3592182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Accolade ouvrante 215"/>
          <p:cNvSpPr/>
          <p:nvPr/>
        </p:nvSpPr>
        <p:spPr>
          <a:xfrm rot="16200000" flipH="1">
            <a:off x="4921056" y="35924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Accolade ouvrante 216"/>
          <p:cNvSpPr/>
          <p:nvPr/>
        </p:nvSpPr>
        <p:spPr>
          <a:xfrm rot="16200000" flipH="1">
            <a:off x="5141613" y="359273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Accolade ouvrante 217"/>
          <p:cNvSpPr/>
          <p:nvPr/>
        </p:nvSpPr>
        <p:spPr>
          <a:xfrm rot="16200000" flipH="1">
            <a:off x="5360180" y="359301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Accolade ouvrante 218"/>
          <p:cNvSpPr/>
          <p:nvPr/>
        </p:nvSpPr>
        <p:spPr>
          <a:xfrm rot="16200000" flipH="1">
            <a:off x="5577953" y="359329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Accolade ouvrante 219"/>
          <p:cNvSpPr/>
          <p:nvPr/>
        </p:nvSpPr>
        <p:spPr>
          <a:xfrm rot="16200000" flipH="1">
            <a:off x="5790189" y="359535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Accolade ouvrante 220"/>
          <p:cNvSpPr/>
          <p:nvPr/>
        </p:nvSpPr>
        <p:spPr>
          <a:xfrm rot="16200000" flipH="1">
            <a:off x="6001208" y="359563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Accolade ouvrante 221"/>
          <p:cNvSpPr/>
          <p:nvPr/>
        </p:nvSpPr>
        <p:spPr>
          <a:xfrm rot="16200000" flipH="1">
            <a:off x="6221766" y="359218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Accolade ouvrante 222"/>
          <p:cNvSpPr/>
          <p:nvPr/>
        </p:nvSpPr>
        <p:spPr>
          <a:xfrm rot="16200000" flipH="1">
            <a:off x="6859374" y="359015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Accolade ouvrante 223"/>
          <p:cNvSpPr/>
          <p:nvPr/>
        </p:nvSpPr>
        <p:spPr>
          <a:xfrm rot="16200000" flipH="1">
            <a:off x="7083093" y="359043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Accolade ouvrante 224"/>
          <p:cNvSpPr/>
          <p:nvPr/>
        </p:nvSpPr>
        <p:spPr>
          <a:xfrm rot="16200000" flipH="1">
            <a:off x="7303651" y="359070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Accolade ouvrante 225"/>
          <p:cNvSpPr/>
          <p:nvPr/>
        </p:nvSpPr>
        <p:spPr>
          <a:xfrm rot="16200000" flipH="1">
            <a:off x="7522218" y="359098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Accolade ouvrante 226"/>
          <p:cNvSpPr/>
          <p:nvPr/>
        </p:nvSpPr>
        <p:spPr>
          <a:xfrm rot="16200000" flipH="1">
            <a:off x="7739991" y="359126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Accolade ouvrante 227"/>
          <p:cNvSpPr/>
          <p:nvPr/>
        </p:nvSpPr>
        <p:spPr>
          <a:xfrm rot="16200000" flipH="1">
            <a:off x="7952227" y="35933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Accolade ouvrante 228"/>
          <p:cNvSpPr/>
          <p:nvPr/>
        </p:nvSpPr>
        <p:spPr>
          <a:xfrm rot="16200000" flipH="1">
            <a:off x="8163246" y="35936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Accolade ouvrante 229"/>
          <p:cNvSpPr/>
          <p:nvPr/>
        </p:nvSpPr>
        <p:spPr>
          <a:xfrm rot="16200000" flipH="1">
            <a:off x="8383804" y="359015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ZoneTexte 230"/>
          <p:cNvSpPr txBox="1"/>
          <p:nvPr/>
        </p:nvSpPr>
        <p:spPr>
          <a:xfrm>
            <a:off x="6772454" y="341519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4832813" y="472794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2 1 6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4608717" y="3810831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9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2 9 1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6758331" y="3834169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</a:t>
            </a:r>
            <a:r>
              <a:rPr lang="fr-F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6 9 8 7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041995" y="4665503"/>
            <a:ext cx="647637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7" name="Connecteur droit 236"/>
          <p:cNvCxnSpPr/>
          <p:nvPr/>
        </p:nvCxnSpPr>
        <p:spPr>
          <a:xfrm>
            <a:off x="7258020" y="4665503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7474044" y="4665503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>
            <a:off x="6999970" y="469343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4 3 5</a:t>
            </a:r>
            <a:endParaRPr lang="fr-FR" sz="1400" dirty="0">
              <a:solidFill>
                <a:srgbClr val="1F497D"/>
              </a:solidFill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4834450" y="51127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1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42" name="Accolade ouvrante 241"/>
          <p:cNvSpPr/>
          <p:nvPr/>
        </p:nvSpPr>
        <p:spPr>
          <a:xfrm rot="16200000">
            <a:off x="4927201" y="5045672"/>
            <a:ext cx="90537" cy="169563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Accolade ouvrante 242"/>
          <p:cNvSpPr/>
          <p:nvPr/>
        </p:nvSpPr>
        <p:spPr>
          <a:xfrm rot="16200000">
            <a:off x="5150920" y="5045951"/>
            <a:ext cx="90537" cy="169563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Accolade ouvrante 243"/>
          <p:cNvSpPr/>
          <p:nvPr/>
        </p:nvSpPr>
        <p:spPr>
          <a:xfrm rot="16200000">
            <a:off x="5371478" y="5046228"/>
            <a:ext cx="90536" cy="169564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Accolade ouvrante 244"/>
          <p:cNvSpPr/>
          <p:nvPr/>
        </p:nvSpPr>
        <p:spPr>
          <a:xfrm rot="16200000">
            <a:off x="7107291" y="5020539"/>
            <a:ext cx="90537" cy="169563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Accolade ouvrante 245"/>
          <p:cNvSpPr/>
          <p:nvPr/>
        </p:nvSpPr>
        <p:spPr>
          <a:xfrm rot="16200000">
            <a:off x="7331010" y="5020818"/>
            <a:ext cx="90537" cy="169563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Accolade ouvrante 246"/>
          <p:cNvSpPr/>
          <p:nvPr/>
        </p:nvSpPr>
        <p:spPr>
          <a:xfrm rot="16200000">
            <a:off x="7551568" y="5021095"/>
            <a:ext cx="90536" cy="169564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ZoneTexte 247"/>
          <p:cNvSpPr txBox="1"/>
          <p:nvPr/>
        </p:nvSpPr>
        <p:spPr>
          <a:xfrm>
            <a:off x="5060637" y="511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2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5286824" y="5124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/>
                </a:solidFill>
              </a:rPr>
              <a:t>3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7011940" y="5088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1F497D"/>
                </a:solidFill>
              </a:rPr>
              <a:t>1</a:t>
            </a:r>
            <a:endParaRPr lang="fr-FR" sz="1400" dirty="0">
              <a:solidFill>
                <a:srgbClr val="1F497D"/>
              </a:solidFill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7238127" y="5094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1F497D"/>
                </a:solidFill>
              </a:rPr>
              <a:t>2</a:t>
            </a:r>
            <a:endParaRPr lang="fr-FR" sz="1400" dirty="0">
              <a:solidFill>
                <a:srgbClr val="1F497D"/>
              </a:solidFill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7464314" y="51002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1F497D"/>
                </a:solidFill>
              </a:rPr>
              <a:t>3</a:t>
            </a:r>
            <a:endParaRPr lang="fr-FR" sz="1400" dirty="0">
              <a:solidFill>
                <a:srgbClr val="1F497D"/>
              </a:solidFill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1160813" y="2110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mesh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5153364" y="24842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Sub-mesh</a:t>
            </a:r>
            <a:r>
              <a:rPr lang="fr-FR" dirty="0" smtClean="0"/>
              <a:t> 0</a:t>
            </a:r>
            <a:endParaRPr lang="fr-FR" dirty="0"/>
          </a:p>
        </p:txBody>
      </p:sp>
      <p:sp>
        <p:nvSpPr>
          <p:cNvPr id="255" name="ZoneTexte 254"/>
          <p:cNvSpPr txBox="1"/>
          <p:nvPr/>
        </p:nvSpPr>
        <p:spPr>
          <a:xfrm>
            <a:off x="6983516" y="38893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Sub-mesh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50" name="ZoneTexte 149"/>
          <p:cNvSpPr txBox="1"/>
          <p:nvPr/>
        </p:nvSpPr>
        <p:spPr>
          <a:xfrm>
            <a:off x="4860032" y="308743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Sub-mesh</a:t>
            </a:r>
            <a:r>
              <a:rPr lang="fr-FR" dirty="0" smtClean="0"/>
              <a:t> 0</a:t>
            </a:r>
            <a:endParaRPr lang="fr-FR" dirty="0"/>
          </a:p>
        </p:txBody>
      </p:sp>
      <p:sp>
        <p:nvSpPr>
          <p:cNvPr id="151" name="ZoneTexte 150"/>
          <p:cNvSpPr txBox="1"/>
          <p:nvPr/>
        </p:nvSpPr>
        <p:spPr>
          <a:xfrm>
            <a:off x="6970932" y="308466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Sub-mesh</a:t>
            </a:r>
            <a:r>
              <a:rPr lang="fr-FR" dirty="0" smtClean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105</Words>
  <Application>Microsoft Office PowerPoint</Application>
  <PresentationFormat>Affichage à l'écran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Bérenger BERTHOUL</cp:lastModifiedBy>
  <cp:revision>46</cp:revision>
  <dcterms:created xsi:type="dcterms:W3CDTF">2019-12-02T14:17:49Z</dcterms:created>
  <dcterms:modified xsi:type="dcterms:W3CDTF">2022-03-04T20:14:11Z</dcterms:modified>
</cp:coreProperties>
</file>