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846"/>
    <a:srgbClr val="357933"/>
    <a:srgbClr val="66BD63"/>
    <a:srgbClr val="009900"/>
    <a:srgbClr val="99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94480" autoAdjust="0"/>
  </p:normalViewPr>
  <p:slideViewPr>
    <p:cSldViewPr>
      <p:cViewPr varScale="1">
        <p:scale>
          <a:sx n="83" d="100"/>
          <a:sy n="83" d="100"/>
        </p:scale>
        <p:origin x="167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F3277-4CCB-4D43-BAC1-37AC883EB584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A7D0-18C8-4AE7-9C3C-B3108060A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14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97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13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1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47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6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4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6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4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0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47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01EE-740F-4031-A9F5-271D47C6AA99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4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e 149"/>
          <p:cNvGrpSpPr/>
          <p:nvPr/>
        </p:nvGrpSpPr>
        <p:grpSpPr>
          <a:xfrm>
            <a:off x="611560" y="332656"/>
            <a:ext cx="6624736" cy="3222471"/>
            <a:chOff x="1466426" y="2204864"/>
            <a:chExt cx="6163083" cy="3222471"/>
          </a:xfrm>
        </p:grpSpPr>
        <p:sp>
          <p:nvSpPr>
            <p:cNvPr id="151" name="Rectangle à coins arrondis 150"/>
            <p:cNvSpPr/>
            <p:nvPr/>
          </p:nvSpPr>
          <p:spPr bwMode="auto">
            <a:xfrm>
              <a:off x="4622353" y="3094913"/>
              <a:ext cx="1329986" cy="515617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Geneva" charset="0"/>
                </a:rPr>
                <a:t>dist_tree</a:t>
              </a:r>
              <a:endParaRPr kumimoji="0" 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Geneva" charset="0"/>
              </a:endParaRPr>
            </a:p>
          </p:txBody>
        </p:sp>
        <p:sp>
          <p:nvSpPr>
            <p:cNvPr id="152" name="Arc 151"/>
            <p:cNvSpPr/>
            <p:nvPr/>
          </p:nvSpPr>
          <p:spPr bwMode="auto">
            <a:xfrm rot="13141471">
              <a:off x="4900163" y="2327286"/>
              <a:ext cx="824400" cy="824400"/>
            </a:xfrm>
            <a:prstGeom prst="arc">
              <a:avLst>
                <a:gd name="adj1" fmla="val 16200000"/>
                <a:gd name="adj2" fmla="val 11204701"/>
              </a:avLst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153" name="Arc 152"/>
            <p:cNvSpPr/>
            <p:nvPr/>
          </p:nvSpPr>
          <p:spPr bwMode="auto">
            <a:xfrm rot="13141471" flipH="1" flipV="1">
              <a:off x="4904732" y="4662111"/>
              <a:ext cx="765224" cy="765224"/>
            </a:xfrm>
            <a:prstGeom prst="arc">
              <a:avLst>
                <a:gd name="adj1" fmla="val 16200000"/>
                <a:gd name="adj2" fmla="val 11204701"/>
              </a:avLst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 bwMode="auto">
            <a:xfrm>
              <a:off x="2635210" y="2844585"/>
              <a:ext cx="1974501" cy="3604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5" name="Connecteur droit avec flèche 154"/>
            <p:cNvCxnSpPr/>
            <p:nvPr/>
          </p:nvCxnSpPr>
          <p:spPr bwMode="auto">
            <a:xfrm>
              <a:off x="5148064" y="3637803"/>
              <a:ext cx="0" cy="4146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6" name="ZoneTexte 155"/>
            <p:cNvSpPr txBox="1"/>
            <p:nvPr/>
          </p:nvSpPr>
          <p:spPr>
            <a:xfrm>
              <a:off x="5541277" y="3677649"/>
              <a:ext cx="1129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0" dirty="0" smtClean="0">
                  <a:solidFill>
                    <a:srgbClr val="7030A0"/>
                  </a:solidFill>
                </a:rPr>
                <a:t>Field </a:t>
              </a:r>
              <a:r>
                <a:rPr lang="fr-FR" sz="1400" b="0" dirty="0" err="1" smtClean="0">
                  <a:solidFill>
                    <a:srgbClr val="7030A0"/>
                  </a:solidFill>
                </a:rPr>
                <a:t>transfers</a:t>
              </a:r>
              <a:endParaRPr lang="fr-FR" sz="1600" b="0" dirty="0">
                <a:solidFill>
                  <a:srgbClr val="7030A0"/>
                </a:solidFill>
              </a:endParaRPr>
            </a:p>
          </p:txBody>
        </p:sp>
        <p:sp>
          <p:nvSpPr>
            <p:cNvPr id="157" name="ZoneTexte 156"/>
            <p:cNvSpPr txBox="1"/>
            <p:nvPr/>
          </p:nvSpPr>
          <p:spPr>
            <a:xfrm>
              <a:off x="5652120" y="2204864"/>
              <a:ext cx="19773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0" dirty="0" err="1" smtClean="0">
                  <a:solidFill>
                    <a:srgbClr val="7030A0"/>
                  </a:solidFill>
                </a:rPr>
                <a:t>Distributed</a:t>
              </a:r>
              <a:r>
                <a:rPr lang="fr-FR" sz="1600" b="0" dirty="0" smtClean="0">
                  <a:solidFill>
                    <a:srgbClr val="7030A0"/>
                  </a:solidFill>
                </a:rPr>
                <a:t> </a:t>
              </a:r>
              <a:r>
                <a:rPr lang="fr-FR" sz="1600" b="0" dirty="0" err="1" smtClean="0">
                  <a:solidFill>
                    <a:srgbClr val="7030A0"/>
                  </a:solidFill>
                </a:rPr>
                <a:t>algorithms</a:t>
              </a:r>
              <a:endParaRPr lang="fr-FR" sz="1600" b="0" dirty="0" smtClean="0">
                <a:solidFill>
                  <a:srgbClr val="7030A0"/>
                </a:solidFill>
              </a:endParaRPr>
            </a:p>
            <a:p>
              <a:r>
                <a:rPr lang="fr-FR" sz="1200" b="0" dirty="0" smtClean="0">
                  <a:solidFill>
                    <a:srgbClr val="7030A0"/>
                  </a:solidFill>
                </a:rPr>
                <a:t>zone </a:t>
              </a:r>
              <a:r>
                <a:rPr lang="fr-FR" sz="1200" b="0" dirty="0" err="1" smtClean="0">
                  <a:solidFill>
                    <a:srgbClr val="7030A0"/>
                  </a:solidFill>
                </a:rPr>
                <a:t>merges</a:t>
              </a:r>
              <a:r>
                <a:rPr lang="fr-FR" sz="1200" b="0" dirty="0" smtClean="0">
                  <a:solidFill>
                    <a:srgbClr val="7030A0"/>
                  </a:solidFill>
                </a:rPr>
                <a:t>, </a:t>
              </a:r>
              <a:r>
                <a:rPr lang="fr-FR" sz="1200" b="0" dirty="0" err="1" smtClean="0">
                  <a:solidFill>
                    <a:srgbClr val="7030A0"/>
                  </a:solidFill>
                </a:rPr>
                <a:t>connectivity</a:t>
              </a:r>
              <a:r>
                <a:rPr lang="fr-FR" sz="1200" b="0" dirty="0" smtClean="0">
                  <a:solidFill>
                    <a:srgbClr val="7030A0"/>
                  </a:solidFill>
                </a:rPr>
                <a:t> transformation, </a:t>
              </a:r>
              <a:r>
                <a:rPr lang="fr-FR" sz="1200" b="0" dirty="0" err="1" smtClean="0">
                  <a:solidFill>
                    <a:srgbClr val="7030A0"/>
                  </a:solidFill>
                </a:rPr>
                <a:t>wall</a:t>
              </a:r>
              <a:r>
                <a:rPr lang="fr-FR" sz="1200" b="0" dirty="0" smtClean="0">
                  <a:solidFill>
                    <a:srgbClr val="7030A0"/>
                  </a:solidFill>
                </a:rPr>
                <a:t> distance…</a:t>
              </a:r>
              <a:endParaRPr lang="fr-FR" sz="1400" b="0" dirty="0">
                <a:solidFill>
                  <a:srgbClr val="7030A0"/>
                </a:solidFill>
              </a:endParaRPr>
            </a:p>
          </p:txBody>
        </p:sp>
        <p:sp>
          <p:nvSpPr>
            <p:cNvPr id="158" name="ZoneTexte 157"/>
            <p:cNvSpPr txBox="1"/>
            <p:nvPr/>
          </p:nvSpPr>
          <p:spPr>
            <a:xfrm>
              <a:off x="5621808" y="4816856"/>
              <a:ext cx="1903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>
                  <a:solidFill>
                    <a:srgbClr val="7030A0"/>
                  </a:solidFill>
                </a:rPr>
                <a:t>Partitioned</a:t>
              </a:r>
              <a:r>
                <a:rPr lang="fr-FR" sz="1600" dirty="0" smtClean="0">
                  <a:solidFill>
                    <a:srgbClr val="7030A0"/>
                  </a:solidFill>
                </a:rPr>
                <a:t> </a:t>
              </a:r>
              <a:r>
                <a:rPr lang="fr-FR" sz="1600" dirty="0" err="1" smtClean="0">
                  <a:solidFill>
                    <a:srgbClr val="7030A0"/>
                  </a:solidFill>
                </a:rPr>
                <a:t>algorithms</a:t>
              </a:r>
              <a:endParaRPr lang="fr-FR" sz="1600" b="0" dirty="0" smtClean="0">
                <a:solidFill>
                  <a:srgbClr val="7030A0"/>
                </a:solidFill>
              </a:endParaRPr>
            </a:p>
            <a:p>
              <a:r>
                <a:rPr lang="fr-FR" sz="1200" dirty="0" err="1" smtClean="0">
                  <a:solidFill>
                    <a:srgbClr val="7030A0"/>
                  </a:solidFill>
                </a:rPr>
                <a:t>Solver</a:t>
              </a:r>
              <a:r>
                <a:rPr lang="fr-FR" sz="1200" dirty="0" smtClean="0">
                  <a:solidFill>
                    <a:srgbClr val="7030A0"/>
                  </a:solidFill>
                </a:rPr>
                <a:t>, HPC </a:t>
              </a:r>
              <a:r>
                <a:rPr lang="fr-FR" sz="1200" dirty="0" err="1" smtClean="0">
                  <a:solidFill>
                    <a:srgbClr val="7030A0"/>
                  </a:solidFill>
                </a:rPr>
                <a:t>renumbering</a:t>
              </a:r>
              <a:r>
                <a:rPr lang="fr-FR" sz="1200" dirty="0" smtClean="0">
                  <a:solidFill>
                    <a:srgbClr val="7030A0"/>
                  </a:solidFill>
                </a:rPr>
                <a:t>…</a:t>
              </a:r>
              <a:endParaRPr lang="fr-FR" sz="1400" b="0" dirty="0">
                <a:solidFill>
                  <a:srgbClr val="7030A0"/>
                </a:solidFill>
              </a:endParaRPr>
            </a:p>
          </p:txBody>
        </p:sp>
        <p:cxnSp>
          <p:nvCxnSpPr>
            <p:cNvPr id="159" name="Connecteur droit avec flèche 158"/>
            <p:cNvCxnSpPr>
              <a:stCxn id="151" idx="1"/>
            </p:cNvCxnSpPr>
            <p:nvPr/>
          </p:nvCxnSpPr>
          <p:spPr bwMode="auto">
            <a:xfrm flipH="1" flipV="1">
              <a:off x="2635210" y="2991062"/>
              <a:ext cx="1987143" cy="36166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0" name="ZoneTexte 159"/>
            <p:cNvSpPr txBox="1"/>
            <p:nvPr/>
          </p:nvSpPr>
          <p:spPr>
            <a:xfrm rot="597555">
              <a:off x="2601169" y="3165476"/>
              <a:ext cx="24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0" dirty="0" err="1" smtClean="0">
                  <a:solidFill>
                    <a:srgbClr val="005CCD"/>
                  </a:solidFill>
                </a:rPr>
                <a:t>Parallel</a:t>
              </a:r>
              <a:r>
                <a:rPr lang="fr-FR" sz="1800" b="0" dirty="0" smtClean="0">
                  <a:solidFill>
                    <a:srgbClr val="005CCD"/>
                  </a:solidFill>
                </a:rPr>
                <a:t> file </a:t>
              </a:r>
              <a:r>
                <a:rPr lang="fr-FR" sz="1800" b="0" dirty="0" err="1" smtClean="0">
                  <a:solidFill>
                    <a:srgbClr val="005CCD"/>
                  </a:solidFill>
                </a:rPr>
                <a:t>writing</a:t>
              </a:r>
              <a:endParaRPr lang="fr-FR" sz="1400" b="0" dirty="0">
                <a:solidFill>
                  <a:srgbClr val="005CCD"/>
                </a:solidFill>
              </a:endParaRPr>
            </a:p>
          </p:txBody>
        </p:sp>
        <p:grpSp>
          <p:nvGrpSpPr>
            <p:cNvPr id="161" name="Groupe 160"/>
            <p:cNvGrpSpPr/>
            <p:nvPr/>
          </p:nvGrpSpPr>
          <p:grpSpPr>
            <a:xfrm>
              <a:off x="4626163" y="4079318"/>
              <a:ext cx="1449982" cy="629588"/>
              <a:chOff x="2648774" y="4390222"/>
              <a:chExt cx="1449982" cy="629588"/>
            </a:xfrm>
          </p:grpSpPr>
          <p:sp>
            <p:nvSpPr>
              <p:cNvPr id="166" name="Rectangle à coins arrondis 165"/>
              <p:cNvSpPr/>
              <p:nvPr/>
            </p:nvSpPr>
            <p:spPr bwMode="auto">
              <a:xfrm>
                <a:off x="2648774" y="4390222"/>
                <a:ext cx="1329986" cy="515617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Geneva" charset="0"/>
                  </a:rPr>
                  <a:t>Part_tree</a:t>
                </a:r>
                <a:endParaRPr kumimoji="0" lang="fr-F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Geneva" charset="0"/>
                </a:endParaRPr>
              </a:p>
            </p:txBody>
          </p:sp>
          <p:sp>
            <p:nvSpPr>
              <p:cNvPr id="167" name="Rectangle à coins arrondis 166"/>
              <p:cNvSpPr/>
              <p:nvPr/>
            </p:nvSpPr>
            <p:spPr bwMode="auto">
              <a:xfrm>
                <a:off x="2708764" y="4447443"/>
                <a:ext cx="1329986" cy="515617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Geneva" charset="0"/>
                  </a:rPr>
                  <a:t>Part_tree</a:t>
                </a:r>
                <a:endParaRPr kumimoji="0" lang="fr-F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Geneva" charset="0"/>
                </a:endParaRPr>
              </a:p>
            </p:txBody>
          </p:sp>
          <p:sp>
            <p:nvSpPr>
              <p:cNvPr id="168" name="Rectangle à coins arrondis 167"/>
              <p:cNvSpPr/>
              <p:nvPr/>
            </p:nvSpPr>
            <p:spPr bwMode="auto">
              <a:xfrm>
                <a:off x="2768770" y="4504193"/>
                <a:ext cx="1329986" cy="515617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Geneva" charset="0"/>
                  </a:rPr>
                  <a:t>part_tree</a:t>
                </a:r>
                <a:endParaRPr kumimoji="0" lang="fr-F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Geneva" charset="0"/>
                </a:endParaRPr>
              </a:p>
            </p:txBody>
          </p:sp>
        </p:grpSp>
        <p:sp>
          <p:nvSpPr>
            <p:cNvPr id="162" name="ZoneTexte 161"/>
            <p:cNvSpPr txBox="1"/>
            <p:nvPr/>
          </p:nvSpPr>
          <p:spPr>
            <a:xfrm rot="631542">
              <a:off x="2736330" y="2644582"/>
              <a:ext cx="1957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FF0000"/>
                  </a:solidFill>
                </a:rPr>
                <a:t>Parallel</a:t>
              </a:r>
              <a:r>
                <a:rPr lang="fr-FR" dirty="0" smtClean="0">
                  <a:solidFill>
                    <a:srgbClr val="FF0000"/>
                  </a:solidFill>
                </a:rPr>
                <a:t> file </a:t>
              </a:r>
              <a:r>
                <a:rPr lang="fr-FR" dirty="0" err="1" smtClean="0">
                  <a:solidFill>
                    <a:srgbClr val="FF0000"/>
                  </a:solidFill>
                </a:rPr>
                <a:t>loading</a:t>
              </a:r>
              <a:endParaRPr lang="fr-FR" sz="1800" b="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3" name="ZoneTexte 162"/>
            <p:cNvSpPr txBox="1"/>
            <p:nvPr/>
          </p:nvSpPr>
          <p:spPr>
            <a:xfrm>
              <a:off x="3826069" y="3538341"/>
              <a:ext cx="131079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800" b="0" dirty="0" err="1" smtClean="0">
                  <a:solidFill>
                    <a:srgbClr val="FF0000"/>
                  </a:solidFill>
                </a:rPr>
                <a:t>Creation</a:t>
              </a:r>
              <a:endParaRPr lang="fr-FR" sz="1800" b="0" dirty="0" smtClean="0">
                <a:solidFill>
                  <a:srgbClr val="FF0000"/>
                </a:solidFill>
              </a:endParaRPr>
            </a:p>
            <a:p>
              <a:pPr algn="r"/>
              <a:r>
                <a:rPr lang="fr-FR" sz="1600" b="0" dirty="0" smtClean="0">
                  <a:solidFill>
                    <a:srgbClr val="FF0000"/>
                  </a:solidFill>
                </a:rPr>
                <a:t>by </a:t>
              </a:r>
              <a:r>
                <a:rPr lang="fr-FR" sz="1600" b="0" dirty="0" err="1" smtClean="0">
                  <a:solidFill>
                    <a:srgbClr val="FF0000"/>
                  </a:solidFill>
                </a:rPr>
                <a:t>partitioning</a:t>
              </a:r>
              <a:endParaRPr lang="fr-FR" sz="1600" b="0" dirty="0">
                <a:solidFill>
                  <a:srgbClr val="FF0000"/>
                </a:solidFill>
              </a:endParaRPr>
            </a:p>
          </p:txBody>
        </p:sp>
        <p:cxnSp>
          <p:nvCxnSpPr>
            <p:cNvPr id="164" name="Connecteur droit avec flèche 163"/>
            <p:cNvCxnSpPr/>
            <p:nvPr/>
          </p:nvCxnSpPr>
          <p:spPr bwMode="auto">
            <a:xfrm>
              <a:off x="5541277" y="3633656"/>
              <a:ext cx="0" cy="4188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5" name="Organigramme : Disque magnétique 164"/>
            <p:cNvSpPr/>
            <p:nvPr/>
          </p:nvSpPr>
          <p:spPr bwMode="auto">
            <a:xfrm>
              <a:off x="1466426" y="2427213"/>
              <a:ext cx="1162463" cy="919716"/>
            </a:xfrm>
            <a:prstGeom prst="flowChartMagneticDisk">
              <a:avLst/>
            </a:prstGeom>
            <a:solidFill>
              <a:schemeClr val="bg1"/>
            </a:solidFill>
            <a:ln w="38100" cap="flat" cmpd="sng" algn="ctr">
              <a:solidFill>
                <a:srgbClr val="00509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Geneva" charset="0"/>
                </a:rPr>
                <a:t>CGNS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Geneva" charset="0"/>
                </a:rPr>
                <a:t>File</a:t>
              </a: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7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36</Words>
  <Application>Microsoft Office PowerPoint</Application>
  <PresentationFormat>Affichage à l'écran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Geneva</vt:lpstr>
      <vt:lpstr>Thème Office</vt:lpstr>
      <vt:lpstr>Présentation PowerPoint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Bertrand</dc:creator>
  <cp:lastModifiedBy>Bérenger BERTHOUL</cp:lastModifiedBy>
  <cp:revision>45</cp:revision>
  <dcterms:created xsi:type="dcterms:W3CDTF">2019-12-02T14:17:49Z</dcterms:created>
  <dcterms:modified xsi:type="dcterms:W3CDTF">2022-03-02T23:22:45Z</dcterms:modified>
</cp:coreProperties>
</file>