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78" r:id="rId3"/>
    <p:sldId id="274" r:id="rId4"/>
    <p:sldId id="267" r:id="rId5"/>
    <p:sldId id="269" r:id="rId6"/>
    <p:sldId id="271" r:id="rId7"/>
    <p:sldId id="272" r:id="rId8"/>
    <p:sldId id="275" r:id="rId9"/>
    <p:sldId id="277" r:id="rId10"/>
    <p:sldId id="276" r:id="rId11"/>
    <p:sldId id="279" r:id="rId12"/>
    <p:sldId id="28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5A6"/>
    <a:srgbClr val="343E50"/>
    <a:srgbClr val="2C3E50"/>
    <a:srgbClr val="8E44AD"/>
    <a:srgbClr val="3498DB"/>
    <a:srgbClr val="27AE60"/>
    <a:srgbClr val="F1C40F"/>
    <a:srgbClr val="E67E22"/>
    <a:srgbClr val="C0392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4480" autoAdjust="0"/>
  </p:normalViewPr>
  <p:slideViewPr>
    <p:cSldViewPr>
      <p:cViewPr varScale="1">
        <p:scale>
          <a:sx n="100" d="100"/>
          <a:sy n="100" d="100"/>
        </p:scale>
        <p:origin x="165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277-4CCB-4D43-BAC1-37AC883EB584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A7D0-18C8-4AE7-9C3C-B3108060A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7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0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0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93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0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1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7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6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01EE-740F-4031-A9F5-271D47C6AA99}" type="datetimeFigureOut">
              <a:rPr lang="fr-FR" smtClean="0"/>
              <a:t>16/09/2022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/>
          <p:cNvSpPr txBox="1"/>
          <p:nvPr/>
        </p:nvSpPr>
        <p:spPr>
          <a:xfrm>
            <a:off x="1618874" y="3326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140" name="Rectangle 139"/>
          <p:cNvSpPr/>
          <p:nvPr/>
        </p:nvSpPr>
        <p:spPr bwMode="auto">
          <a:xfrm>
            <a:off x="3426620" y="409310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29695" y="409310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431745" y="409310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4228670" y="409310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4" name="Ellipse 143"/>
          <p:cNvSpPr/>
          <p:nvPr/>
        </p:nvSpPr>
        <p:spPr bwMode="auto">
          <a:xfrm>
            <a:off x="5030720" y="409310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5" name="Ellipse 144"/>
          <p:cNvSpPr/>
          <p:nvPr/>
        </p:nvSpPr>
        <p:spPr bwMode="auto">
          <a:xfrm>
            <a:off x="5832768" y="409310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6" name="Ellipse 145"/>
          <p:cNvSpPr/>
          <p:nvPr/>
        </p:nvSpPr>
        <p:spPr bwMode="auto">
          <a:xfrm>
            <a:off x="3827645" y="409310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2104849" y="2457782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2926157" y="2457782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2515503" y="2457782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8" name="Ellipse 167"/>
          <p:cNvSpPr/>
          <p:nvPr/>
        </p:nvSpPr>
        <p:spPr bwMode="auto">
          <a:xfrm>
            <a:off x="4509640" y="2457782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9" name="Ellipse 168"/>
          <p:cNvSpPr/>
          <p:nvPr/>
        </p:nvSpPr>
        <p:spPr bwMode="auto">
          <a:xfrm>
            <a:off x="4147331" y="2457782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546" y="63813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Palette : https://flatuicolors.com/palette/defo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304026" y="1088699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</a:t>
            </a:r>
            <a:endParaRPr lang="fr-FR" dirty="0"/>
          </a:p>
        </p:txBody>
      </p:sp>
      <p:sp>
        <p:nvSpPr>
          <p:cNvPr id="171" name="ZoneTexte 170"/>
          <p:cNvSpPr txBox="1"/>
          <p:nvPr/>
        </p:nvSpPr>
        <p:spPr>
          <a:xfrm>
            <a:off x="3426620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3823554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4228670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4629695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4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5032859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5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5431745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6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5832768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7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1889084" y="1196752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3450895" y="1196752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4603025" y="1196752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91134" y="1196752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7" name="Ellipse 186"/>
          <p:cNvSpPr/>
          <p:nvPr/>
        </p:nvSpPr>
        <p:spPr bwMode="auto">
          <a:xfrm>
            <a:off x="3851920" y="1196752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93" name="Ellipse 192"/>
          <p:cNvSpPr/>
          <p:nvPr/>
        </p:nvSpPr>
        <p:spPr bwMode="auto">
          <a:xfrm>
            <a:off x="5004048" y="1196752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94" name="Ellipse 193"/>
          <p:cNvSpPr/>
          <p:nvPr/>
        </p:nvSpPr>
        <p:spPr bwMode="auto">
          <a:xfrm>
            <a:off x="2290109" y="1196752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3188993" y="1088699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4339309" y="1088699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3851661" y="234977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5363829" y="234977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 bwMode="auto">
          <a:xfrm>
            <a:off x="5640887" y="2457782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99" name="Ellipse 198"/>
          <p:cNvSpPr/>
          <p:nvPr/>
        </p:nvSpPr>
        <p:spPr bwMode="auto">
          <a:xfrm>
            <a:off x="6026855" y="2457782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304026" y="2331747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Partitionnement</a:t>
            </a:r>
            <a:endParaRPr lang="fr-FR" dirty="0"/>
          </a:p>
        </p:txBody>
      </p:sp>
      <p:sp>
        <p:nvSpPr>
          <p:cNvPr id="209" name="ZoneTexte 208"/>
          <p:cNvSpPr txBox="1"/>
          <p:nvPr/>
        </p:nvSpPr>
        <p:spPr>
          <a:xfrm>
            <a:off x="304026" y="4744092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</a:t>
            </a:r>
            <a:endParaRPr lang="fr-FR" dirty="0"/>
          </a:p>
        </p:txBody>
      </p:sp>
      <p:sp>
        <p:nvSpPr>
          <p:cNvPr id="210" name="Rectangle 209"/>
          <p:cNvSpPr/>
          <p:nvPr/>
        </p:nvSpPr>
        <p:spPr bwMode="auto">
          <a:xfrm>
            <a:off x="1889084" y="4852145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3450895" y="4852145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4603025" y="4852145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3" name="Rectangle 212"/>
          <p:cNvSpPr/>
          <p:nvPr/>
        </p:nvSpPr>
        <p:spPr bwMode="auto">
          <a:xfrm>
            <a:off x="2691134" y="4852145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4" name="Ellipse 213"/>
          <p:cNvSpPr/>
          <p:nvPr/>
        </p:nvSpPr>
        <p:spPr bwMode="auto">
          <a:xfrm>
            <a:off x="3851920" y="4852145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5" name="Ellipse 214"/>
          <p:cNvSpPr/>
          <p:nvPr/>
        </p:nvSpPr>
        <p:spPr bwMode="auto">
          <a:xfrm>
            <a:off x="5004048" y="4852145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6" name="Ellipse 215"/>
          <p:cNvSpPr/>
          <p:nvPr/>
        </p:nvSpPr>
        <p:spPr bwMode="auto">
          <a:xfrm>
            <a:off x="2290109" y="4852145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217" name="Connecteur droit 216"/>
          <p:cNvCxnSpPr/>
          <p:nvPr/>
        </p:nvCxnSpPr>
        <p:spPr>
          <a:xfrm>
            <a:off x="3188993" y="4744092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4339309" y="4744092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ZoneTexte 218"/>
          <p:cNvSpPr txBox="1"/>
          <p:nvPr/>
        </p:nvSpPr>
        <p:spPr>
          <a:xfrm>
            <a:off x="5748899" y="477545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d</a:t>
            </a:r>
            <a:r>
              <a:rPr lang="fr-FR" dirty="0" err="1" smtClean="0">
                <a:latin typeface="Consolas" panose="020B0609020204030204" pitchFamily="49" charset="0"/>
              </a:rPr>
              <a:t>ist</a:t>
            </a:r>
            <a:r>
              <a:rPr lang="fr-FR" dirty="0">
                <a:latin typeface="Consolas" panose="020B0609020204030204" pitchFamily="49" charset="0"/>
              </a:rPr>
              <a:t>=</a:t>
            </a:r>
            <a:r>
              <a:rPr lang="fr-FR" dirty="0" smtClean="0">
                <a:latin typeface="Consolas" panose="020B0609020204030204" pitchFamily="49" charset="0"/>
              </a:rPr>
              <a:t>[0,3,5,7]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485541" y="5786498"/>
            <a:ext cx="1447985" cy="216024"/>
            <a:chOff x="2104849" y="3497582"/>
            <a:chExt cx="1447985" cy="216024"/>
          </a:xfrm>
        </p:grpSpPr>
        <p:sp>
          <p:nvSpPr>
            <p:cNvPr id="223" name="Rectangle 222"/>
            <p:cNvSpPr/>
            <p:nvPr/>
          </p:nvSpPr>
          <p:spPr bwMode="auto">
            <a:xfrm>
              <a:off x="2104849" y="3497582"/>
              <a:ext cx="216024" cy="216024"/>
            </a:xfrm>
            <a:prstGeom prst="rect">
              <a:avLst/>
            </a:prstGeom>
            <a:solidFill>
              <a:srgbClr val="C03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926157" y="3497582"/>
              <a:ext cx="216024" cy="216024"/>
            </a:xfrm>
            <a:prstGeom prst="rect">
              <a:avLst/>
            </a:prstGeom>
            <a:solidFill>
              <a:srgbClr val="27AE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15503" y="3497582"/>
              <a:ext cx="216024" cy="216024"/>
            </a:xfrm>
            <a:prstGeom prst="rect">
              <a:avLst/>
            </a:prstGeom>
            <a:solidFill>
              <a:srgbClr val="8E44A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3336810" y="3497582"/>
              <a:ext cx="216024" cy="216024"/>
            </a:xfrm>
            <a:prstGeom prst="rect">
              <a:avLst/>
            </a:prstGeom>
            <a:noFill/>
            <a:ln w="19050" cap="flat" cmpd="sng" algn="ctr">
              <a:solidFill>
                <a:srgbClr val="F1C40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890832" y="5786498"/>
            <a:ext cx="940641" cy="216024"/>
            <a:chOff x="4564684" y="3497582"/>
            <a:chExt cx="940641" cy="216024"/>
          </a:xfrm>
        </p:grpSpPr>
        <p:sp>
          <p:nvSpPr>
            <p:cNvPr id="227" name="Ellipse 226"/>
            <p:cNvSpPr/>
            <p:nvPr/>
          </p:nvSpPr>
          <p:spPr bwMode="auto">
            <a:xfrm>
              <a:off x="5289301" y="3497582"/>
              <a:ext cx="216024" cy="216024"/>
            </a:xfrm>
            <a:prstGeom prst="ellipse">
              <a:avLst/>
            </a:prstGeom>
            <a:noFill/>
            <a:ln w="19050" cap="flat" cmpd="sng" algn="ctr">
              <a:solidFill>
                <a:srgbClr val="3498D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8" name="Ellipse 227"/>
            <p:cNvSpPr/>
            <p:nvPr/>
          </p:nvSpPr>
          <p:spPr bwMode="auto">
            <a:xfrm>
              <a:off x="4926993" y="3497582"/>
              <a:ext cx="216024" cy="216024"/>
            </a:xfrm>
            <a:prstGeom prst="ellipse">
              <a:avLst/>
            </a:prstGeom>
            <a:solidFill>
              <a:srgbClr val="343E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9" name="Ellipse 228"/>
            <p:cNvSpPr/>
            <p:nvPr/>
          </p:nvSpPr>
          <p:spPr bwMode="auto">
            <a:xfrm>
              <a:off x="4564684" y="3497582"/>
              <a:ext cx="216024" cy="216024"/>
            </a:xfrm>
            <a:prstGeom prst="ellipse">
              <a:avLst/>
            </a:prstGeom>
            <a:solidFill>
              <a:srgbClr val="E67E2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cxnSp>
        <p:nvCxnSpPr>
          <p:cNvPr id="230" name="Connecteur droit 229"/>
          <p:cNvCxnSpPr/>
          <p:nvPr/>
        </p:nvCxnSpPr>
        <p:spPr>
          <a:xfrm>
            <a:off x="4343553" y="5678486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6329775" y="5678486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6921591" y="5786498"/>
            <a:ext cx="601992" cy="216024"/>
            <a:chOff x="6490288" y="3497582"/>
            <a:chExt cx="601992" cy="216024"/>
          </a:xfrm>
        </p:grpSpPr>
        <p:sp>
          <p:nvSpPr>
            <p:cNvPr id="232" name="Rectangle 231"/>
            <p:cNvSpPr/>
            <p:nvPr/>
          </p:nvSpPr>
          <p:spPr bwMode="auto">
            <a:xfrm>
              <a:off x="6490288" y="3497582"/>
              <a:ext cx="216024" cy="216024"/>
            </a:xfrm>
            <a:prstGeom prst="rect">
              <a:avLst/>
            </a:prstGeom>
            <a:noFill/>
            <a:ln w="19050" cap="flat" cmpd="sng" algn="ctr">
              <a:solidFill>
                <a:srgbClr val="F1C40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33" name="Ellipse 232"/>
            <p:cNvSpPr/>
            <p:nvPr/>
          </p:nvSpPr>
          <p:spPr bwMode="auto">
            <a:xfrm>
              <a:off x="6876256" y="3497582"/>
              <a:ext cx="216024" cy="216024"/>
            </a:xfrm>
            <a:prstGeom prst="ellipse">
              <a:avLst/>
            </a:prstGeom>
            <a:noFill/>
            <a:ln w="19050" cap="flat" cmpd="sng" algn="ctr">
              <a:solidFill>
                <a:srgbClr val="3498D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236" name="ZoneTexte 235"/>
          <p:cNvSpPr txBox="1"/>
          <p:nvPr/>
        </p:nvSpPr>
        <p:spPr>
          <a:xfrm>
            <a:off x="304026" y="5660463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Partitionnement</a:t>
            </a:r>
            <a:endParaRPr lang="fr-FR" dirty="0"/>
          </a:p>
        </p:txBody>
      </p:sp>
      <p:sp>
        <p:nvSpPr>
          <p:cNvPr id="239" name="ZoneTexte 238"/>
          <p:cNvSpPr txBox="1"/>
          <p:nvPr/>
        </p:nvSpPr>
        <p:spPr>
          <a:xfrm>
            <a:off x="2107308" y="6039319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LN_to_GN</a:t>
            </a:r>
            <a:r>
              <a:rPr lang="fr-FR" sz="1600" dirty="0" smtClean="0">
                <a:latin typeface="Consolas" panose="020B0609020204030204" pitchFamily="49" charset="0"/>
              </a:rPr>
              <a:t>=[1,6,4,3]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4371138" y="6039319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LN_to_GN</a:t>
            </a:r>
            <a:r>
              <a:rPr lang="fr-FR" sz="1600" dirty="0" smtClean="0">
                <a:latin typeface="Consolas" panose="020B0609020204030204" pitchFamily="49" charset="0"/>
              </a:rPr>
              <a:t>=[2,7,5]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241" name="ZoneTexte 240"/>
          <p:cNvSpPr txBox="1"/>
          <p:nvPr/>
        </p:nvSpPr>
        <p:spPr>
          <a:xfrm>
            <a:off x="6344783" y="6042774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LN_to_GN</a:t>
            </a:r>
            <a:r>
              <a:rPr lang="fr-FR" sz="1600" dirty="0" smtClean="0">
                <a:latin typeface="Consolas" panose="020B0609020204030204" pitchFamily="49" charset="0"/>
              </a:rPr>
              <a:t>=[3,5]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889084" y="1736853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707904" y="1736853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572000" y="1736853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75856" y="1736853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4" name="Ellipse 73"/>
          <p:cNvSpPr/>
          <p:nvPr/>
        </p:nvSpPr>
        <p:spPr bwMode="auto">
          <a:xfrm>
            <a:off x="4139952" y="1736853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5" name="Ellipse 74"/>
          <p:cNvSpPr/>
          <p:nvPr/>
        </p:nvSpPr>
        <p:spPr bwMode="auto">
          <a:xfrm>
            <a:off x="5004048" y="1736853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6" name="Ellipse 75"/>
          <p:cNvSpPr/>
          <p:nvPr/>
        </p:nvSpPr>
        <p:spPr bwMode="auto">
          <a:xfrm>
            <a:off x="2290109" y="1736853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2746979" y="162880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2987824" y="162880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 bwMode="auto">
          <a:xfrm>
            <a:off x="2104849" y="2996952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926157" y="2996952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515503" y="2996952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336810" y="2996952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3" name="Ellipse 82"/>
          <p:cNvSpPr/>
          <p:nvPr/>
        </p:nvSpPr>
        <p:spPr bwMode="auto">
          <a:xfrm>
            <a:off x="4871948" y="2996952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4" name="Ellipse 83"/>
          <p:cNvSpPr/>
          <p:nvPr/>
        </p:nvSpPr>
        <p:spPr bwMode="auto">
          <a:xfrm>
            <a:off x="4509640" y="2996952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5" name="Ellipse 84"/>
          <p:cNvSpPr/>
          <p:nvPr/>
        </p:nvSpPr>
        <p:spPr bwMode="auto">
          <a:xfrm>
            <a:off x="4147331" y="2996952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86" name="Connecteur droit 85"/>
          <p:cNvCxnSpPr/>
          <p:nvPr/>
        </p:nvCxnSpPr>
        <p:spPr>
          <a:xfrm>
            <a:off x="3851661" y="288894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5363829" y="288894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 bwMode="auto">
          <a:xfrm>
            <a:off x="5640887" y="2996952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89" name="Ellipse 88"/>
          <p:cNvSpPr/>
          <p:nvPr/>
        </p:nvSpPr>
        <p:spPr bwMode="auto">
          <a:xfrm>
            <a:off x="6026855" y="2996952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2104849" y="3544310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2926157" y="3544310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515503" y="3544310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5" name="Ellipse 94"/>
          <p:cNvSpPr/>
          <p:nvPr/>
        </p:nvSpPr>
        <p:spPr bwMode="auto">
          <a:xfrm>
            <a:off x="6012160" y="3544310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96" name="Ellipse 95"/>
          <p:cNvSpPr/>
          <p:nvPr/>
        </p:nvSpPr>
        <p:spPr bwMode="auto">
          <a:xfrm>
            <a:off x="5649851" y="3544310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97" name="Connecteur droit 96"/>
          <p:cNvCxnSpPr/>
          <p:nvPr/>
        </p:nvCxnSpPr>
        <p:spPr>
          <a:xfrm>
            <a:off x="3851661" y="3436298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5363829" y="3436298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 bwMode="auto">
          <a:xfrm>
            <a:off x="4157536" y="3544310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5489625" y="11108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(a)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489625" y="16411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(b)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6573037" y="2385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(a)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6573037" y="29155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(b)</a:t>
            </a:r>
            <a:endParaRPr lang="fr-FR" dirty="0">
              <a:latin typeface="Consolas" panose="020B0609020204030204" pitchFamily="49" charset="0"/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573037" y="34637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nsolas" panose="020B0609020204030204" pitchFamily="49" charset="0"/>
              </a:rPr>
              <a:t>(c)</a:t>
            </a:r>
            <a:endParaRPr lang="fr-F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39" name="Ellipse 238"/>
          <p:cNvSpPr/>
          <p:nvPr/>
        </p:nvSpPr>
        <p:spPr>
          <a:xfrm>
            <a:off x="4812233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2" name="Ellipse 241"/>
          <p:cNvSpPr/>
          <p:nvPr/>
        </p:nvSpPr>
        <p:spPr>
          <a:xfrm>
            <a:off x="3871440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28834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188118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188118" y="1273014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2964073" y="1128998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3923357" y="1128998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2964073" y="2065102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207" name="Ellipse 206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/>
          <p:cNvSpPr txBox="1"/>
          <p:nvPr/>
        </p:nvSpPr>
        <p:spPr>
          <a:xfrm>
            <a:off x="3058625" y="216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250" name="Groupe 249"/>
          <p:cNvGrpSpPr/>
          <p:nvPr/>
        </p:nvGrpSpPr>
        <p:grpSpPr>
          <a:xfrm>
            <a:off x="2339752" y="692696"/>
            <a:ext cx="3192167" cy="2250092"/>
            <a:chOff x="2339752" y="692696"/>
            <a:chExt cx="3192167" cy="2250092"/>
          </a:xfrm>
        </p:grpSpPr>
        <p:sp>
          <p:nvSpPr>
            <p:cNvPr id="251" name="ZoneTexte 250"/>
            <p:cNvSpPr txBox="1"/>
            <p:nvPr/>
          </p:nvSpPr>
          <p:spPr>
            <a:xfrm>
              <a:off x="2339752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327585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4270314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219480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2347212" y="1620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3209468" y="1620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4153296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5226940" y="16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2350505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3212761" y="6926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1" name="ZoneTexte 260"/>
            <p:cNvSpPr txBox="1"/>
            <p:nvPr/>
          </p:nvSpPr>
          <p:spPr>
            <a:xfrm>
              <a:off x="4270314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2" name="ZoneTexte 261"/>
            <p:cNvSpPr txBox="1"/>
            <p:nvPr/>
          </p:nvSpPr>
          <p:spPr>
            <a:xfrm>
              <a:off x="5230233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6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308"/>
          <p:cNvSpPr/>
          <p:nvPr/>
        </p:nvSpPr>
        <p:spPr>
          <a:xfrm>
            <a:off x="7443217" y="2436495"/>
            <a:ext cx="427792" cy="360040"/>
          </a:xfrm>
          <a:prstGeom prst="rect">
            <a:avLst/>
          </a:prstGeom>
          <a:solidFill>
            <a:srgbClr val="B9CDE5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213" name="Groupe 212"/>
          <p:cNvGrpSpPr/>
          <p:nvPr/>
        </p:nvGrpSpPr>
        <p:grpSpPr>
          <a:xfrm>
            <a:off x="7025574" y="1441647"/>
            <a:ext cx="216000" cy="359639"/>
            <a:chOff x="5634854" y="3675692"/>
            <a:chExt cx="216000" cy="359639"/>
          </a:xfrm>
        </p:grpSpPr>
        <p:sp>
          <p:nvSpPr>
            <p:cNvPr id="214" name="Triangle isocèle 213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15" name="Triangle isocèle 214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16" name="Groupe 215"/>
          <p:cNvGrpSpPr/>
          <p:nvPr/>
        </p:nvGrpSpPr>
        <p:grpSpPr>
          <a:xfrm>
            <a:off x="7241624" y="1441647"/>
            <a:ext cx="216000" cy="359639"/>
            <a:chOff x="5634854" y="3675692"/>
            <a:chExt cx="216000" cy="359639"/>
          </a:xfrm>
        </p:grpSpPr>
        <p:sp>
          <p:nvSpPr>
            <p:cNvPr id="217" name="Triangle isocèle 216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18" name="Triangle isocèle 217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19" name="Groupe 218"/>
          <p:cNvGrpSpPr/>
          <p:nvPr/>
        </p:nvGrpSpPr>
        <p:grpSpPr>
          <a:xfrm>
            <a:off x="7457672" y="1441647"/>
            <a:ext cx="216000" cy="359639"/>
            <a:chOff x="5634854" y="3675692"/>
            <a:chExt cx="216000" cy="359639"/>
          </a:xfrm>
        </p:grpSpPr>
        <p:sp>
          <p:nvSpPr>
            <p:cNvPr id="220" name="Triangle isocèle 219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1" name="Triangle isocèle 220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12" name="Groupe 211"/>
          <p:cNvGrpSpPr/>
          <p:nvPr/>
        </p:nvGrpSpPr>
        <p:grpSpPr>
          <a:xfrm>
            <a:off x="5950960" y="1445377"/>
            <a:ext cx="216000" cy="359639"/>
            <a:chOff x="5634854" y="3675692"/>
            <a:chExt cx="216000" cy="359639"/>
          </a:xfrm>
        </p:grpSpPr>
        <p:sp>
          <p:nvSpPr>
            <p:cNvPr id="210" name="Triangle isocèle 209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11" name="Triangle isocèle 210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209" name="Rectangle 208"/>
          <p:cNvSpPr/>
          <p:nvPr/>
        </p:nvSpPr>
        <p:spPr bwMode="auto">
          <a:xfrm>
            <a:off x="6167813" y="1443583"/>
            <a:ext cx="856746" cy="360040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7672631" y="1444141"/>
            <a:ext cx="211852" cy="360040"/>
          </a:xfrm>
          <a:prstGeom prst="rect">
            <a:avLst/>
          </a:prstGeom>
          <a:solidFill>
            <a:srgbClr val="B9CD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5296517" y="1441245"/>
            <a:ext cx="647922" cy="360040"/>
          </a:xfrm>
          <a:prstGeom prst="rect">
            <a:avLst/>
          </a:prstGeom>
          <a:solidFill>
            <a:srgbClr val="B9CD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556830" y="1373742"/>
            <a:ext cx="1304564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73042" y="1374029"/>
            <a:ext cx="1287723" cy="36004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58387" y="1890840"/>
            <a:ext cx="1304564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1490622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Connecteur droit 17"/>
          <p:cNvCxnSpPr/>
          <p:nvPr/>
        </p:nvCxnSpPr>
        <p:spPr>
          <a:xfrm>
            <a:off x="1706646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1922670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2138694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2354718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>
            <a:off x="2570742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2786766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3002790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>
            <a:off x="3218814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3434838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>
            <a:off x="3650862" y="137619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1274599" y="1890840"/>
            <a:ext cx="1287723" cy="36004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1490622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Connecteur droit 52"/>
          <p:cNvCxnSpPr/>
          <p:nvPr/>
        </p:nvCxnSpPr>
        <p:spPr>
          <a:xfrm>
            <a:off x="1706646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Connecteur droit 53"/>
          <p:cNvCxnSpPr/>
          <p:nvPr/>
        </p:nvCxnSpPr>
        <p:spPr>
          <a:xfrm>
            <a:off x="1922670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2138694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Connecteur droit 55"/>
          <p:cNvCxnSpPr/>
          <p:nvPr/>
        </p:nvCxnSpPr>
        <p:spPr>
          <a:xfrm>
            <a:off x="2354718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2570742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2786766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Connecteur droit 58"/>
          <p:cNvCxnSpPr/>
          <p:nvPr/>
        </p:nvCxnSpPr>
        <p:spPr>
          <a:xfrm>
            <a:off x="3002790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" name="Connecteur droit 59"/>
          <p:cNvCxnSpPr/>
          <p:nvPr/>
        </p:nvCxnSpPr>
        <p:spPr>
          <a:xfrm>
            <a:off x="3218814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" name="Connecteur droit 60"/>
          <p:cNvCxnSpPr/>
          <p:nvPr/>
        </p:nvCxnSpPr>
        <p:spPr>
          <a:xfrm>
            <a:off x="3434838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2" name="Connecteur droit 61"/>
          <p:cNvCxnSpPr/>
          <p:nvPr/>
        </p:nvCxnSpPr>
        <p:spPr>
          <a:xfrm>
            <a:off x="3650862" y="1890840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4" name="ZoneTexte 25"/>
          <p:cNvSpPr txBox="1"/>
          <p:nvPr/>
        </p:nvSpPr>
        <p:spPr>
          <a:xfrm>
            <a:off x="323528" y="1383242"/>
            <a:ext cx="794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>
                <a:solidFill>
                  <a:srgbClr val="00B050"/>
                </a:solidFill>
                <a:latin typeface="Calibri"/>
              </a:rPr>
              <a:t>CoordX</a:t>
            </a:r>
            <a:endParaRPr lang="fr-FR" sz="16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75" name="ZoneTexte 396"/>
          <p:cNvSpPr txBox="1"/>
          <p:nvPr/>
        </p:nvSpPr>
        <p:spPr>
          <a:xfrm>
            <a:off x="324740" y="1886194"/>
            <a:ext cx="787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 err="1">
                <a:solidFill>
                  <a:srgbClr val="00B050"/>
                </a:solidFill>
                <a:latin typeface="Calibri"/>
              </a:rPr>
              <a:t>CoordY</a:t>
            </a:r>
            <a:endParaRPr lang="fr-FR" sz="16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77" name="ZoneTexte 398"/>
          <p:cNvSpPr txBox="1"/>
          <p:nvPr/>
        </p:nvSpPr>
        <p:spPr>
          <a:xfrm>
            <a:off x="370965" y="2465904"/>
            <a:ext cx="694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rgbClr val="8064A2"/>
                </a:solidFill>
                <a:latin typeface="Calibri"/>
              </a:rPr>
              <a:t>QUAD</a:t>
            </a:r>
          </a:p>
        </p:txBody>
      </p:sp>
      <p:sp>
        <p:nvSpPr>
          <p:cNvPr id="78" name="Accolade ouvrante 77"/>
          <p:cNvSpPr/>
          <p:nvPr/>
        </p:nvSpPr>
        <p:spPr>
          <a:xfrm rot="16200000">
            <a:off x="1408179" y="2755908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9" name="ZoneTexte 108"/>
          <p:cNvSpPr txBox="1"/>
          <p:nvPr/>
        </p:nvSpPr>
        <p:spPr>
          <a:xfrm>
            <a:off x="1332812" y="2944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1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1" name="ZoneTexte 110"/>
          <p:cNvSpPr txBox="1"/>
          <p:nvPr/>
        </p:nvSpPr>
        <p:spPr>
          <a:xfrm>
            <a:off x="1770479" y="2944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2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3" name="ZoneTexte 112"/>
          <p:cNvSpPr txBox="1"/>
          <p:nvPr/>
        </p:nvSpPr>
        <p:spPr>
          <a:xfrm>
            <a:off x="2208146" y="2944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3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5" name="ZoneTexte 114"/>
          <p:cNvSpPr txBox="1"/>
          <p:nvPr/>
        </p:nvSpPr>
        <p:spPr>
          <a:xfrm>
            <a:off x="2645813" y="2944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4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7" name="ZoneTexte 116"/>
          <p:cNvSpPr txBox="1"/>
          <p:nvPr/>
        </p:nvSpPr>
        <p:spPr>
          <a:xfrm>
            <a:off x="3083480" y="2944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5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9" name="ZoneTexte 118"/>
          <p:cNvSpPr txBox="1"/>
          <p:nvPr/>
        </p:nvSpPr>
        <p:spPr>
          <a:xfrm>
            <a:off x="3521149" y="294450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6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90" name="ZoneTexte 119"/>
          <p:cNvSpPr txBox="1"/>
          <p:nvPr/>
        </p:nvSpPr>
        <p:spPr>
          <a:xfrm>
            <a:off x="1237544" y="998463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91" name="Accolade ouvrante 90"/>
          <p:cNvSpPr/>
          <p:nvPr/>
        </p:nvSpPr>
        <p:spPr>
          <a:xfrm rot="16200000" flipH="1">
            <a:off x="1321750" y="11825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2" name="Accolade ouvrante 91"/>
          <p:cNvSpPr/>
          <p:nvPr/>
        </p:nvSpPr>
        <p:spPr>
          <a:xfrm rot="16200000" flipH="1">
            <a:off x="1545469" y="118285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3" name="Accolade ouvrante 92"/>
          <p:cNvSpPr/>
          <p:nvPr/>
        </p:nvSpPr>
        <p:spPr>
          <a:xfrm rot="16200000" flipH="1">
            <a:off x="1766027" y="118313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4" name="Accolade ouvrante 93"/>
          <p:cNvSpPr/>
          <p:nvPr/>
        </p:nvSpPr>
        <p:spPr>
          <a:xfrm rot="16200000" flipH="1">
            <a:off x="1984594" y="1183412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5" name="Accolade ouvrante 94"/>
          <p:cNvSpPr/>
          <p:nvPr/>
        </p:nvSpPr>
        <p:spPr>
          <a:xfrm rot="16200000" flipH="1">
            <a:off x="2202367" y="118369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6" name="Accolade ouvrante 95"/>
          <p:cNvSpPr/>
          <p:nvPr/>
        </p:nvSpPr>
        <p:spPr>
          <a:xfrm rot="16200000" flipH="1">
            <a:off x="2414603" y="118575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7" name="Accolade ouvrante 96"/>
          <p:cNvSpPr/>
          <p:nvPr/>
        </p:nvSpPr>
        <p:spPr>
          <a:xfrm rot="16200000" flipH="1">
            <a:off x="2625622" y="118602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8" name="Accolade ouvrante 97"/>
          <p:cNvSpPr/>
          <p:nvPr/>
        </p:nvSpPr>
        <p:spPr>
          <a:xfrm rot="16200000" flipH="1">
            <a:off x="2846180" y="11825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9" name="Accolade ouvrante 98"/>
          <p:cNvSpPr/>
          <p:nvPr/>
        </p:nvSpPr>
        <p:spPr>
          <a:xfrm rot="16200000" flipH="1">
            <a:off x="3067922" y="118658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0" name="Accolade ouvrante 99"/>
          <p:cNvSpPr/>
          <p:nvPr/>
        </p:nvSpPr>
        <p:spPr>
          <a:xfrm rot="16200000" flipH="1">
            <a:off x="3288870" y="118686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1" name="Accolade ouvrante 100"/>
          <p:cNvSpPr/>
          <p:nvPr/>
        </p:nvSpPr>
        <p:spPr>
          <a:xfrm rot="16200000" flipH="1">
            <a:off x="3501438" y="118686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2" name="Accolade ouvrante 101"/>
          <p:cNvSpPr/>
          <p:nvPr/>
        </p:nvSpPr>
        <p:spPr>
          <a:xfrm rot="16200000" flipH="1">
            <a:off x="3714957" y="118686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296518" y="1441245"/>
            <a:ext cx="2588353" cy="360040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>
            <a:off x="5514098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0" name="Connecteur droit 119"/>
          <p:cNvCxnSpPr/>
          <p:nvPr/>
        </p:nvCxnSpPr>
        <p:spPr>
          <a:xfrm>
            <a:off x="5730122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1" name="Connecteur droit 120"/>
          <p:cNvCxnSpPr/>
          <p:nvPr/>
        </p:nvCxnSpPr>
        <p:spPr>
          <a:xfrm>
            <a:off x="5946146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Connecteur droit 121"/>
          <p:cNvCxnSpPr/>
          <p:nvPr/>
        </p:nvCxnSpPr>
        <p:spPr>
          <a:xfrm>
            <a:off x="6162170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3" name="Connecteur droit 122"/>
          <p:cNvCxnSpPr/>
          <p:nvPr/>
        </p:nvCxnSpPr>
        <p:spPr>
          <a:xfrm>
            <a:off x="6378194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4" name="Connecteur droit 123"/>
          <p:cNvCxnSpPr/>
          <p:nvPr/>
        </p:nvCxnSpPr>
        <p:spPr>
          <a:xfrm>
            <a:off x="6594218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5" name="Connecteur droit 124"/>
          <p:cNvCxnSpPr/>
          <p:nvPr/>
        </p:nvCxnSpPr>
        <p:spPr>
          <a:xfrm>
            <a:off x="6810242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6" name="Connecteur droit 125"/>
          <p:cNvCxnSpPr/>
          <p:nvPr/>
        </p:nvCxnSpPr>
        <p:spPr>
          <a:xfrm>
            <a:off x="7026266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7" name="Connecteur droit 126"/>
          <p:cNvCxnSpPr/>
          <p:nvPr/>
        </p:nvCxnSpPr>
        <p:spPr>
          <a:xfrm>
            <a:off x="7242290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8" name="Connecteur droit 127"/>
          <p:cNvCxnSpPr/>
          <p:nvPr/>
        </p:nvCxnSpPr>
        <p:spPr>
          <a:xfrm>
            <a:off x="7458314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9" name="Connecteur droit 128"/>
          <p:cNvCxnSpPr/>
          <p:nvPr/>
        </p:nvCxnSpPr>
        <p:spPr>
          <a:xfrm>
            <a:off x="7674338" y="1443693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6" name="ZoneTexte 25"/>
          <p:cNvSpPr txBox="1"/>
          <p:nvPr/>
        </p:nvSpPr>
        <p:spPr>
          <a:xfrm>
            <a:off x="4203379" y="1436076"/>
            <a:ext cx="87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50"/>
                </a:solidFill>
                <a:latin typeface="Calibri"/>
              </a:rPr>
              <a:t>CoordX</a:t>
            </a:r>
            <a:endParaRPr lang="fr-FR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77" name="ZoneTexte 396"/>
          <p:cNvSpPr txBox="1"/>
          <p:nvPr/>
        </p:nvSpPr>
        <p:spPr>
          <a:xfrm>
            <a:off x="4181339" y="1893823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50"/>
                </a:solidFill>
                <a:latin typeface="Calibri"/>
              </a:rPr>
              <a:t>CoordY</a:t>
            </a:r>
            <a:endParaRPr lang="fr-FR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92" name="ZoneTexte 119"/>
          <p:cNvSpPr txBox="1"/>
          <p:nvPr/>
        </p:nvSpPr>
        <p:spPr>
          <a:xfrm>
            <a:off x="5261020" y="106596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5345226" y="125007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5568945" y="125035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5789503" y="125063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008070" y="125091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225843" y="125119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6438079" y="125325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6649098" y="1253532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0" name="Accolade ouvrante 199"/>
          <p:cNvSpPr/>
          <p:nvPr/>
        </p:nvSpPr>
        <p:spPr>
          <a:xfrm rot="16200000" flipH="1">
            <a:off x="6869656" y="125007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1" name="Accolade ouvrante 200"/>
          <p:cNvSpPr/>
          <p:nvPr/>
        </p:nvSpPr>
        <p:spPr>
          <a:xfrm rot="16200000" flipH="1">
            <a:off x="7091398" y="125409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2" name="Accolade ouvrante 201"/>
          <p:cNvSpPr/>
          <p:nvPr/>
        </p:nvSpPr>
        <p:spPr>
          <a:xfrm rot="16200000" flipH="1">
            <a:off x="7312346" y="125436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3" name="Accolade ouvrante 202"/>
          <p:cNvSpPr/>
          <p:nvPr/>
        </p:nvSpPr>
        <p:spPr>
          <a:xfrm rot="16200000" flipH="1">
            <a:off x="7524914" y="125437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4" name="Accolade ouvrante 203"/>
          <p:cNvSpPr/>
          <p:nvPr/>
        </p:nvSpPr>
        <p:spPr>
          <a:xfrm rot="16200000" flipH="1">
            <a:off x="7738433" y="125437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grpSp>
        <p:nvGrpSpPr>
          <p:cNvPr id="222" name="Groupe 221"/>
          <p:cNvGrpSpPr/>
          <p:nvPr/>
        </p:nvGrpSpPr>
        <p:grpSpPr>
          <a:xfrm>
            <a:off x="7027131" y="1921202"/>
            <a:ext cx="216000" cy="359639"/>
            <a:chOff x="5634854" y="3675692"/>
            <a:chExt cx="216000" cy="359639"/>
          </a:xfrm>
        </p:grpSpPr>
        <p:sp>
          <p:nvSpPr>
            <p:cNvPr id="223" name="Triangle isocèle 222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4" name="Triangle isocèle 223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25" name="Groupe 224"/>
          <p:cNvGrpSpPr/>
          <p:nvPr/>
        </p:nvGrpSpPr>
        <p:grpSpPr>
          <a:xfrm>
            <a:off x="7243181" y="1921202"/>
            <a:ext cx="216000" cy="359639"/>
            <a:chOff x="5634854" y="3675692"/>
            <a:chExt cx="216000" cy="359639"/>
          </a:xfrm>
        </p:grpSpPr>
        <p:sp>
          <p:nvSpPr>
            <p:cNvPr id="226" name="Triangle isocèle 225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7" name="Triangle isocèle 226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28" name="Groupe 227"/>
          <p:cNvGrpSpPr/>
          <p:nvPr/>
        </p:nvGrpSpPr>
        <p:grpSpPr>
          <a:xfrm>
            <a:off x="7459229" y="1921202"/>
            <a:ext cx="216000" cy="359639"/>
            <a:chOff x="5634854" y="3675692"/>
            <a:chExt cx="216000" cy="359639"/>
          </a:xfrm>
        </p:grpSpPr>
        <p:sp>
          <p:nvSpPr>
            <p:cNvPr id="229" name="Triangle isocèle 228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30" name="Triangle isocèle 229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31" name="Groupe 230"/>
          <p:cNvGrpSpPr/>
          <p:nvPr/>
        </p:nvGrpSpPr>
        <p:grpSpPr>
          <a:xfrm>
            <a:off x="5952517" y="1924932"/>
            <a:ext cx="216000" cy="359639"/>
            <a:chOff x="5634854" y="3675692"/>
            <a:chExt cx="216000" cy="359639"/>
          </a:xfrm>
        </p:grpSpPr>
        <p:sp>
          <p:nvSpPr>
            <p:cNvPr id="232" name="Triangle isocèle 231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33" name="Triangle isocèle 232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234" name="Rectangle 233"/>
          <p:cNvSpPr/>
          <p:nvPr/>
        </p:nvSpPr>
        <p:spPr bwMode="auto">
          <a:xfrm>
            <a:off x="6169370" y="1923138"/>
            <a:ext cx="856746" cy="360040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7674188" y="1923696"/>
            <a:ext cx="211852" cy="360040"/>
          </a:xfrm>
          <a:prstGeom prst="rect">
            <a:avLst/>
          </a:prstGeom>
          <a:solidFill>
            <a:srgbClr val="B9CD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5298074" y="1920800"/>
            <a:ext cx="647922" cy="360040"/>
          </a:xfrm>
          <a:prstGeom prst="rect">
            <a:avLst/>
          </a:prstGeom>
          <a:solidFill>
            <a:srgbClr val="B9CD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298075" y="1920800"/>
            <a:ext cx="2588353" cy="360040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238" name="Connecteur droit 237"/>
          <p:cNvCxnSpPr/>
          <p:nvPr/>
        </p:nvCxnSpPr>
        <p:spPr>
          <a:xfrm>
            <a:off x="5515655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9" name="Connecteur droit 238"/>
          <p:cNvCxnSpPr/>
          <p:nvPr/>
        </p:nvCxnSpPr>
        <p:spPr>
          <a:xfrm>
            <a:off x="5731679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0" name="Connecteur droit 239"/>
          <p:cNvCxnSpPr/>
          <p:nvPr/>
        </p:nvCxnSpPr>
        <p:spPr>
          <a:xfrm>
            <a:off x="5947703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1" name="Connecteur droit 240"/>
          <p:cNvCxnSpPr/>
          <p:nvPr/>
        </p:nvCxnSpPr>
        <p:spPr>
          <a:xfrm>
            <a:off x="6163727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2" name="Connecteur droit 241"/>
          <p:cNvCxnSpPr/>
          <p:nvPr/>
        </p:nvCxnSpPr>
        <p:spPr>
          <a:xfrm>
            <a:off x="6379751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3" name="Connecteur droit 242"/>
          <p:cNvCxnSpPr/>
          <p:nvPr/>
        </p:nvCxnSpPr>
        <p:spPr>
          <a:xfrm>
            <a:off x="6595775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4" name="Connecteur droit 243"/>
          <p:cNvCxnSpPr/>
          <p:nvPr/>
        </p:nvCxnSpPr>
        <p:spPr>
          <a:xfrm>
            <a:off x="6811799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5" name="Connecteur droit 244"/>
          <p:cNvCxnSpPr/>
          <p:nvPr/>
        </p:nvCxnSpPr>
        <p:spPr>
          <a:xfrm>
            <a:off x="7027823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6" name="Connecteur droit 245"/>
          <p:cNvCxnSpPr/>
          <p:nvPr/>
        </p:nvCxnSpPr>
        <p:spPr>
          <a:xfrm>
            <a:off x="7243847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7" name="Connecteur droit 246"/>
          <p:cNvCxnSpPr/>
          <p:nvPr/>
        </p:nvCxnSpPr>
        <p:spPr>
          <a:xfrm>
            <a:off x="7459871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8" name="Connecteur droit 247"/>
          <p:cNvCxnSpPr/>
          <p:nvPr/>
        </p:nvCxnSpPr>
        <p:spPr>
          <a:xfrm>
            <a:off x="7675895" y="1923248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8" name="Rectangle 257"/>
          <p:cNvSpPr/>
          <p:nvPr/>
        </p:nvSpPr>
        <p:spPr>
          <a:xfrm>
            <a:off x="2553672" y="2408804"/>
            <a:ext cx="1304564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1269884" y="2408804"/>
            <a:ext cx="1287723" cy="36004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260" name="Connecteur droit 259"/>
          <p:cNvCxnSpPr/>
          <p:nvPr/>
        </p:nvCxnSpPr>
        <p:spPr>
          <a:xfrm>
            <a:off x="1485907" y="2410011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1" name="Connecteur droit 260"/>
          <p:cNvCxnSpPr/>
          <p:nvPr/>
        </p:nvCxnSpPr>
        <p:spPr>
          <a:xfrm>
            <a:off x="1701931" y="2410011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2" name="Connecteur droit 261"/>
          <p:cNvCxnSpPr/>
          <p:nvPr/>
        </p:nvCxnSpPr>
        <p:spPr>
          <a:xfrm>
            <a:off x="1917955" y="2410011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3" name="Connecteur droit 262"/>
          <p:cNvCxnSpPr/>
          <p:nvPr/>
        </p:nvCxnSpPr>
        <p:spPr>
          <a:xfrm>
            <a:off x="2133979" y="2410011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4" name="Connecteur droit 263"/>
          <p:cNvCxnSpPr/>
          <p:nvPr/>
        </p:nvCxnSpPr>
        <p:spPr>
          <a:xfrm>
            <a:off x="2350003" y="2410011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5" name="Connecteur droit 264"/>
          <p:cNvCxnSpPr/>
          <p:nvPr/>
        </p:nvCxnSpPr>
        <p:spPr>
          <a:xfrm>
            <a:off x="2566027" y="2410011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6" name="Connecteur droit 265"/>
          <p:cNvCxnSpPr/>
          <p:nvPr/>
        </p:nvCxnSpPr>
        <p:spPr>
          <a:xfrm>
            <a:off x="2782051" y="2410011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7" name="Connecteur droit 266"/>
          <p:cNvCxnSpPr/>
          <p:nvPr/>
        </p:nvCxnSpPr>
        <p:spPr>
          <a:xfrm>
            <a:off x="2998075" y="2410011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8" name="Connecteur droit 267"/>
          <p:cNvCxnSpPr/>
          <p:nvPr/>
        </p:nvCxnSpPr>
        <p:spPr>
          <a:xfrm>
            <a:off x="3214099" y="2410011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9" name="Connecteur droit 268"/>
          <p:cNvCxnSpPr/>
          <p:nvPr/>
        </p:nvCxnSpPr>
        <p:spPr>
          <a:xfrm>
            <a:off x="3430123" y="2410011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70" name="Connecteur droit 269"/>
          <p:cNvCxnSpPr/>
          <p:nvPr/>
        </p:nvCxnSpPr>
        <p:spPr>
          <a:xfrm>
            <a:off x="3646147" y="2410011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71" name="Connecteur droit 270"/>
          <p:cNvCxnSpPr>
            <a:stCxn id="258" idx="3"/>
            <a:endCxn id="259" idx="1"/>
          </p:cNvCxnSpPr>
          <p:nvPr/>
        </p:nvCxnSpPr>
        <p:spPr>
          <a:xfrm flipH="1">
            <a:off x="1269884" y="2588824"/>
            <a:ext cx="2588353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74" name="Accolade ouvrante 273"/>
          <p:cNvSpPr/>
          <p:nvPr/>
        </p:nvSpPr>
        <p:spPr>
          <a:xfrm rot="16200000">
            <a:off x="1846387" y="2755908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5" name="Accolade ouvrante 274"/>
          <p:cNvSpPr/>
          <p:nvPr/>
        </p:nvSpPr>
        <p:spPr>
          <a:xfrm rot="16200000">
            <a:off x="2722803" y="2755908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6" name="Accolade ouvrante 275"/>
          <p:cNvSpPr/>
          <p:nvPr/>
        </p:nvSpPr>
        <p:spPr>
          <a:xfrm rot="16200000">
            <a:off x="2284595" y="2755908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7" name="Accolade ouvrante 276"/>
          <p:cNvSpPr/>
          <p:nvPr/>
        </p:nvSpPr>
        <p:spPr>
          <a:xfrm rot="16200000">
            <a:off x="3161011" y="2755908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8" name="Accolade ouvrante 277"/>
          <p:cNvSpPr/>
          <p:nvPr/>
        </p:nvSpPr>
        <p:spPr>
          <a:xfrm rot="16200000">
            <a:off x="3599220" y="2755908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79" name="ZoneTexte 398"/>
          <p:cNvSpPr txBox="1"/>
          <p:nvPr/>
        </p:nvSpPr>
        <p:spPr>
          <a:xfrm>
            <a:off x="4283244" y="2493595"/>
            <a:ext cx="7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QUAD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6147074" y="2436495"/>
            <a:ext cx="1296144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5282978" y="2436495"/>
            <a:ext cx="864096" cy="36004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289" name="Connecteur droit 288"/>
          <p:cNvCxnSpPr/>
          <p:nvPr/>
        </p:nvCxnSpPr>
        <p:spPr>
          <a:xfrm>
            <a:off x="5499001" y="243770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0" name="Connecteur droit 289"/>
          <p:cNvCxnSpPr/>
          <p:nvPr/>
        </p:nvCxnSpPr>
        <p:spPr>
          <a:xfrm>
            <a:off x="5715025" y="2437702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1" name="Connecteur droit 290"/>
          <p:cNvCxnSpPr/>
          <p:nvPr/>
        </p:nvCxnSpPr>
        <p:spPr>
          <a:xfrm>
            <a:off x="5931049" y="243770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2" name="Connecteur droit 291"/>
          <p:cNvCxnSpPr/>
          <p:nvPr/>
        </p:nvCxnSpPr>
        <p:spPr>
          <a:xfrm>
            <a:off x="6147073" y="2437702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3" name="Connecteur droit 292"/>
          <p:cNvCxnSpPr/>
          <p:nvPr/>
        </p:nvCxnSpPr>
        <p:spPr>
          <a:xfrm>
            <a:off x="6363097" y="243770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4" name="Connecteur droit 293"/>
          <p:cNvCxnSpPr/>
          <p:nvPr/>
        </p:nvCxnSpPr>
        <p:spPr>
          <a:xfrm>
            <a:off x="6579121" y="243770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5" name="Connecteur droit 294"/>
          <p:cNvCxnSpPr/>
          <p:nvPr/>
        </p:nvCxnSpPr>
        <p:spPr>
          <a:xfrm>
            <a:off x="6795145" y="243770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6" name="Connecteur droit 295"/>
          <p:cNvCxnSpPr/>
          <p:nvPr/>
        </p:nvCxnSpPr>
        <p:spPr>
          <a:xfrm>
            <a:off x="7011169" y="2437702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7" name="Connecteur droit 296"/>
          <p:cNvCxnSpPr/>
          <p:nvPr/>
        </p:nvCxnSpPr>
        <p:spPr>
          <a:xfrm>
            <a:off x="7227193" y="243770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8" name="Connecteur droit 297"/>
          <p:cNvCxnSpPr/>
          <p:nvPr/>
        </p:nvCxnSpPr>
        <p:spPr>
          <a:xfrm>
            <a:off x="7443217" y="2437702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9" name="Connecteur droit 298"/>
          <p:cNvCxnSpPr/>
          <p:nvPr/>
        </p:nvCxnSpPr>
        <p:spPr>
          <a:xfrm>
            <a:off x="7659241" y="243770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0" name="Connecteur droit 299"/>
          <p:cNvCxnSpPr>
            <a:stCxn id="309" idx="3"/>
            <a:endCxn id="288" idx="1"/>
          </p:cNvCxnSpPr>
          <p:nvPr/>
        </p:nvCxnSpPr>
        <p:spPr>
          <a:xfrm flipH="1">
            <a:off x="5282979" y="2616515"/>
            <a:ext cx="2588031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1" name="Accolade ouvrante 310"/>
          <p:cNvSpPr/>
          <p:nvPr/>
        </p:nvSpPr>
        <p:spPr>
          <a:xfrm rot="16200000">
            <a:off x="5421642" y="2733069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12" name="ZoneTexte 108"/>
          <p:cNvSpPr txBox="1"/>
          <p:nvPr/>
        </p:nvSpPr>
        <p:spPr>
          <a:xfrm>
            <a:off x="5346275" y="2921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1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313" name="ZoneTexte 110"/>
          <p:cNvSpPr txBox="1"/>
          <p:nvPr/>
        </p:nvSpPr>
        <p:spPr>
          <a:xfrm>
            <a:off x="5783942" y="2921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2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314" name="ZoneTexte 112"/>
          <p:cNvSpPr txBox="1"/>
          <p:nvPr/>
        </p:nvSpPr>
        <p:spPr>
          <a:xfrm>
            <a:off x="6221609" y="2921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3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315" name="ZoneTexte 114"/>
          <p:cNvSpPr txBox="1"/>
          <p:nvPr/>
        </p:nvSpPr>
        <p:spPr>
          <a:xfrm>
            <a:off x="6659276" y="2921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4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316" name="ZoneTexte 116"/>
          <p:cNvSpPr txBox="1"/>
          <p:nvPr/>
        </p:nvSpPr>
        <p:spPr>
          <a:xfrm>
            <a:off x="7096943" y="2921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5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317" name="ZoneTexte 118"/>
          <p:cNvSpPr txBox="1"/>
          <p:nvPr/>
        </p:nvSpPr>
        <p:spPr>
          <a:xfrm>
            <a:off x="7534612" y="292166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8064A2"/>
                </a:solidFill>
                <a:latin typeface="Calibri"/>
              </a:rPr>
              <a:t>6</a:t>
            </a:r>
            <a:endParaRPr lang="fr-FR" sz="1400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318" name="Accolade ouvrante 317"/>
          <p:cNvSpPr/>
          <p:nvPr/>
        </p:nvSpPr>
        <p:spPr>
          <a:xfrm rot="16200000">
            <a:off x="5859850" y="2733069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19" name="Accolade ouvrante 318"/>
          <p:cNvSpPr/>
          <p:nvPr/>
        </p:nvSpPr>
        <p:spPr>
          <a:xfrm rot="16200000">
            <a:off x="6736266" y="2733069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20" name="Accolade ouvrante 319"/>
          <p:cNvSpPr/>
          <p:nvPr/>
        </p:nvSpPr>
        <p:spPr>
          <a:xfrm rot="16200000">
            <a:off x="6298058" y="2733069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21" name="Accolade ouvrante 320"/>
          <p:cNvSpPr/>
          <p:nvPr/>
        </p:nvSpPr>
        <p:spPr>
          <a:xfrm rot="16200000">
            <a:off x="7174474" y="2733069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22" name="Accolade ouvrante 321"/>
          <p:cNvSpPr/>
          <p:nvPr/>
        </p:nvSpPr>
        <p:spPr>
          <a:xfrm rot="16200000">
            <a:off x="7612683" y="2733069"/>
            <a:ext cx="119896" cy="397493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6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e 212"/>
          <p:cNvGrpSpPr/>
          <p:nvPr/>
        </p:nvGrpSpPr>
        <p:grpSpPr>
          <a:xfrm>
            <a:off x="3960290" y="3588658"/>
            <a:ext cx="216000" cy="359639"/>
            <a:chOff x="5634854" y="3675692"/>
            <a:chExt cx="216000" cy="359639"/>
          </a:xfrm>
        </p:grpSpPr>
        <p:sp>
          <p:nvSpPr>
            <p:cNvPr id="214" name="Triangle isocèle 213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15" name="Triangle isocèle 214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16" name="Groupe 215"/>
          <p:cNvGrpSpPr/>
          <p:nvPr/>
        </p:nvGrpSpPr>
        <p:grpSpPr>
          <a:xfrm>
            <a:off x="4176340" y="3588658"/>
            <a:ext cx="216000" cy="359639"/>
            <a:chOff x="5634854" y="3675692"/>
            <a:chExt cx="216000" cy="359639"/>
          </a:xfrm>
        </p:grpSpPr>
        <p:sp>
          <p:nvSpPr>
            <p:cNvPr id="217" name="Triangle isocèle 216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18" name="Triangle isocèle 217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19" name="Groupe 218"/>
          <p:cNvGrpSpPr/>
          <p:nvPr/>
        </p:nvGrpSpPr>
        <p:grpSpPr>
          <a:xfrm>
            <a:off x="4392388" y="3588658"/>
            <a:ext cx="216000" cy="359639"/>
            <a:chOff x="5634854" y="3675692"/>
            <a:chExt cx="216000" cy="359639"/>
          </a:xfrm>
        </p:grpSpPr>
        <p:sp>
          <p:nvSpPr>
            <p:cNvPr id="220" name="Triangle isocèle 219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1" name="Triangle isocèle 220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12" name="Groupe 211"/>
          <p:cNvGrpSpPr/>
          <p:nvPr/>
        </p:nvGrpSpPr>
        <p:grpSpPr>
          <a:xfrm>
            <a:off x="2885676" y="3592388"/>
            <a:ext cx="216000" cy="359639"/>
            <a:chOff x="5634854" y="3675692"/>
            <a:chExt cx="216000" cy="359639"/>
          </a:xfrm>
        </p:grpSpPr>
        <p:sp>
          <p:nvSpPr>
            <p:cNvPr id="210" name="Triangle isocèle 209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11" name="Triangle isocèle 210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209" name="Rectangle 208"/>
          <p:cNvSpPr/>
          <p:nvPr/>
        </p:nvSpPr>
        <p:spPr bwMode="auto">
          <a:xfrm>
            <a:off x="3102529" y="3590594"/>
            <a:ext cx="856746" cy="360040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4607347" y="3591152"/>
            <a:ext cx="211852" cy="360040"/>
          </a:xfrm>
          <a:prstGeom prst="rect">
            <a:avLst/>
          </a:prstGeom>
          <a:solidFill>
            <a:srgbClr val="B9CD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2231233" y="3588256"/>
            <a:ext cx="647922" cy="360040"/>
          </a:xfrm>
          <a:prstGeom prst="rect">
            <a:avLst/>
          </a:prstGeom>
          <a:solidFill>
            <a:srgbClr val="B9CD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566E1-232C-D047-AF81-68BEABEA370D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</a:t>
            </a:r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2215116" y="2300580"/>
            <a:ext cx="2599408" cy="360483"/>
            <a:chOff x="2093322" y="5390461"/>
            <a:chExt cx="2599408" cy="360483"/>
          </a:xfrm>
          <a:solidFill>
            <a:srgbClr val="4F81BD">
              <a:lumMod val="40000"/>
              <a:lumOff val="60000"/>
            </a:srgbClr>
          </a:solidFill>
        </p:grpSpPr>
        <p:sp>
          <p:nvSpPr>
            <p:cNvPr id="104" name="Rectangle 103"/>
            <p:cNvSpPr/>
            <p:nvPr/>
          </p:nvSpPr>
          <p:spPr>
            <a:xfrm>
              <a:off x="2953937" y="5390904"/>
              <a:ext cx="876360" cy="360040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b="1" dirty="0">
                <a:solidFill>
                  <a:sysClr val="window" lastClr="FFFF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93322" y="5390904"/>
              <a:ext cx="860613" cy="360040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b="1" dirty="0">
                <a:solidFill>
                  <a:sysClr val="window" lastClr="FFFF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816370" y="5390461"/>
              <a:ext cx="876360" cy="360040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b="1" dirty="0">
                <a:solidFill>
                  <a:sysClr val="window" lastClr="FFFF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800597" y="2300136"/>
            <a:ext cx="876360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ysClr val="window" lastClr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3030" y="2299693"/>
            <a:ext cx="876360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ysClr val="window" lastClr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25463" y="2299250"/>
            <a:ext cx="876360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ysClr val="window" lastClr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15022" y="1199568"/>
            <a:ext cx="1304564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31234" y="1199855"/>
            <a:ext cx="1287723" cy="36004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16579" y="1714169"/>
            <a:ext cx="1304564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2448814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Connecteur droit 17"/>
          <p:cNvCxnSpPr/>
          <p:nvPr/>
        </p:nvCxnSpPr>
        <p:spPr>
          <a:xfrm>
            <a:off x="2664838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9" name="Connecteur droit 18"/>
          <p:cNvCxnSpPr/>
          <p:nvPr/>
        </p:nvCxnSpPr>
        <p:spPr>
          <a:xfrm>
            <a:off x="2880862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0" name="Connecteur droit 19"/>
          <p:cNvCxnSpPr/>
          <p:nvPr/>
        </p:nvCxnSpPr>
        <p:spPr>
          <a:xfrm>
            <a:off x="3096886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1" name="Connecteur droit 20"/>
          <p:cNvCxnSpPr/>
          <p:nvPr/>
        </p:nvCxnSpPr>
        <p:spPr>
          <a:xfrm>
            <a:off x="3312910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2" name="Connecteur droit 21"/>
          <p:cNvCxnSpPr/>
          <p:nvPr/>
        </p:nvCxnSpPr>
        <p:spPr>
          <a:xfrm>
            <a:off x="3528934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" name="Connecteur droit 22"/>
          <p:cNvCxnSpPr/>
          <p:nvPr/>
        </p:nvCxnSpPr>
        <p:spPr>
          <a:xfrm>
            <a:off x="3744958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Connecteur droit 23"/>
          <p:cNvCxnSpPr/>
          <p:nvPr/>
        </p:nvCxnSpPr>
        <p:spPr>
          <a:xfrm>
            <a:off x="3960982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Connecteur droit 24"/>
          <p:cNvCxnSpPr/>
          <p:nvPr/>
        </p:nvCxnSpPr>
        <p:spPr>
          <a:xfrm>
            <a:off x="4177006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6" name="Connecteur droit 25"/>
          <p:cNvCxnSpPr/>
          <p:nvPr/>
        </p:nvCxnSpPr>
        <p:spPr>
          <a:xfrm>
            <a:off x="4393030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7" name="Connecteur droit 26"/>
          <p:cNvCxnSpPr/>
          <p:nvPr/>
        </p:nvCxnSpPr>
        <p:spPr>
          <a:xfrm>
            <a:off x="4609054" y="120201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" name="Connecteur droit 27"/>
          <p:cNvCxnSpPr/>
          <p:nvPr/>
        </p:nvCxnSpPr>
        <p:spPr>
          <a:xfrm>
            <a:off x="2427658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" name="Connecteur droit 28"/>
          <p:cNvCxnSpPr/>
          <p:nvPr/>
        </p:nvCxnSpPr>
        <p:spPr>
          <a:xfrm>
            <a:off x="2643682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" name="Connecteur droit 29"/>
          <p:cNvCxnSpPr/>
          <p:nvPr/>
        </p:nvCxnSpPr>
        <p:spPr>
          <a:xfrm>
            <a:off x="2859706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1" name="Connecteur droit 30"/>
          <p:cNvCxnSpPr/>
          <p:nvPr/>
        </p:nvCxnSpPr>
        <p:spPr>
          <a:xfrm>
            <a:off x="3075730" y="2301022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2" name="Connecteur droit 31"/>
          <p:cNvCxnSpPr/>
          <p:nvPr/>
        </p:nvCxnSpPr>
        <p:spPr>
          <a:xfrm>
            <a:off x="3291754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Connecteur droit 32"/>
          <p:cNvCxnSpPr/>
          <p:nvPr/>
        </p:nvCxnSpPr>
        <p:spPr>
          <a:xfrm>
            <a:off x="3507778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Connecteur droit 33"/>
          <p:cNvCxnSpPr/>
          <p:nvPr/>
        </p:nvCxnSpPr>
        <p:spPr>
          <a:xfrm>
            <a:off x="3723802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Connecteur droit 34"/>
          <p:cNvCxnSpPr/>
          <p:nvPr/>
        </p:nvCxnSpPr>
        <p:spPr>
          <a:xfrm>
            <a:off x="3939826" y="2301022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Connecteur droit 35"/>
          <p:cNvCxnSpPr/>
          <p:nvPr/>
        </p:nvCxnSpPr>
        <p:spPr>
          <a:xfrm>
            <a:off x="4155850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Connecteur droit 36"/>
          <p:cNvCxnSpPr/>
          <p:nvPr/>
        </p:nvCxnSpPr>
        <p:spPr>
          <a:xfrm>
            <a:off x="4371874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" name="Connecteur droit 37"/>
          <p:cNvCxnSpPr/>
          <p:nvPr/>
        </p:nvCxnSpPr>
        <p:spPr>
          <a:xfrm>
            <a:off x="4587898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9" name="Connecteur droit 38"/>
          <p:cNvCxnSpPr/>
          <p:nvPr/>
        </p:nvCxnSpPr>
        <p:spPr>
          <a:xfrm>
            <a:off x="4799710" y="2301022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Connecteur droit 39"/>
          <p:cNvCxnSpPr/>
          <p:nvPr/>
        </p:nvCxnSpPr>
        <p:spPr>
          <a:xfrm>
            <a:off x="5015734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1" name="Connecteur droit 40"/>
          <p:cNvCxnSpPr/>
          <p:nvPr/>
        </p:nvCxnSpPr>
        <p:spPr>
          <a:xfrm>
            <a:off x="5231758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2" name="Connecteur droit 41"/>
          <p:cNvCxnSpPr/>
          <p:nvPr/>
        </p:nvCxnSpPr>
        <p:spPr>
          <a:xfrm>
            <a:off x="5447782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3" name="Connecteur droit 42"/>
          <p:cNvCxnSpPr/>
          <p:nvPr/>
        </p:nvCxnSpPr>
        <p:spPr>
          <a:xfrm>
            <a:off x="5663806" y="2301022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4" name="Connecteur droit 43"/>
          <p:cNvCxnSpPr/>
          <p:nvPr/>
        </p:nvCxnSpPr>
        <p:spPr>
          <a:xfrm>
            <a:off x="5879830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5" name="Connecteur droit 44"/>
          <p:cNvCxnSpPr/>
          <p:nvPr/>
        </p:nvCxnSpPr>
        <p:spPr>
          <a:xfrm>
            <a:off x="6095854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6" name="Connecteur droit 45"/>
          <p:cNvCxnSpPr/>
          <p:nvPr/>
        </p:nvCxnSpPr>
        <p:spPr>
          <a:xfrm>
            <a:off x="6311878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Connecteur droit 46"/>
          <p:cNvCxnSpPr/>
          <p:nvPr/>
        </p:nvCxnSpPr>
        <p:spPr>
          <a:xfrm>
            <a:off x="6527902" y="2301022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8" name="Connecteur droit 47"/>
          <p:cNvCxnSpPr/>
          <p:nvPr/>
        </p:nvCxnSpPr>
        <p:spPr>
          <a:xfrm>
            <a:off x="6743926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9" name="Connecteur droit 48"/>
          <p:cNvCxnSpPr/>
          <p:nvPr/>
        </p:nvCxnSpPr>
        <p:spPr>
          <a:xfrm>
            <a:off x="6959950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0" name="Connecteur droit 49"/>
          <p:cNvCxnSpPr/>
          <p:nvPr/>
        </p:nvCxnSpPr>
        <p:spPr>
          <a:xfrm>
            <a:off x="7190264" y="2301022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2232791" y="1714456"/>
            <a:ext cx="1287723" cy="360040"/>
          </a:xfrm>
          <a:prstGeom prst="rect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52" name="Connecteur droit 51"/>
          <p:cNvCxnSpPr/>
          <p:nvPr/>
        </p:nvCxnSpPr>
        <p:spPr>
          <a:xfrm>
            <a:off x="2448814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Connecteur droit 52"/>
          <p:cNvCxnSpPr/>
          <p:nvPr/>
        </p:nvCxnSpPr>
        <p:spPr>
          <a:xfrm>
            <a:off x="2664838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4" name="Connecteur droit 53"/>
          <p:cNvCxnSpPr/>
          <p:nvPr/>
        </p:nvCxnSpPr>
        <p:spPr>
          <a:xfrm>
            <a:off x="2880862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5" name="Connecteur droit 54"/>
          <p:cNvCxnSpPr/>
          <p:nvPr/>
        </p:nvCxnSpPr>
        <p:spPr>
          <a:xfrm>
            <a:off x="3096886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Connecteur droit 55"/>
          <p:cNvCxnSpPr/>
          <p:nvPr/>
        </p:nvCxnSpPr>
        <p:spPr>
          <a:xfrm>
            <a:off x="3312910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7" name="Connecteur droit 56"/>
          <p:cNvCxnSpPr/>
          <p:nvPr/>
        </p:nvCxnSpPr>
        <p:spPr>
          <a:xfrm>
            <a:off x="3528934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8" name="Connecteur droit 57"/>
          <p:cNvCxnSpPr/>
          <p:nvPr/>
        </p:nvCxnSpPr>
        <p:spPr>
          <a:xfrm>
            <a:off x="3744958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Connecteur droit 58"/>
          <p:cNvCxnSpPr/>
          <p:nvPr/>
        </p:nvCxnSpPr>
        <p:spPr>
          <a:xfrm>
            <a:off x="3960982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" name="Connecteur droit 59"/>
          <p:cNvCxnSpPr/>
          <p:nvPr/>
        </p:nvCxnSpPr>
        <p:spPr>
          <a:xfrm>
            <a:off x="4177006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" name="Connecteur droit 60"/>
          <p:cNvCxnSpPr/>
          <p:nvPr/>
        </p:nvCxnSpPr>
        <p:spPr>
          <a:xfrm>
            <a:off x="4393030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2" name="Connecteur droit 61"/>
          <p:cNvCxnSpPr/>
          <p:nvPr/>
        </p:nvCxnSpPr>
        <p:spPr>
          <a:xfrm>
            <a:off x="4609054" y="171445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4" name="ZoneTexte 25"/>
          <p:cNvSpPr txBox="1"/>
          <p:nvPr/>
        </p:nvSpPr>
        <p:spPr>
          <a:xfrm>
            <a:off x="1180904" y="1209068"/>
            <a:ext cx="87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50"/>
                </a:solidFill>
                <a:latin typeface="Calibri"/>
              </a:rPr>
              <a:t>CoordX</a:t>
            </a:r>
            <a:endParaRPr lang="fr-FR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75" name="ZoneTexte 396"/>
          <p:cNvSpPr txBox="1"/>
          <p:nvPr/>
        </p:nvSpPr>
        <p:spPr>
          <a:xfrm>
            <a:off x="1182116" y="1712020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50"/>
                </a:solidFill>
                <a:latin typeface="Calibri"/>
              </a:rPr>
              <a:t>CoordY</a:t>
            </a:r>
            <a:endParaRPr lang="fr-FR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77" name="ZoneTexte 398"/>
          <p:cNvSpPr txBox="1"/>
          <p:nvPr/>
        </p:nvSpPr>
        <p:spPr>
          <a:xfrm>
            <a:off x="1228342" y="2291730"/>
            <a:ext cx="7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QUAD</a:t>
            </a:r>
          </a:p>
        </p:txBody>
      </p:sp>
      <p:sp>
        <p:nvSpPr>
          <p:cNvPr id="78" name="Accolade ouvrante 77"/>
          <p:cNvSpPr/>
          <p:nvPr/>
        </p:nvSpPr>
        <p:spPr>
          <a:xfrm rot="16200000">
            <a:off x="2574818" y="2389521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9" name="ZoneTexte 108"/>
          <p:cNvSpPr txBox="1"/>
          <p:nvPr/>
        </p:nvSpPr>
        <p:spPr>
          <a:xfrm>
            <a:off x="2472299" y="2778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1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0" name="Accolade ouvrante 79"/>
          <p:cNvSpPr/>
          <p:nvPr/>
        </p:nvSpPr>
        <p:spPr>
          <a:xfrm rot="16200000">
            <a:off x="3449000" y="2389521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1" name="ZoneTexte 110"/>
          <p:cNvSpPr txBox="1"/>
          <p:nvPr/>
        </p:nvSpPr>
        <p:spPr>
          <a:xfrm>
            <a:off x="3346481" y="2778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2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2" name="Accolade ouvrante 81"/>
          <p:cNvSpPr/>
          <p:nvPr/>
        </p:nvSpPr>
        <p:spPr>
          <a:xfrm rot="16200000">
            <a:off x="4323182" y="2389521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3" name="ZoneTexte 112"/>
          <p:cNvSpPr txBox="1"/>
          <p:nvPr/>
        </p:nvSpPr>
        <p:spPr>
          <a:xfrm>
            <a:off x="4220663" y="2778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3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4" name="Accolade ouvrante 83"/>
          <p:cNvSpPr/>
          <p:nvPr/>
        </p:nvSpPr>
        <p:spPr>
          <a:xfrm rot="16200000">
            <a:off x="5197364" y="2389521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5" name="ZoneTexte 114"/>
          <p:cNvSpPr txBox="1"/>
          <p:nvPr/>
        </p:nvSpPr>
        <p:spPr>
          <a:xfrm>
            <a:off x="5094845" y="2778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4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6" name="Accolade ouvrante 85"/>
          <p:cNvSpPr/>
          <p:nvPr/>
        </p:nvSpPr>
        <p:spPr>
          <a:xfrm rot="16200000">
            <a:off x="6071546" y="2389521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7" name="ZoneTexte 116"/>
          <p:cNvSpPr txBox="1"/>
          <p:nvPr/>
        </p:nvSpPr>
        <p:spPr>
          <a:xfrm>
            <a:off x="5969027" y="2778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5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88" name="Accolade ouvrante 87"/>
          <p:cNvSpPr/>
          <p:nvPr/>
        </p:nvSpPr>
        <p:spPr>
          <a:xfrm rot="16200000">
            <a:off x="6945728" y="2389521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9" name="ZoneTexte 118"/>
          <p:cNvSpPr txBox="1"/>
          <p:nvPr/>
        </p:nvSpPr>
        <p:spPr>
          <a:xfrm>
            <a:off x="6843209" y="2778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6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90" name="ZoneTexte 119"/>
          <p:cNvSpPr txBox="1"/>
          <p:nvPr/>
        </p:nvSpPr>
        <p:spPr>
          <a:xfrm>
            <a:off x="2195736" y="824289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91" name="Accolade ouvrante 90"/>
          <p:cNvSpPr/>
          <p:nvPr/>
        </p:nvSpPr>
        <p:spPr>
          <a:xfrm rot="16200000" flipH="1">
            <a:off x="2279942" y="100840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2" name="Accolade ouvrante 91"/>
          <p:cNvSpPr/>
          <p:nvPr/>
        </p:nvSpPr>
        <p:spPr>
          <a:xfrm rot="16200000" flipH="1">
            <a:off x="2503661" y="100868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3" name="Accolade ouvrante 92"/>
          <p:cNvSpPr/>
          <p:nvPr/>
        </p:nvSpPr>
        <p:spPr>
          <a:xfrm rot="16200000" flipH="1">
            <a:off x="2724219" y="10089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4" name="Accolade ouvrante 93"/>
          <p:cNvSpPr/>
          <p:nvPr/>
        </p:nvSpPr>
        <p:spPr>
          <a:xfrm rot="16200000" flipH="1">
            <a:off x="2942786" y="10092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5" name="Accolade ouvrante 94"/>
          <p:cNvSpPr/>
          <p:nvPr/>
        </p:nvSpPr>
        <p:spPr>
          <a:xfrm rot="16200000" flipH="1">
            <a:off x="3160559" y="10095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6" name="Accolade ouvrante 95"/>
          <p:cNvSpPr/>
          <p:nvPr/>
        </p:nvSpPr>
        <p:spPr>
          <a:xfrm rot="16200000" flipH="1">
            <a:off x="3372795" y="101157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7" name="Accolade ouvrante 96"/>
          <p:cNvSpPr/>
          <p:nvPr/>
        </p:nvSpPr>
        <p:spPr>
          <a:xfrm rot="16200000" flipH="1">
            <a:off x="3583814" y="101185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8" name="Accolade ouvrante 97"/>
          <p:cNvSpPr/>
          <p:nvPr/>
        </p:nvSpPr>
        <p:spPr>
          <a:xfrm rot="16200000" flipH="1">
            <a:off x="3804372" y="100840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9" name="Accolade ouvrante 98"/>
          <p:cNvSpPr/>
          <p:nvPr/>
        </p:nvSpPr>
        <p:spPr>
          <a:xfrm rot="16200000" flipH="1">
            <a:off x="4026114" y="10124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0" name="Accolade ouvrante 99"/>
          <p:cNvSpPr/>
          <p:nvPr/>
        </p:nvSpPr>
        <p:spPr>
          <a:xfrm rot="16200000" flipH="1">
            <a:off x="4247062" y="1012692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1" name="Accolade ouvrante 100"/>
          <p:cNvSpPr/>
          <p:nvPr/>
        </p:nvSpPr>
        <p:spPr>
          <a:xfrm rot="16200000" flipH="1">
            <a:off x="4459630" y="101269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2" name="Accolade ouvrante 101"/>
          <p:cNvSpPr/>
          <p:nvPr/>
        </p:nvSpPr>
        <p:spPr>
          <a:xfrm rot="16200000" flipH="1">
            <a:off x="4673149" y="101269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3" name="ZoneTexte 3"/>
          <p:cNvSpPr txBox="1"/>
          <p:nvPr/>
        </p:nvSpPr>
        <p:spPr>
          <a:xfrm>
            <a:off x="2176687" y="2335598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07" name="Groupe 106"/>
          <p:cNvGrpSpPr/>
          <p:nvPr/>
        </p:nvGrpSpPr>
        <p:grpSpPr>
          <a:xfrm>
            <a:off x="2215116" y="4622794"/>
            <a:ext cx="2599408" cy="360483"/>
            <a:chOff x="2093322" y="5390461"/>
            <a:chExt cx="2599408" cy="360483"/>
          </a:xfrm>
          <a:solidFill>
            <a:srgbClr val="4F81BD">
              <a:lumMod val="40000"/>
              <a:lumOff val="60000"/>
            </a:srgbClr>
          </a:solidFill>
        </p:grpSpPr>
        <p:sp>
          <p:nvSpPr>
            <p:cNvPr id="108" name="Rectangle 107"/>
            <p:cNvSpPr/>
            <p:nvPr/>
          </p:nvSpPr>
          <p:spPr>
            <a:xfrm>
              <a:off x="2953937" y="5390904"/>
              <a:ext cx="876360" cy="360040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b="1" dirty="0">
                <a:solidFill>
                  <a:sysClr val="window" lastClr="FFFF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93322" y="5390904"/>
              <a:ext cx="860613" cy="360040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b="1" dirty="0">
                <a:solidFill>
                  <a:sysClr val="window" lastClr="FFFF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16370" y="5390461"/>
              <a:ext cx="876360" cy="360040"/>
            </a:xfrm>
            <a:prstGeom prst="rect">
              <a:avLst/>
            </a:prstGeom>
            <a:solidFill>
              <a:srgbClr val="D99694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b="1" dirty="0">
                <a:solidFill>
                  <a:sysClr val="window" lastClr="FFFF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4800597" y="4622350"/>
            <a:ext cx="876360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ysClr val="window" lastClr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663030" y="4621907"/>
            <a:ext cx="876360" cy="360040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ysClr val="window" lastClr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525463" y="4621464"/>
            <a:ext cx="876360" cy="360040"/>
          </a:xfrm>
          <a:prstGeom prst="rect">
            <a:avLst/>
          </a:prstGeom>
          <a:solidFill>
            <a:srgbClr val="B9CDE5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solidFill>
                <a:sysClr val="window" lastClr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231234" y="3588256"/>
            <a:ext cx="2588353" cy="360040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>
            <a:off x="2448814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0" name="Connecteur droit 119"/>
          <p:cNvCxnSpPr/>
          <p:nvPr/>
        </p:nvCxnSpPr>
        <p:spPr>
          <a:xfrm>
            <a:off x="2664838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1" name="Connecteur droit 120"/>
          <p:cNvCxnSpPr/>
          <p:nvPr/>
        </p:nvCxnSpPr>
        <p:spPr>
          <a:xfrm>
            <a:off x="2880862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2" name="Connecteur droit 121"/>
          <p:cNvCxnSpPr/>
          <p:nvPr/>
        </p:nvCxnSpPr>
        <p:spPr>
          <a:xfrm>
            <a:off x="3096886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3" name="Connecteur droit 122"/>
          <p:cNvCxnSpPr/>
          <p:nvPr/>
        </p:nvCxnSpPr>
        <p:spPr>
          <a:xfrm>
            <a:off x="3312910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4" name="Connecteur droit 123"/>
          <p:cNvCxnSpPr/>
          <p:nvPr/>
        </p:nvCxnSpPr>
        <p:spPr>
          <a:xfrm>
            <a:off x="3528934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5" name="Connecteur droit 124"/>
          <p:cNvCxnSpPr/>
          <p:nvPr/>
        </p:nvCxnSpPr>
        <p:spPr>
          <a:xfrm>
            <a:off x="3744958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6" name="Connecteur droit 125"/>
          <p:cNvCxnSpPr/>
          <p:nvPr/>
        </p:nvCxnSpPr>
        <p:spPr>
          <a:xfrm>
            <a:off x="3960982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7" name="Connecteur droit 126"/>
          <p:cNvCxnSpPr/>
          <p:nvPr/>
        </p:nvCxnSpPr>
        <p:spPr>
          <a:xfrm>
            <a:off x="4177006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8" name="Connecteur droit 127"/>
          <p:cNvCxnSpPr/>
          <p:nvPr/>
        </p:nvCxnSpPr>
        <p:spPr>
          <a:xfrm>
            <a:off x="4393030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9" name="Connecteur droit 128"/>
          <p:cNvCxnSpPr/>
          <p:nvPr/>
        </p:nvCxnSpPr>
        <p:spPr>
          <a:xfrm>
            <a:off x="4609054" y="3590704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0" name="Connecteur droit 129"/>
          <p:cNvCxnSpPr/>
          <p:nvPr/>
        </p:nvCxnSpPr>
        <p:spPr>
          <a:xfrm>
            <a:off x="2427658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1" name="Connecteur droit 130"/>
          <p:cNvCxnSpPr/>
          <p:nvPr/>
        </p:nvCxnSpPr>
        <p:spPr>
          <a:xfrm>
            <a:off x="2643682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2" name="Connecteur droit 131"/>
          <p:cNvCxnSpPr/>
          <p:nvPr/>
        </p:nvCxnSpPr>
        <p:spPr>
          <a:xfrm>
            <a:off x="2859706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3" name="Connecteur droit 132"/>
          <p:cNvCxnSpPr/>
          <p:nvPr/>
        </p:nvCxnSpPr>
        <p:spPr>
          <a:xfrm>
            <a:off x="3075730" y="4623236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4" name="Connecteur droit 133"/>
          <p:cNvCxnSpPr/>
          <p:nvPr/>
        </p:nvCxnSpPr>
        <p:spPr>
          <a:xfrm>
            <a:off x="3291754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5" name="Connecteur droit 134"/>
          <p:cNvCxnSpPr/>
          <p:nvPr/>
        </p:nvCxnSpPr>
        <p:spPr>
          <a:xfrm>
            <a:off x="3507778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6" name="Connecteur droit 135"/>
          <p:cNvCxnSpPr/>
          <p:nvPr/>
        </p:nvCxnSpPr>
        <p:spPr>
          <a:xfrm>
            <a:off x="3723802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7" name="Connecteur droit 136"/>
          <p:cNvCxnSpPr/>
          <p:nvPr/>
        </p:nvCxnSpPr>
        <p:spPr>
          <a:xfrm>
            <a:off x="3939826" y="4623236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8" name="Connecteur droit 137"/>
          <p:cNvCxnSpPr/>
          <p:nvPr/>
        </p:nvCxnSpPr>
        <p:spPr>
          <a:xfrm>
            <a:off x="4155850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9" name="Connecteur droit 138"/>
          <p:cNvCxnSpPr/>
          <p:nvPr/>
        </p:nvCxnSpPr>
        <p:spPr>
          <a:xfrm>
            <a:off x="4371874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0" name="Connecteur droit 139"/>
          <p:cNvCxnSpPr/>
          <p:nvPr/>
        </p:nvCxnSpPr>
        <p:spPr>
          <a:xfrm>
            <a:off x="4587898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1" name="Connecteur droit 140"/>
          <p:cNvCxnSpPr/>
          <p:nvPr/>
        </p:nvCxnSpPr>
        <p:spPr>
          <a:xfrm>
            <a:off x="4799710" y="4623236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2" name="Connecteur droit 141"/>
          <p:cNvCxnSpPr/>
          <p:nvPr/>
        </p:nvCxnSpPr>
        <p:spPr>
          <a:xfrm>
            <a:off x="5015734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3" name="Connecteur droit 142"/>
          <p:cNvCxnSpPr/>
          <p:nvPr/>
        </p:nvCxnSpPr>
        <p:spPr>
          <a:xfrm>
            <a:off x="5231758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4" name="Connecteur droit 143"/>
          <p:cNvCxnSpPr/>
          <p:nvPr/>
        </p:nvCxnSpPr>
        <p:spPr>
          <a:xfrm>
            <a:off x="5447782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5" name="Connecteur droit 144"/>
          <p:cNvCxnSpPr/>
          <p:nvPr/>
        </p:nvCxnSpPr>
        <p:spPr>
          <a:xfrm>
            <a:off x="5663806" y="4623236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6" name="Connecteur droit 145"/>
          <p:cNvCxnSpPr/>
          <p:nvPr/>
        </p:nvCxnSpPr>
        <p:spPr>
          <a:xfrm>
            <a:off x="5879830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6095854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>
            <a:off x="6311878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49" name="Connecteur droit 148"/>
          <p:cNvCxnSpPr/>
          <p:nvPr/>
        </p:nvCxnSpPr>
        <p:spPr>
          <a:xfrm>
            <a:off x="6527902" y="4623236"/>
            <a:ext cx="0" cy="36004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0" name="Connecteur droit 149"/>
          <p:cNvCxnSpPr/>
          <p:nvPr/>
        </p:nvCxnSpPr>
        <p:spPr>
          <a:xfrm>
            <a:off x="6743926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1" name="Connecteur droit 150"/>
          <p:cNvCxnSpPr/>
          <p:nvPr/>
        </p:nvCxnSpPr>
        <p:spPr>
          <a:xfrm>
            <a:off x="6959950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52" name="Connecteur droit 151"/>
          <p:cNvCxnSpPr/>
          <p:nvPr/>
        </p:nvCxnSpPr>
        <p:spPr>
          <a:xfrm>
            <a:off x="7190264" y="4623236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76" name="ZoneTexte 25"/>
          <p:cNvSpPr txBox="1"/>
          <p:nvPr/>
        </p:nvSpPr>
        <p:spPr>
          <a:xfrm>
            <a:off x="699211" y="359775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50"/>
                </a:solidFill>
                <a:latin typeface="Calibri"/>
              </a:rPr>
              <a:t>CoordinateX</a:t>
            </a:r>
            <a:endParaRPr lang="fr-FR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77" name="ZoneTexte 396"/>
          <p:cNvSpPr txBox="1"/>
          <p:nvPr/>
        </p:nvSpPr>
        <p:spPr>
          <a:xfrm>
            <a:off x="677171" y="4055503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00B050"/>
                </a:solidFill>
                <a:latin typeface="Calibri"/>
              </a:rPr>
              <a:t>CoordinateY</a:t>
            </a:r>
            <a:endParaRPr lang="fr-FR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79" name="ZoneTexte 398"/>
          <p:cNvSpPr txBox="1"/>
          <p:nvPr/>
        </p:nvSpPr>
        <p:spPr>
          <a:xfrm>
            <a:off x="746648" y="461394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solidFill>
                  <a:srgbClr val="8064A2"/>
                </a:solidFill>
                <a:latin typeface="Calibri"/>
              </a:rPr>
              <a:t>Connectivity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80" name="Accolade ouvrante 179"/>
          <p:cNvSpPr/>
          <p:nvPr/>
        </p:nvSpPr>
        <p:spPr>
          <a:xfrm rot="16200000">
            <a:off x="2574818" y="4711735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81" name="ZoneTexte 108"/>
          <p:cNvSpPr txBox="1"/>
          <p:nvPr/>
        </p:nvSpPr>
        <p:spPr>
          <a:xfrm>
            <a:off x="2472299" y="510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1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82" name="Accolade ouvrante 181"/>
          <p:cNvSpPr/>
          <p:nvPr/>
        </p:nvSpPr>
        <p:spPr>
          <a:xfrm rot="16200000">
            <a:off x="3449000" y="4711735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83" name="ZoneTexte 110"/>
          <p:cNvSpPr txBox="1"/>
          <p:nvPr/>
        </p:nvSpPr>
        <p:spPr>
          <a:xfrm>
            <a:off x="3346481" y="510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2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84" name="Accolade ouvrante 183"/>
          <p:cNvSpPr/>
          <p:nvPr/>
        </p:nvSpPr>
        <p:spPr>
          <a:xfrm rot="16200000">
            <a:off x="4323182" y="4711735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85" name="ZoneTexte 112"/>
          <p:cNvSpPr txBox="1"/>
          <p:nvPr/>
        </p:nvSpPr>
        <p:spPr>
          <a:xfrm>
            <a:off x="4220663" y="510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3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86" name="Accolade ouvrante 185"/>
          <p:cNvSpPr/>
          <p:nvPr/>
        </p:nvSpPr>
        <p:spPr>
          <a:xfrm rot="16200000">
            <a:off x="5197364" y="4711735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87" name="ZoneTexte 114"/>
          <p:cNvSpPr txBox="1"/>
          <p:nvPr/>
        </p:nvSpPr>
        <p:spPr>
          <a:xfrm>
            <a:off x="5094845" y="510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4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88" name="Accolade ouvrante 187"/>
          <p:cNvSpPr/>
          <p:nvPr/>
        </p:nvSpPr>
        <p:spPr>
          <a:xfrm rot="16200000">
            <a:off x="6071546" y="4711735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89" name="ZoneTexte 116"/>
          <p:cNvSpPr txBox="1"/>
          <p:nvPr/>
        </p:nvSpPr>
        <p:spPr>
          <a:xfrm>
            <a:off x="5969027" y="510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5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90" name="Accolade ouvrante 189"/>
          <p:cNvSpPr/>
          <p:nvPr/>
        </p:nvSpPr>
        <p:spPr>
          <a:xfrm rot="16200000">
            <a:off x="6945728" y="4711735"/>
            <a:ext cx="119896" cy="777154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1" name="ZoneTexte 118"/>
          <p:cNvSpPr txBox="1"/>
          <p:nvPr/>
        </p:nvSpPr>
        <p:spPr>
          <a:xfrm>
            <a:off x="6843209" y="5100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8064A2"/>
                </a:solidFill>
                <a:latin typeface="Calibri"/>
              </a:rPr>
              <a:t>6</a:t>
            </a:r>
            <a:endParaRPr lang="fr-FR" dirty="0">
              <a:solidFill>
                <a:srgbClr val="8064A2"/>
              </a:solidFill>
              <a:latin typeface="Calibri"/>
            </a:endParaRPr>
          </a:p>
        </p:txBody>
      </p:sp>
      <p:sp>
        <p:nvSpPr>
          <p:cNvPr id="192" name="ZoneTexte 119"/>
          <p:cNvSpPr txBox="1"/>
          <p:nvPr/>
        </p:nvSpPr>
        <p:spPr>
          <a:xfrm>
            <a:off x="2195736" y="3212977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2279942" y="33970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2503661" y="33973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2724219" y="33976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2942786" y="33979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3160559" y="33982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3372795" y="34002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3583814" y="34005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0" name="Accolade ouvrante 199"/>
          <p:cNvSpPr/>
          <p:nvPr/>
        </p:nvSpPr>
        <p:spPr>
          <a:xfrm rot="16200000" flipH="1">
            <a:off x="3804372" y="33970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1" name="Accolade ouvrante 200"/>
          <p:cNvSpPr/>
          <p:nvPr/>
        </p:nvSpPr>
        <p:spPr>
          <a:xfrm rot="16200000" flipH="1">
            <a:off x="4026114" y="340110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2" name="Accolade ouvrante 201"/>
          <p:cNvSpPr/>
          <p:nvPr/>
        </p:nvSpPr>
        <p:spPr>
          <a:xfrm rot="16200000" flipH="1">
            <a:off x="4247062" y="340138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3" name="Accolade ouvrante 202"/>
          <p:cNvSpPr/>
          <p:nvPr/>
        </p:nvSpPr>
        <p:spPr>
          <a:xfrm rot="16200000" flipH="1">
            <a:off x="4459630" y="340138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4" name="Accolade ouvrante 203"/>
          <p:cNvSpPr/>
          <p:nvPr/>
        </p:nvSpPr>
        <p:spPr>
          <a:xfrm rot="16200000" flipH="1">
            <a:off x="4673149" y="340138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05" name="ZoneTexte 3"/>
          <p:cNvSpPr txBox="1"/>
          <p:nvPr/>
        </p:nvSpPr>
        <p:spPr>
          <a:xfrm>
            <a:off x="2176687" y="4653137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222" name="Groupe 221"/>
          <p:cNvGrpSpPr/>
          <p:nvPr/>
        </p:nvGrpSpPr>
        <p:grpSpPr>
          <a:xfrm>
            <a:off x="3961847" y="4068213"/>
            <a:ext cx="216000" cy="359639"/>
            <a:chOff x="5634854" y="3675692"/>
            <a:chExt cx="216000" cy="359639"/>
          </a:xfrm>
        </p:grpSpPr>
        <p:sp>
          <p:nvSpPr>
            <p:cNvPr id="223" name="Triangle isocèle 222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4" name="Triangle isocèle 223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25" name="Groupe 224"/>
          <p:cNvGrpSpPr/>
          <p:nvPr/>
        </p:nvGrpSpPr>
        <p:grpSpPr>
          <a:xfrm>
            <a:off x="4177897" y="4068213"/>
            <a:ext cx="216000" cy="359639"/>
            <a:chOff x="5634854" y="3675692"/>
            <a:chExt cx="216000" cy="359639"/>
          </a:xfrm>
        </p:grpSpPr>
        <p:sp>
          <p:nvSpPr>
            <p:cNvPr id="226" name="Triangle isocèle 225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7" name="Triangle isocèle 226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28" name="Groupe 227"/>
          <p:cNvGrpSpPr/>
          <p:nvPr/>
        </p:nvGrpSpPr>
        <p:grpSpPr>
          <a:xfrm>
            <a:off x="4393945" y="4068213"/>
            <a:ext cx="216000" cy="359639"/>
            <a:chOff x="5634854" y="3675692"/>
            <a:chExt cx="216000" cy="359639"/>
          </a:xfrm>
        </p:grpSpPr>
        <p:sp>
          <p:nvSpPr>
            <p:cNvPr id="229" name="Triangle isocèle 228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30" name="Triangle isocèle 229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231" name="Groupe 230"/>
          <p:cNvGrpSpPr/>
          <p:nvPr/>
        </p:nvGrpSpPr>
        <p:grpSpPr>
          <a:xfrm>
            <a:off x="2887233" y="4071943"/>
            <a:ext cx="216000" cy="359639"/>
            <a:chOff x="5634854" y="3675692"/>
            <a:chExt cx="216000" cy="359639"/>
          </a:xfrm>
        </p:grpSpPr>
        <p:sp>
          <p:nvSpPr>
            <p:cNvPr id="232" name="Triangle isocèle 231"/>
            <p:cNvSpPr/>
            <p:nvPr/>
          </p:nvSpPr>
          <p:spPr bwMode="auto">
            <a:xfrm>
              <a:off x="5634980" y="3678026"/>
              <a:ext cx="215874" cy="357305"/>
            </a:xfrm>
            <a:prstGeom prst="triangle">
              <a:avLst>
                <a:gd name="adj" fmla="val 0"/>
              </a:avLst>
            </a:prstGeom>
            <a:solidFill>
              <a:srgbClr val="B9CDE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33" name="Triangle isocèle 232"/>
            <p:cNvSpPr/>
            <p:nvPr/>
          </p:nvSpPr>
          <p:spPr bwMode="auto">
            <a:xfrm rot="10800000">
              <a:off x="5634854" y="3675692"/>
              <a:ext cx="216000" cy="357305"/>
            </a:xfrm>
            <a:prstGeom prst="triangle">
              <a:avLst>
                <a:gd name="adj" fmla="val 0"/>
              </a:avLst>
            </a:prstGeom>
            <a:solidFill>
              <a:srgbClr val="D9969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2400">
                <a:solidFill>
                  <a:srgbClr val="000000"/>
                </a:solidFill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234" name="Rectangle 233"/>
          <p:cNvSpPr/>
          <p:nvPr/>
        </p:nvSpPr>
        <p:spPr bwMode="auto">
          <a:xfrm>
            <a:off x="3104086" y="4070149"/>
            <a:ext cx="856746" cy="360040"/>
          </a:xfrm>
          <a:prstGeom prst="rect">
            <a:avLst/>
          </a:prstGeom>
          <a:solidFill>
            <a:srgbClr val="D9969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35" name="Rectangle 234"/>
          <p:cNvSpPr/>
          <p:nvPr/>
        </p:nvSpPr>
        <p:spPr bwMode="auto">
          <a:xfrm>
            <a:off x="4608904" y="4070707"/>
            <a:ext cx="211852" cy="360040"/>
          </a:xfrm>
          <a:prstGeom prst="rect">
            <a:avLst/>
          </a:prstGeom>
          <a:solidFill>
            <a:srgbClr val="B9CD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2232790" y="4067811"/>
            <a:ext cx="647922" cy="360040"/>
          </a:xfrm>
          <a:prstGeom prst="rect">
            <a:avLst/>
          </a:prstGeom>
          <a:solidFill>
            <a:srgbClr val="B9CD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>
              <a:solidFill>
                <a:srgbClr val="000000"/>
              </a:solidFill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2232791" y="4067811"/>
            <a:ext cx="2588353" cy="360040"/>
          </a:xfrm>
          <a:prstGeom prst="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238" name="Connecteur droit 237"/>
          <p:cNvCxnSpPr/>
          <p:nvPr/>
        </p:nvCxnSpPr>
        <p:spPr>
          <a:xfrm>
            <a:off x="2450371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9" name="Connecteur droit 238"/>
          <p:cNvCxnSpPr/>
          <p:nvPr/>
        </p:nvCxnSpPr>
        <p:spPr>
          <a:xfrm>
            <a:off x="2666395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0" name="Connecteur droit 239"/>
          <p:cNvCxnSpPr/>
          <p:nvPr/>
        </p:nvCxnSpPr>
        <p:spPr>
          <a:xfrm>
            <a:off x="2882419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1" name="Connecteur droit 240"/>
          <p:cNvCxnSpPr/>
          <p:nvPr/>
        </p:nvCxnSpPr>
        <p:spPr>
          <a:xfrm>
            <a:off x="3098443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2" name="Connecteur droit 241"/>
          <p:cNvCxnSpPr/>
          <p:nvPr/>
        </p:nvCxnSpPr>
        <p:spPr>
          <a:xfrm>
            <a:off x="3314467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3" name="Connecteur droit 242"/>
          <p:cNvCxnSpPr/>
          <p:nvPr/>
        </p:nvCxnSpPr>
        <p:spPr>
          <a:xfrm>
            <a:off x="3530491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4" name="Connecteur droit 243"/>
          <p:cNvCxnSpPr/>
          <p:nvPr/>
        </p:nvCxnSpPr>
        <p:spPr>
          <a:xfrm>
            <a:off x="3746515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5" name="Connecteur droit 244"/>
          <p:cNvCxnSpPr/>
          <p:nvPr/>
        </p:nvCxnSpPr>
        <p:spPr>
          <a:xfrm>
            <a:off x="3962539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6" name="Connecteur droit 245"/>
          <p:cNvCxnSpPr/>
          <p:nvPr/>
        </p:nvCxnSpPr>
        <p:spPr>
          <a:xfrm>
            <a:off x="4178563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7" name="Connecteur droit 246"/>
          <p:cNvCxnSpPr/>
          <p:nvPr/>
        </p:nvCxnSpPr>
        <p:spPr>
          <a:xfrm>
            <a:off x="4394587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8" name="Connecteur droit 247"/>
          <p:cNvCxnSpPr/>
          <p:nvPr/>
        </p:nvCxnSpPr>
        <p:spPr>
          <a:xfrm>
            <a:off x="4610611" y="4070259"/>
            <a:ext cx="0" cy="36004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255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093322" y="5390461"/>
            <a:ext cx="2599408" cy="360483"/>
            <a:chOff x="2093322" y="5390461"/>
            <a:chExt cx="2599408" cy="36048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2" name="Rectangle 321"/>
            <p:cNvSpPr/>
            <p:nvPr/>
          </p:nvSpPr>
          <p:spPr>
            <a:xfrm>
              <a:off x="2953937" y="5390904"/>
              <a:ext cx="876360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093322" y="5390904"/>
              <a:ext cx="860613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816370" y="5390461"/>
              <a:ext cx="876360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4678803" y="5390018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41236" y="5389575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403669" y="5389132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397991" y="4638560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2114202" y="4638847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3393228" y="3573016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2109439" y="3573303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>
            <a:off x="3394785" y="4087617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514080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554070" y="1700808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514041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7123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110996" y="4087904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99" name="ZoneTexte 398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0" name="Accolade ouvrante 109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2" name="Accolade ouvrante 111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4" name="Accolade ouvrante 113"/>
          <p:cNvSpPr/>
          <p:nvPr/>
        </p:nvSpPr>
        <p:spPr>
          <a:xfrm rot="16200000">
            <a:off x="5075570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4973051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6" name="Accolade ouvrante 115"/>
          <p:cNvSpPr/>
          <p:nvPr/>
        </p:nvSpPr>
        <p:spPr>
          <a:xfrm rot="16200000">
            <a:off x="5949752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5847233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8" name="Accolade ouvrante 117"/>
          <p:cNvSpPr/>
          <p:nvPr/>
        </p:nvSpPr>
        <p:spPr>
          <a:xfrm rot="16200000">
            <a:off x="682393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672141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2073942" y="319773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21" name="Accolade ouvrante 120"/>
          <p:cNvSpPr/>
          <p:nvPr/>
        </p:nvSpPr>
        <p:spPr>
          <a:xfrm rot="16200000" flipH="1">
            <a:off x="215814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ccolade ouvrante 121"/>
          <p:cNvSpPr/>
          <p:nvPr/>
        </p:nvSpPr>
        <p:spPr>
          <a:xfrm rot="16200000" flipH="1">
            <a:off x="2381866" y="338212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Accolade ouvrante 122"/>
          <p:cNvSpPr/>
          <p:nvPr/>
        </p:nvSpPr>
        <p:spPr>
          <a:xfrm rot="16200000" flipH="1">
            <a:off x="2602424" y="338240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ccolade ouvrante 123"/>
          <p:cNvSpPr/>
          <p:nvPr/>
        </p:nvSpPr>
        <p:spPr>
          <a:xfrm rot="16200000" flipH="1">
            <a:off x="2820991" y="338268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ouvrante 124"/>
          <p:cNvSpPr/>
          <p:nvPr/>
        </p:nvSpPr>
        <p:spPr>
          <a:xfrm rot="16200000" flipH="1">
            <a:off x="3038764" y="338296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Accolade ouvrante 125"/>
          <p:cNvSpPr/>
          <p:nvPr/>
        </p:nvSpPr>
        <p:spPr>
          <a:xfrm rot="16200000" flipH="1">
            <a:off x="3251000" y="338502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Accolade ouvrante 126"/>
          <p:cNvSpPr/>
          <p:nvPr/>
        </p:nvSpPr>
        <p:spPr>
          <a:xfrm rot="16200000" flipH="1">
            <a:off x="3462019" y="338530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 flipH="1">
            <a:off x="368257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 flipH="1">
            <a:off x="3904319" y="338586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 flipH="1">
            <a:off x="4125267" y="338614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 flipH="1">
            <a:off x="4337835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Accolade ouvrante 131"/>
          <p:cNvSpPr/>
          <p:nvPr/>
        </p:nvSpPr>
        <p:spPr>
          <a:xfrm rot="16200000" flipH="1">
            <a:off x="4551354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339752" y="692696"/>
            <a:ext cx="3192167" cy="2250092"/>
            <a:chOff x="2339752" y="692696"/>
            <a:chExt cx="3192167" cy="2250092"/>
          </a:xfrm>
        </p:grpSpPr>
        <p:sp>
          <p:nvSpPr>
            <p:cNvPr id="2" name="ZoneTexte 1"/>
            <p:cNvSpPr txBox="1"/>
            <p:nvPr/>
          </p:nvSpPr>
          <p:spPr>
            <a:xfrm>
              <a:off x="2339752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327585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4270314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5219480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347212" y="1620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3209468" y="1620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4153296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226940" y="16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50505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3212761" y="6926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270314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5230233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2054892" y="5425479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24765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6998947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73129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2246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896428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0610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2339752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4" name="ZoneTexte 203"/>
          <p:cNvSpPr txBox="1"/>
          <p:nvPr/>
        </p:nvSpPr>
        <p:spPr>
          <a:xfrm>
            <a:off x="3298716" y="139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427031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7" name="ZoneTexte 206"/>
          <p:cNvSpPr txBox="1"/>
          <p:nvPr/>
        </p:nvSpPr>
        <p:spPr>
          <a:xfrm>
            <a:off x="331135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3815406" y="2700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6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476875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7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5717916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8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3823026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3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4762902" y="1771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4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5725376" y="176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5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4768750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5728669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18" name="ZoneTexte 217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4174361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5134371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5134410" y="1187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10996" y="3629784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cteur droit 318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2089840" y="5445224"/>
            <a:ext cx="5218464" cy="360040"/>
            <a:chOff x="865704" y="3933056"/>
            <a:chExt cx="5218464" cy="360040"/>
          </a:xfrm>
          <a:solidFill>
            <a:schemeClr val="bg1">
              <a:lumMod val="95000"/>
            </a:schemeClr>
          </a:solidFill>
        </p:grpSpPr>
        <p:sp>
          <p:nvSpPr>
            <p:cNvPr id="322" name="Rectangle 321"/>
            <p:cNvSpPr/>
            <p:nvPr/>
          </p:nvSpPr>
          <p:spPr>
            <a:xfrm>
              <a:off x="865704" y="3933056"/>
              <a:ext cx="5218464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3" name="Connecteur droit 322"/>
            <p:cNvCxnSpPr/>
            <p:nvPr/>
          </p:nvCxnSpPr>
          <p:spPr>
            <a:xfrm>
              <a:off x="108172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/>
            <p:cNvCxnSpPr/>
            <p:nvPr/>
          </p:nvCxnSpPr>
          <p:spPr>
            <a:xfrm>
              <a:off x="129775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eur droit 324"/>
            <p:cNvCxnSpPr/>
            <p:nvPr/>
          </p:nvCxnSpPr>
          <p:spPr>
            <a:xfrm>
              <a:off x="1513776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eur droit 325"/>
            <p:cNvCxnSpPr/>
            <p:nvPr/>
          </p:nvCxnSpPr>
          <p:spPr>
            <a:xfrm>
              <a:off x="1729800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cteur droit 326"/>
            <p:cNvCxnSpPr/>
            <p:nvPr/>
          </p:nvCxnSpPr>
          <p:spPr>
            <a:xfrm>
              <a:off x="194582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cteur droit 327"/>
            <p:cNvCxnSpPr/>
            <p:nvPr/>
          </p:nvCxnSpPr>
          <p:spPr>
            <a:xfrm>
              <a:off x="216184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328"/>
            <p:cNvCxnSpPr/>
            <p:nvPr/>
          </p:nvCxnSpPr>
          <p:spPr>
            <a:xfrm>
              <a:off x="237787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/>
            <p:cNvCxnSpPr/>
            <p:nvPr/>
          </p:nvCxnSpPr>
          <p:spPr>
            <a:xfrm>
              <a:off x="2593896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>
              <a:off x="280992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/>
            <p:cNvCxnSpPr/>
            <p:nvPr/>
          </p:nvCxnSpPr>
          <p:spPr>
            <a:xfrm>
              <a:off x="302594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>
              <a:off x="324196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/>
            <p:cNvCxnSpPr/>
            <p:nvPr/>
          </p:nvCxnSpPr>
          <p:spPr>
            <a:xfrm>
              <a:off x="3453780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eur droit 335"/>
            <p:cNvCxnSpPr/>
            <p:nvPr/>
          </p:nvCxnSpPr>
          <p:spPr>
            <a:xfrm>
              <a:off x="366980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cteur droit 336"/>
            <p:cNvCxnSpPr/>
            <p:nvPr/>
          </p:nvCxnSpPr>
          <p:spPr>
            <a:xfrm>
              <a:off x="388582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cteur droit 337"/>
            <p:cNvCxnSpPr/>
            <p:nvPr/>
          </p:nvCxnSpPr>
          <p:spPr>
            <a:xfrm>
              <a:off x="410185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cteur droit 339"/>
            <p:cNvCxnSpPr/>
            <p:nvPr/>
          </p:nvCxnSpPr>
          <p:spPr>
            <a:xfrm>
              <a:off x="4317876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/>
            <p:cNvCxnSpPr/>
            <p:nvPr/>
          </p:nvCxnSpPr>
          <p:spPr>
            <a:xfrm>
              <a:off x="453390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341"/>
            <p:cNvCxnSpPr/>
            <p:nvPr/>
          </p:nvCxnSpPr>
          <p:spPr>
            <a:xfrm>
              <a:off x="474992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cteur droit 342"/>
            <p:cNvCxnSpPr/>
            <p:nvPr/>
          </p:nvCxnSpPr>
          <p:spPr>
            <a:xfrm>
              <a:off x="496594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cteur droit 344"/>
            <p:cNvCxnSpPr/>
            <p:nvPr/>
          </p:nvCxnSpPr>
          <p:spPr>
            <a:xfrm>
              <a:off x="5181972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eur droit 350"/>
            <p:cNvCxnSpPr/>
            <p:nvPr/>
          </p:nvCxnSpPr>
          <p:spPr>
            <a:xfrm>
              <a:off x="5397996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eur droit 351"/>
            <p:cNvCxnSpPr/>
            <p:nvPr/>
          </p:nvCxnSpPr>
          <p:spPr>
            <a:xfrm>
              <a:off x="561402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/>
            <p:cNvCxnSpPr/>
            <p:nvPr/>
          </p:nvCxnSpPr>
          <p:spPr>
            <a:xfrm>
              <a:off x="584433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e 356"/>
          <p:cNvGrpSpPr/>
          <p:nvPr/>
        </p:nvGrpSpPr>
        <p:grpSpPr>
          <a:xfrm>
            <a:off x="2110996" y="4142224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367" name="Rectangle 366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8" name="Connecteur droit 367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cteur droit 373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Groupe 383"/>
          <p:cNvGrpSpPr/>
          <p:nvPr/>
        </p:nvGrpSpPr>
        <p:grpSpPr>
          <a:xfrm>
            <a:off x="2109289" y="4689140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385" name="Rectangle 384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6" name="Connecteur droit 385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eur droit 388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47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Petit Maillage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10996" y="357546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7123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390904"/>
            <a:ext cx="5218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110996" y="408790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109289" y="46348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4270314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219480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347212" y="16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209468" y="1620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153296" y="16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226940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212761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230233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10996" y="357546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497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68316" y="5390904"/>
            <a:ext cx="5218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089472" y="408790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087765" y="46348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4270314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219480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347212" y="16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209468" y="1620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153296" y="16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226940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212761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230233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54892" y="5425479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ccolade ouvrante 109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Accolade ouvrante 111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ccolade ouvrante 113"/>
          <p:cNvSpPr/>
          <p:nvPr/>
        </p:nvSpPr>
        <p:spPr>
          <a:xfrm rot="16200000">
            <a:off x="5075570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Accolade ouvrante 115"/>
          <p:cNvSpPr/>
          <p:nvPr/>
        </p:nvSpPr>
        <p:spPr>
          <a:xfrm rot="16200000">
            <a:off x="5949752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Accolade ouvrante 117"/>
          <p:cNvSpPr/>
          <p:nvPr/>
        </p:nvSpPr>
        <p:spPr>
          <a:xfrm rot="16200000">
            <a:off x="682393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/>
          <p:cNvSpPr txBox="1"/>
          <p:nvPr/>
        </p:nvSpPr>
        <p:spPr>
          <a:xfrm>
            <a:off x="2073942" y="319773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21" name="Accolade ouvrante 120"/>
          <p:cNvSpPr/>
          <p:nvPr/>
        </p:nvSpPr>
        <p:spPr>
          <a:xfrm rot="16200000" flipH="1">
            <a:off x="215814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ccolade ouvrante 121"/>
          <p:cNvSpPr/>
          <p:nvPr/>
        </p:nvSpPr>
        <p:spPr>
          <a:xfrm rot="16200000" flipH="1">
            <a:off x="2381866" y="338212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Accolade ouvrante 122"/>
          <p:cNvSpPr/>
          <p:nvPr/>
        </p:nvSpPr>
        <p:spPr>
          <a:xfrm rot="16200000" flipH="1">
            <a:off x="2602424" y="338240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ccolade ouvrante 123"/>
          <p:cNvSpPr/>
          <p:nvPr/>
        </p:nvSpPr>
        <p:spPr>
          <a:xfrm rot="16200000" flipH="1">
            <a:off x="2820991" y="338268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ouvrante 124"/>
          <p:cNvSpPr/>
          <p:nvPr/>
        </p:nvSpPr>
        <p:spPr>
          <a:xfrm rot="16200000" flipH="1">
            <a:off x="3038764" y="338296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Accolade ouvrante 125"/>
          <p:cNvSpPr/>
          <p:nvPr/>
        </p:nvSpPr>
        <p:spPr>
          <a:xfrm rot="16200000" flipH="1">
            <a:off x="3251000" y="338502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Accolade ouvrante 126"/>
          <p:cNvSpPr/>
          <p:nvPr/>
        </p:nvSpPr>
        <p:spPr>
          <a:xfrm rot="16200000" flipH="1">
            <a:off x="3462019" y="338530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 flipH="1">
            <a:off x="368257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 flipH="1">
            <a:off x="3904319" y="338586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 flipH="1">
            <a:off x="4125267" y="338614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 flipH="1">
            <a:off x="4337835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Accolade ouvrante 131"/>
          <p:cNvSpPr/>
          <p:nvPr/>
        </p:nvSpPr>
        <p:spPr>
          <a:xfrm rot="16200000" flipH="1">
            <a:off x="4551354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973051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5847233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672141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28834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188118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188118" y="1273014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2964073" y="1128998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3923357" y="1128998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2964073" y="206510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8" name="Connecteur droit 337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7" name="Connecteur droit 346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ZoneTexte 357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59" name="ZoneTexte 358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60" name="ZoneTexte 359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61" name="ZoneTexte 360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62" name="Rectangle 361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3" name="Connecteur droit 362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2" name="Connecteur droit 371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1" name="Connecteur droit 380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0" name="Connecteur droit 389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2" name="Connecteur droit 401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1" name="Connecteur droit 410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Accolade ouvrante 421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Accolade ouvrante 422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4" name="Accolade ouvrante 423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5" name="ZoneTexte 424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6" name="ZoneTexte 425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7" name="ZoneTexte 426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8" name="Accolade ouvrante 427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9" name="Accolade ouvrante 428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0" name="Accolade ouvrante 429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1" name="ZoneTexte 430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2" name="ZoneTexte 431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3" name="ZoneTexte 432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4" name="ZoneTexte 433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5" name="Accolade ouvrante 43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6" name="Accolade ouvrante 435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7" name="Accolade ouvrante 436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8" name="Accolade ouvrante 437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9" name="Accolade ouvrante 438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0" name="Accolade ouvrante 439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1" name="Accolade ouvrante 440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2" name="Accolade ouvrante 441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3" name="Accolade ouvrante 442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4" name="Accolade ouvrante 443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5" name="Accolade ouvrante 444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6" name="Accolade ouvrante 445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7" name="Accolade ouvrante 446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8" name="Accolade ouvrante 447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9" name="Accolade ouvrante 448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0" name="Accolade ouvrante 449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1" name="ZoneTexte 450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ZoneTexte 451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3" name="ZoneTexte 452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2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3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39" name="Ellipse 238"/>
          <p:cNvSpPr/>
          <p:nvPr/>
        </p:nvSpPr>
        <p:spPr>
          <a:xfrm>
            <a:off x="4812233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2" name="Ellipse 241"/>
          <p:cNvSpPr/>
          <p:nvPr/>
        </p:nvSpPr>
        <p:spPr>
          <a:xfrm>
            <a:off x="3871440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92476" y="2285380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228580" y="2285380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228580" y="1349276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3045160" y="113325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4004444" y="113325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3045160" y="2069356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207" name="Ellipse 206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/>
          <p:cNvSpPr txBox="1"/>
          <p:nvPr/>
        </p:nvSpPr>
        <p:spPr>
          <a:xfrm>
            <a:off x="2789281" y="195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4030345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4990355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2771800" y="98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773285" y="98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990394" y="1187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250" name="Groupe 249"/>
          <p:cNvGrpSpPr/>
          <p:nvPr/>
        </p:nvGrpSpPr>
        <p:grpSpPr>
          <a:xfrm>
            <a:off x="2290604" y="476672"/>
            <a:ext cx="3562300" cy="2375475"/>
            <a:chOff x="2294269" y="494516"/>
            <a:chExt cx="3562300" cy="2375475"/>
          </a:xfrm>
        </p:grpSpPr>
        <p:sp>
          <p:nvSpPr>
            <p:cNvPr id="251" name="ZoneTexte 250"/>
            <p:cNvSpPr txBox="1"/>
            <p:nvPr/>
          </p:nvSpPr>
          <p:spPr>
            <a:xfrm>
              <a:off x="2339752" y="2366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3550234" y="2492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4562406" y="25006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511769" y="2492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2294269" y="14174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3548648" y="15567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4466084" y="15347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5507006" y="1576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2350505" y="494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3508889" y="701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1" name="ZoneTexte 260"/>
            <p:cNvSpPr txBox="1"/>
            <p:nvPr/>
          </p:nvSpPr>
          <p:spPr>
            <a:xfrm>
              <a:off x="4499992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2" name="ZoneTexte 261"/>
            <p:cNvSpPr txBox="1"/>
            <p:nvPr/>
          </p:nvSpPr>
          <p:spPr>
            <a:xfrm>
              <a:off x="5554883" y="6385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263" name="Ellipse 262"/>
          <p:cNvSpPr/>
          <p:nvPr/>
        </p:nvSpPr>
        <p:spPr>
          <a:xfrm>
            <a:off x="3812307" y="274251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Ellipse 263"/>
          <p:cNvSpPr/>
          <p:nvPr/>
        </p:nvSpPr>
        <p:spPr>
          <a:xfrm>
            <a:off x="4765829" y="2744638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Ellipse 264"/>
          <p:cNvSpPr/>
          <p:nvPr/>
        </p:nvSpPr>
        <p:spPr>
          <a:xfrm>
            <a:off x="5732288" y="274251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Ellipse 265"/>
          <p:cNvSpPr/>
          <p:nvPr/>
        </p:nvSpPr>
        <p:spPr>
          <a:xfrm>
            <a:off x="3812307" y="1806411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Ellipse 266"/>
          <p:cNvSpPr/>
          <p:nvPr/>
        </p:nvSpPr>
        <p:spPr>
          <a:xfrm>
            <a:off x="4772239" y="1806411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Ellipse 267"/>
          <p:cNvSpPr/>
          <p:nvPr/>
        </p:nvSpPr>
        <p:spPr>
          <a:xfrm>
            <a:off x="5732171" y="1806411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Ellipse 268"/>
          <p:cNvSpPr/>
          <p:nvPr/>
        </p:nvSpPr>
        <p:spPr>
          <a:xfrm>
            <a:off x="4770383" y="870307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Ellipse 269"/>
          <p:cNvSpPr/>
          <p:nvPr/>
        </p:nvSpPr>
        <p:spPr>
          <a:xfrm>
            <a:off x="5728459" y="870307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6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685</Words>
  <Application>Microsoft Office PowerPoint</Application>
  <PresentationFormat>Affichage à l'écran (4:3)</PresentationFormat>
  <Paragraphs>354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Consolas</vt:lpstr>
      <vt:lpstr>Courier New</vt:lpstr>
      <vt:lpstr>Geneva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Bertrand</dc:creator>
  <cp:lastModifiedBy>Julien Coulet</cp:lastModifiedBy>
  <cp:revision>54</cp:revision>
  <dcterms:created xsi:type="dcterms:W3CDTF">2019-12-02T14:17:49Z</dcterms:created>
  <dcterms:modified xsi:type="dcterms:W3CDTF">2022-09-16T10:44:52Z</dcterms:modified>
</cp:coreProperties>
</file>