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846"/>
    <a:srgbClr val="357933"/>
    <a:srgbClr val="66BD63"/>
    <a:srgbClr val="0099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480" autoAdjust="0"/>
  </p:normalViewPr>
  <p:slideViewPr>
    <p:cSldViewPr>
      <p:cViewPr varScale="1">
        <p:scale>
          <a:sx n="83" d="100"/>
          <a:sy n="83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e 149"/>
          <p:cNvGrpSpPr/>
          <p:nvPr/>
        </p:nvGrpSpPr>
        <p:grpSpPr>
          <a:xfrm>
            <a:off x="611560" y="332656"/>
            <a:ext cx="6696744" cy="3319878"/>
            <a:chOff x="1466426" y="2204864"/>
            <a:chExt cx="6163083" cy="3319878"/>
          </a:xfrm>
        </p:grpSpPr>
        <p:sp>
          <p:nvSpPr>
            <p:cNvPr id="151" name="Rectangle à coins arrondis 150"/>
            <p:cNvSpPr/>
            <p:nvPr/>
          </p:nvSpPr>
          <p:spPr bwMode="auto">
            <a:xfrm>
              <a:off x="4622353" y="3094913"/>
              <a:ext cx="1329986" cy="515617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dist_tree</a:t>
              </a:r>
              <a:endParaRPr kumimoji="0" 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Geneva" charset="0"/>
              </a:endParaRPr>
            </a:p>
          </p:txBody>
        </p:sp>
        <p:sp>
          <p:nvSpPr>
            <p:cNvPr id="152" name="Arc 151"/>
            <p:cNvSpPr/>
            <p:nvPr/>
          </p:nvSpPr>
          <p:spPr bwMode="auto">
            <a:xfrm rot="13141471">
              <a:off x="4900163" y="2327286"/>
              <a:ext cx="824400" cy="824400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3" name="Arc 152"/>
            <p:cNvSpPr/>
            <p:nvPr/>
          </p:nvSpPr>
          <p:spPr bwMode="auto">
            <a:xfrm rot="13141471" flipH="1" flipV="1">
              <a:off x="4904732" y="4662111"/>
              <a:ext cx="765224" cy="765224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 bwMode="auto">
            <a:xfrm>
              <a:off x="2635210" y="2844585"/>
              <a:ext cx="1974501" cy="3604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necteur droit avec flèche 154"/>
            <p:cNvCxnSpPr/>
            <p:nvPr/>
          </p:nvCxnSpPr>
          <p:spPr bwMode="auto">
            <a:xfrm>
              <a:off x="5148064" y="3637803"/>
              <a:ext cx="0" cy="414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6" name="ZoneTexte 155"/>
            <p:cNvSpPr txBox="1"/>
            <p:nvPr/>
          </p:nvSpPr>
          <p:spPr>
            <a:xfrm>
              <a:off x="5541277" y="3677649"/>
              <a:ext cx="1129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0" dirty="0" smtClean="0">
                  <a:solidFill>
                    <a:srgbClr val="7030A0"/>
                  </a:solidFill>
                </a:rPr>
                <a:t>Field </a:t>
              </a:r>
              <a:r>
                <a:rPr lang="fr-FR" sz="1400" b="0" dirty="0" err="1" smtClean="0">
                  <a:solidFill>
                    <a:srgbClr val="7030A0"/>
                  </a:solidFill>
                </a:rPr>
                <a:t>transfers</a:t>
              </a:r>
              <a:endParaRPr lang="fr-FR" sz="1600" b="0" dirty="0">
                <a:solidFill>
                  <a:srgbClr val="7030A0"/>
                </a:solidFill>
              </a:endParaRP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5652120" y="2204864"/>
              <a:ext cx="1977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0" dirty="0" err="1" smtClean="0">
                  <a:solidFill>
                    <a:srgbClr val="7030A0"/>
                  </a:solidFill>
                </a:rPr>
                <a:t>Distributed</a:t>
              </a:r>
              <a:r>
                <a:rPr lang="fr-FR" sz="16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600" b="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b="0" dirty="0" smtClean="0">
                  <a:solidFill>
                    <a:srgbClr val="7030A0"/>
                  </a:solidFill>
                </a:rPr>
                <a:t>zone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merges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,</a:t>
              </a:r>
            </a:p>
            <a:p>
              <a:r>
                <a:rPr lang="fr-FR" sz="1200" b="0" dirty="0" err="1" smtClean="0">
                  <a:solidFill>
                    <a:srgbClr val="7030A0"/>
                  </a:solidFill>
                </a:rPr>
                <a:t>connectivity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 transformations…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5621808" y="4816856"/>
              <a:ext cx="1883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rgbClr val="7030A0"/>
                  </a:solidFill>
                </a:rPr>
                <a:t>Partitioned</a:t>
              </a:r>
              <a:r>
                <a:rPr lang="fr-FR" sz="1600" dirty="0" smtClean="0">
                  <a:solidFill>
                    <a:srgbClr val="7030A0"/>
                  </a:solidFill>
                </a:rPr>
                <a:t> </a:t>
              </a:r>
              <a:r>
                <a:rPr lang="fr-FR" sz="160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dirty="0" err="1" smtClean="0">
                  <a:solidFill>
                    <a:srgbClr val="7030A0"/>
                  </a:solidFill>
                </a:rPr>
                <a:t>Solver</a:t>
              </a:r>
              <a:r>
                <a:rPr lang="fr-FR" sz="1200" dirty="0" smtClean="0">
                  <a:solidFill>
                    <a:srgbClr val="7030A0"/>
                  </a:solidFill>
                </a:rPr>
                <a:t>, </a:t>
              </a:r>
              <a:r>
                <a:rPr lang="fr-FR" sz="1200" dirty="0" err="1">
                  <a:solidFill>
                    <a:srgbClr val="7030A0"/>
                  </a:solidFill>
                </a:rPr>
                <a:t>wall</a:t>
              </a:r>
              <a:r>
                <a:rPr lang="fr-FR" sz="1200" dirty="0">
                  <a:solidFill>
                    <a:srgbClr val="7030A0"/>
                  </a:solidFill>
                </a:rPr>
                <a:t> </a:t>
              </a:r>
              <a:r>
                <a:rPr lang="fr-FR" sz="1200" dirty="0" smtClean="0">
                  <a:solidFill>
                    <a:srgbClr val="7030A0"/>
                  </a:solidFill>
                </a:rPr>
                <a:t>distances,</a:t>
              </a:r>
              <a:endParaRPr lang="fr-FR" sz="1400" dirty="0">
                <a:solidFill>
                  <a:srgbClr val="7030A0"/>
                </a:solidFill>
              </a:endParaRPr>
            </a:p>
            <a:p>
              <a:r>
                <a:rPr lang="fr-FR" sz="1200" dirty="0" smtClean="0">
                  <a:solidFill>
                    <a:srgbClr val="7030A0"/>
                  </a:solidFill>
                </a:rPr>
                <a:t>HPC </a:t>
              </a:r>
              <a:r>
                <a:rPr lang="fr-FR" sz="1200" dirty="0" err="1" smtClean="0">
                  <a:solidFill>
                    <a:srgbClr val="7030A0"/>
                  </a:solidFill>
                </a:rPr>
                <a:t>renumbering</a:t>
              </a:r>
              <a:r>
                <a:rPr lang="fr-FR" sz="1200" dirty="0" smtClean="0">
                  <a:solidFill>
                    <a:srgbClr val="7030A0"/>
                  </a:solidFill>
                </a:rPr>
                <a:t>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cxnSp>
          <p:nvCxnSpPr>
            <p:cNvPr id="159" name="Connecteur droit avec flèche 158"/>
            <p:cNvCxnSpPr>
              <a:stCxn id="151" idx="1"/>
            </p:cNvCxnSpPr>
            <p:nvPr/>
          </p:nvCxnSpPr>
          <p:spPr bwMode="auto">
            <a:xfrm flipH="1" flipV="1">
              <a:off x="2635210" y="2991062"/>
              <a:ext cx="1987143" cy="3616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0" name="ZoneTexte 159"/>
            <p:cNvSpPr txBox="1"/>
            <p:nvPr/>
          </p:nvSpPr>
          <p:spPr>
            <a:xfrm rot="597555">
              <a:off x="2601169" y="3165476"/>
              <a:ext cx="2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0" dirty="0" err="1" smtClean="0">
                  <a:solidFill>
                    <a:srgbClr val="005CCD"/>
                  </a:solidFill>
                </a:rPr>
                <a:t>Parallel</a:t>
              </a:r>
              <a:r>
                <a:rPr lang="fr-FR" sz="1800" b="0" dirty="0" smtClean="0">
                  <a:solidFill>
                    <a:srgbClr val="005CCD"/>
                  </a:solidFill>
                </a:rPr>
                <a:t> file </a:t>
              </a:r>
              <a:r>
                <a:rPr lang="fr-FR" sz="1800" b="0" dirty="0" err="1" smtClean="0">
                  <a:solidFill>
                    <a:srgbClr val="005CCD"/>
                  </a:solidFill>
                </a:rPr>
                <a:t>writing</a:t>
              </a:r>
              <a:endParaRPr lang="fr-FR" sz="1400" b="0" dirty="0">
                <a:solidFill>
                  <a:srgbClr val="005CCD"/>
                </a:solidFill>
              </a:endParaRPr>
            </a:p>
          </p:txBody>
        </p:sp>
        <p:grpSp>
          <p:nvGrpSpPr>
            <p:cNvPr id="161" name="Groupe 160"/>
            <p:cNvGrpSpPr/>
            <p:nvPr/>
          </p:nvGrpSpPr>
          <p:grpSpPr>
            <a:xfrm>
              <a:off x="4626163" y="4079318"/>
              <a:ext cx="1449982" cy="629588"/>
              <a:chOff x="2648774" y="4390222"/>
              <a:chExt cx="1449982" cy="629588"/>
            </a:xfrm>
          </p:grpSpPr>
          <p:sp>
            <p:nvSpPr>
              <p:cNvPr id="166" name="Rectangle à coins arrondis 165"/>
              <p:cNvSpPr/>
              <p:nvPr/>
            </p:nvSpPr>
            <p:spPr bwMode="auto">
              <a:xfrm>
                <a:off x="2648774" y="4390222"/>
                <a:ext cx="1329986" cy="515617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7" name="Rectangle à coins arrondis 166"/>
              <p:cNvSpPr/>
              <p:nvPr/>
            </p:nvSpPr>
            <p:spPr bwMode="auto">
              <a:xfrm>
                <a:off x="2708764" y="444744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8" name="Rectangle à coins arrondis 167"/>
              <p:cNvSpPr/>
              <p:nvPr/>
            </p:nvSpPr>
            <p:spPr bwMode="auto">
              <a:xfrm>
                <a:off x="2768770" y="450419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</p:grpSp>
        <p:sp>
          <p:nvSpPr>
            <p:cNvPr id="162" name="ZoneTexte 161"/>
            <p:cNvSpPr txBox="1"/>
            <p:nvPr/>
          </p:nvSpPr>
          <p:spPr>
            <a:xfrm rot="631542">
              <a:off x="2736330" y="2644582"/>
              <a:ext cx="195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00"/>
                  </a:solidFill>
                </a:rPr>
                <a:t>Parallel</a:t>
              </a:r>
              <a:r>
                <a:rPr lang="fr-FR" dirty="0" smtClean="0">
                  <a:solidFill>
                    <a:srgbClr val="FF0000"/>
                  </a:solidFill>
                </a:rPr>
                <a:t> file </a:t>
              </a:r>
              <a:r>
                <a:rPr lang="fr-FR" dirty="0" err="1" smtClean="0">
                  <a:solidFill>
                    <a:srgbClr val="FF0000"/>
                  </a:solidFill>
                </a:rPr>
                <a:t>loading</a:t>
              </a:r>
              <a:endParaRPr lang="fr-FR" sz="1800" b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3826069" y="3538341"/>
              <a:ext cx="131079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800" b="0" dirty="0" err="1" smtClean="0">
                  <a:solidFill>
                    <a:srgbClr val="FF0000"/>
                  </a:solidFill>
                </a:rPr>
                <a:t>Creation</a:t>
              </a:r>
              <a:endParaRPr lang="fr-FR" sz="1800" b="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fr-FR" sz="1600" b="0" dirty="0" smtClean="0">
                  <a:solidFill>
                    <a:srgbClr val="FF0000"/>
                  </a:solidFill>
                </a:rPr>
                <a:t>by </a:t>
              </a:r>
              <a:r>
                <a:rPr lang="fr-FR" sz="1600" b="0" dirty="0" err="1" smtClean="0">
                  <a:solidFill>
                    <a:srgbClr val="FF0000"/>
                  </a:solidFill>
                </a:rPr>
                <a:t>partitioning</a:t>
              </a:r>
              <a:endParaRPr lang="fr-FR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onnecteur droit avec flèche 163"/>
            <p:cNvCxnSpPr/>
            <p:nvPr/>
          </p:nvCxnSpPr>
          <p:spPr bwMode="auto">
            <a:xfrm>
              <a:off x="5541277" y="3633656"/>
              <a:ext cx="0" cy="4188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rganigramme : Disque magnétique 164"/>
            <p:cNvSpPr/>
            <p:nvPr/>
          </p:nvSpPr>
          <p:spPr bwMode="auto">
            <a:xfrm>
              <a:off x="1466426" y="2427213"/>
              <a:ext cx="1162463" cy="919716"/>
            </a:xfrm>
            <a:prstGeom prst="flowChartMagneticDisk">
              <a:avLst/>
            </a:prstGeom>
            <a:solidFill>
              <a:schemeClr val="bg1"/>
            </a:solidFill>
            <a:ln w="38100" cap="flat" cmpd="sng" algn="ctr">
              <a:solidFill>
                <a:srgbClr val="00509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CGNS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Geneva" charset="0"/>
                </a:rPr>
                <a:t>File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36</Words>
  <Application>Microsoft Office PowerPoint</Application>
  <PresentationFormat>Affichage à l'écran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Geneva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Bérenger BERTHOUL</cp:lastModifiedBy>
  <cp:revision>46</cp:revision>
  <dcterms:created xsi:type="dcterms:W3CDTF">2019-12-02T14:17:49Z</dcterms:created>
  <dcterms:modified xsi:type="dcterms:W3CDTF">2022-03-04T14:58:37Z</dcterms:modified>
</cp:coreProperties>
</file>