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74" r:id="rId3"/>
    <p:sldId id="267" r:id="rId4"/>
    <p:sldId id="269" r:id="rId5"/>
    <p:sldId id="271" r:id="rId6"/>
    <p:sldId id="272" r:id="rId7"/>
    <p:sldId id="275" r:id="rId8"/>
    <p:sldId id="277" r:id="rId9"/>
    <p:sldId id="27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46"/>
    <a:srgbClr val="357933"/>
    <a:srgbClr val="66BD63"/>
    <a:srgbClr val="009900"/>
    <a:srgbClr val="99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480" autoAdjust="0"/>
  </p:normalViewPr>
  <p:slideViewPr>
    <p:cSldViewPr>
      <p:cViewPr varScale="1">
        <p:scale>
          <a:sx n="83" d="100"/>
          <a:sy n="83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0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93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0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1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093322" y="5390461"/>
            <a:ext cx="2599408" cy="360483"/>
            <a:chOff x="2093322" y="5390461"/>
            <a:chExt cx="2599408" cy="36048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2953937" y="5390904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093322" y="5390904"/>
              <a:ext cx="860613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16370" y="5390461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4678803" y="5390018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41236" y="5389575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03669" y="5389132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97991" y="4638560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2114202" y="4638847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3393228" y="3573016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2109439" y="3573303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3394785" y="4087617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514080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554070" y="1700808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514041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" name="ZoneTexte 1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24765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6998947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73129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2246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896428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0610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233975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4" name="ZoneTexte 203"/>
          <p:cNvSpPr txBox="1"/>
          <p:nvPr/>
        </p:nvSpPr>
        <p:spPr>
          <a:xfrm>
            <a:off x="3298716" y="139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42703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331135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3815406" y="2700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476875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7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57179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8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3823026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4762902" y="177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5725376" y="176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4768750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5728669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8" name="ZoneTexte 217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17436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513437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5134410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10996" y="362978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089840" y="5445224"/>
            <a:ext cx="5218464" cy="360040"/>
            <a:chOff x="865704" y="3933056"/>
            <a:chExt cx="5218464" cy="360040"/>
          </a:xfrm>
          <a:solidFill>
            <a:schemeClr val="bg1">
              <a:lumMod val="95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865704" y="3933056"/>
              <a:ext cx="5218464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3" name="Connecteur droit 322"/>
            <p:cNvCxnSpPr/>
            <p:nvPr/>
          </p:nvCxnSpPr>
          <p:spPr>
            <a:xfrm>
              <a:off x="10817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>
              <a:off x="12977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/>
            <p:cNvCxnSpPr/>
            <p:nvPr/>
          </p:nvCxnSpPr>
          <p:spPr>
            <a:xfrm>
              <a:off x="151377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325"/>
            <p:cNvCxnSpPr/>
            <p:nvPr/>
          </p:nvCxnSpPr>
          <p:spPr>
            <a:xfrm>
              <a:off x="172980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cteur droit 326"/>
            <p:cNvCxnSpPr/>
            <p:nvPr/>
          </p:nvCxnSpPr>
          <p:spPr>
            <a:xfrm>
              <a:off x="19458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eur droit 327"/>
            <p:cNvCxnSpPr/>
            <p:nvPr/>
          </p:nvCxnSpPr>
          <p:spPr>
            <a:xfrm>
              <a:off x="21618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>
              <a:off x="237787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>
              <a:off x="259389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>
              <a:off x="28099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/>
            <p:cNvCxnSpPr/>
            <p:nvPr/>
          </p:nvCxnSpPr>
          <p:spPr>
            <a:xfrm>
              <a:off x="302594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>
              <a:off x="324196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/>
            <p:cNvCxnSpPr/>
            <p:nvPr/>
          </p:nvCxnSpPr>
          <p:spPr>
            <a:xfrm>
              <a:off x="345378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/>
            <p:cNvCxnSpPr/>
            <p:nvPr/>
          </p:nvCxnSpPr>
          <p:spPr>
            <a:xfrm>
              <a:off x="366980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/>
            <p:cNvCxnSpPr/>
            <p:nvPr/>
          </p:nvCxnSpPr>
          <p:spPr>
            <a:xfrm>
              <a:off x="38858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eur droit 337"/>
            <p:cNvCxnSpPr/>
            <p:nvPr/>
          </p:nvCxnSpPr>
          <p:spPr>
            <a:xfrm>
              <a:off x="41018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cteur droit 339"/>
            <p:cNvCxnSpPr/>
            <p:nvPr/>
          </p:nvCxnSpPr>
          <p:spPr>
            <a:xfrm>
              <a:off x="431787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/>
            <p:cNvCxnSpPr/>
            <p:nvPr/>
          </p:nvCxnSpPr>
          <p:spPr>
            <a:xfrm>
              <a:off x="453390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/>
            <p:cNvCxnSpPr/>
            <p:nvPr/>
          </p:nvCxnSpPr>
          <p:spPr>
            <a:xfrm>
              <a:off x="47499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/>
            <p:cNvCxnSpPr/>
            <p:nvPr/>
          </p:nvCxnSpPr>
          <p:spPr>
            <a:xfrm>
              <a:off x="49659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/>
            <p:cNvCxnSpPr/>
            <p:nvPr/>
          </p:nvCxnSpPr>
          <p:spPr>
            <a:xfrm>
              <a:off x="5181972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/>
            <p:cNvCxnSpPr/>
            <p:nvPr/>
          </p:nvCxnSpPr>
          <p:spPr>
            <a:xfrm>
              <a:off x="539799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/>
            <p:cNvCxnSpPr/>
            <p:nvPr/>
          </p:nvCxnSpPr>
          <p:spPr>
            <a:xfrm>
              <a:off x="56140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>
              <a:off x="584433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e 356"/>
          <p:cNvGrpSpPr/>
          <p:nvPr/>
        </p:nvGrpSpPr>
        <p:grpSpPr>
          <a:xfrm>
            <a:off x="2110996" y="414222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67" name="Rectangle 36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8" name="Connecteur droit 367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e 383"/>
          <p:cNvGrpSpPr/>
          <p:nvPr/>
        </p:nvGrpSpPr>
        <p:grpSpPr>
          <a:xfrm>
            <a:off x="2109289" y="4689140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6" name="Connecteur droit 385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47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Petit Maillage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109289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497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68316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089472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087765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8" name="Connecteur droit 337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7" name="Connecteur droit 346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ZoneTexte 357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59" name="ZoneTexte 358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60" name="ZoneTexte 359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61" name="ZoneTexte 360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62" name="Rectangle 361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3" name="Connecteur droit 362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2" name="Connecteur droit 371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1" name="Connecteur droit 380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0" name="Connecteur droit 389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Connecteur droit 401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Connecteur droit 410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Accolade ouvrante 421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Accolade ouvrante 422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Accolade ouvrante 423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ZoneTexte 424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6" name="ZoneTexte 425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7" name="ZoneTexte 426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8" name="Accolade ouvrante 427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Accolade ouvrante 428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Accolade ouvrante 429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1" name="ZoneTexte 430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3" name="ZoneTexte 432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4" name="ZoneTexte 433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5" name="Accolade ouvrante 43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6" name="Accolade ouvrante 435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7" name="Accolade ouvrante 436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8" name="Accolade ouvrante 437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9" name="Accolade ouvrante 438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0" name="Accolade ouvrante 439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1" name="Accolade ouvrante 440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2" name="Accolade ouvrante 441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3" name="Accolade ouvrante 442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4" name="Accolade ouvrante 443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5" name="Accolade ouvrante 444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6" name="Accolade ouvrante 445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7" name="Accolade ouvrante 446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8" name="Accolade ouvrante 447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9" name="Accolade ouvrante 448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0" name="Accolade ouvrante 449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1" name="ZoneTexte 450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ZoneTexte 451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3" name="ZoneTexte 452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2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3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92476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228580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228580" y="1349276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3045160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4004444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3045160" y="2069356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2789281" y="195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03034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99035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771800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773285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990394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290604" y="476672"/>
            <a:ext cx="3562300" cy="2375475"/>
            <a:chOff x="2294269" y="494516"/>
            <a:chExt cx="3562300" cy="2375475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366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550234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562406" y="2500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511769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294269" y="14174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548648" y="15567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466084" y="15347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507006" y="1576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494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508889" y="701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499992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554883" y="6385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263" name="Ellipse 262"/>
          <p:cNvSpPr/>
          <p:nvPr/>
        </p:nvSpPr>
        <p:spPr>
          <a:xfrm>
            <a:off x="3812307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Ellipse 263"/>
          <p:cNvSpPr/>
          <p:nvPr/>
        </p:nvSpPr>
        <p:spPr>
          <a:xfrm>
            <a:off x="4765829" y="2744638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Ellipse 264"/>
          <p:cNvSpPr/>
          <p:nvPr/>
        </p:nvSpPr>
        <p:spPr>
          <a:xfrm>
            <a:off x="5732288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Ellipse 265"/>
          <p:cNvSpPr/>
          <p:nvPr/>
        </p:nvSpPr>
        <p:spPr>
          <a:xfrm>
            <a:off x="3812307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Ellipse 266"/>
          <p:cNvSpPr/>
          <p:nvPr/>
        </p:nvSpPr>
        <p:spPr>
          <a:xfrm>
            <a:off x="4772239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Ellipse 267"/>
          <p:cNvSpPr/>
          <p:nvPr/>
        </p:nvSpPr>
        <p:spPr>
          <a:xfrm>
            <a:off x="5732171" y="1806411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Ellipse 268"/>
          <p:cNvSpPr/>
          <p:nvPr/>
        </p:nvSpPr>
        <p:spPr>
          <a:xfrm>
            <a:off x="4770383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Ellipse 269"/>
          <p:cNvSpPr/>
          <p:nvPr/>
        </p:nvSpPr>
        <p:spPr>
          <a:xfrm>
            <a:off x="5728459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3058625" y="216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6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498</Words>
  <Application>Microsoft Office PowerPoint</Application>
  <PresentationFormat>Affichage à l'écran (4:3)</PresentationFormat>
  <Paragraphs>285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Bérenger BERTHOUL</cp:lastModifiedBy>
  <cp:revision>39</cp:revision>
  <dcterms:created xsi:type="dcterms:W3CDTF">2019-12-02T14:17:49Z</dcterms:created>
  <dcterms:modified xsi:type="dcterms:W3CDTF">2022-03-02T22:15:35Z</dcterms:modified>
</cp:coreProperties>
</file>