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6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2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3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9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9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4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78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6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62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FCD9-C75A-4EC6-9CB5-3872353D4EC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5B7E-902A-49C3-955E-B91559CB9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864" y="332152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</a:t>
            </a:r>
            <a:r>
              <a:rPr lang="fr-FR" dirty="0" err="1" smtClean="0"/>
              <a:t>lif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91877" y="331982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44277" y="484382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696677" y="636782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849077" y="789182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988434" y="332152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14490" y="256344"/>
            <a:ext cx="376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Save </a:t>
            </a:r>
            <a:r>
              <a:rPr lang="fr-FR" dirty="0" err="1" smtClean="0"/>
              <a:t>series</a:t>
            </a:r>
            <a:r>
              <a:rPr lang="fr-FR" dirty="0" smtClean="0"/>
              <a:t> in </a:t>
            </a:r>
            <a:r>
              <a:rPr lang="fr-FR" dirty="0" err="1" smtClean="0"/>
              <a:t>subfolder</a:t>
            </a:r>
            <a:r>
              <a:rPr lang="fr-FR" dirty="0" smtClean="0"/>
              <a:t> </a:t>
            </a:r>
            <a:r>
              <a:rPr lang="fr-FR" dirty="0" err="1" smtClean="0"/>
              <a:t>lif</a:t>
            </a:r>
            <a:r>
              <a:rPr lang="fr-FR" dirty="0" smtClean="0"/>
              <a:t> file </a:t>
            </a:r>
            <a:r>
              <a:rPr lang="fr-FR" dirty="0" err="1" smtClean="0"/>
              <a:t>name+series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err="1" smtClean="0"/>
              <a:t>originalID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40864" y="1992921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352803" y="1992921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MIP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024185" y="2411044"/>
            <a:ext cx="1144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955300" y="188931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findNuclei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530904" y="28291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mipID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4685323" y="2411044"/>
            <a:ext cx="1144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412682" y="2073978"/>
            <a:ext cx="128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Save </a:t>
            </a:r>
            <a:r>
              <a:rPr lang="fr-FR" dirty="0" err="1" smtClean="0"/>
              <a:t>ROIset</a:t>
            </a:r>
            <a:endParaRPr lang="fr-FR" dirty="0" smtClean="0"/>
          </a:p>
          <a:p>
            <a:r>
              <a:rPr lang="fr-FR" dirty="0" smtClean="0"/>
              <a:t>Close MIP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30331" y="2829168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originalID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40864" y="3616623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30331" y="4452870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originalID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047634" y="3616623"/>
            <a:ext cx="1266092" cy="836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ROIset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988434" y="1992921"/>
            <a:ext cx="1266092" cy="836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ROIset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520833" y="3970214"/>
            <a:ext cx="22626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501296" y="3416216"/>
            <a:ext cx="228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ExtractSingleNucleus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971029" y="3616623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Nucleus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94804" y="4452870"/>
            <a:ext cx="199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duplicateNucleusID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475011" y="3647048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Save Nucleus</a:t>
            </a:r>
          </a:p>
          <a:p>
            <a:r>
              <a:rPr lang="fr-FR" dirty="0" smtClean="0"/>
              <a:t>Close Nucleus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69930" y="575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169590" y="2212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65684" y="3845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76123" y="5294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40864" y="5109417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series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730331" y="5945664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originalID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2133605" y="5537199"/>
            <a:ext cx="36498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096941" y="4991126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Morphological</a:t>
            </a:r>
            <a:r>
              <a:rPr lang="fr-FR" dirty="0" smtClean="0"/>
              <a:t> 3D </a:t>
            </a:r>
            <a:r>
              <a:rPr lang="fr-FR" dirty="0" err="1" smtClean="0"/>
              <a:t>filters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2112574" y="559190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White Top Hat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5971029" y="5124991"/>
            <a:ext cx="1266092" cy="8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Top Hat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087523" y="6000765"/>
            <a:ext cx="1033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topHatID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2047634" y="789182"/>
            <a:ext cx="11449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73089" y="323556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Bio-Formats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5257800" y="760471"/>
            <a:ext cx="572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8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54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IGBMC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Bertrand VERNAY</dc:creator>
  <cp:lastModifiedBy>Bertrand VERNAY</cp:lastModifiedBy>
  <cp:revision>9</cp:revision>
  <dcterms:created xsi:type="dcterms:W3CDTF">2019-05-22T10:16:09Z</dcterms:created>
  <dcterms:modified xsi:type="dcterms:W3CDTF">2019-05-22T15:57:51Z</dcterms:modified>
</cp:coreProperties>
</file>