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6eba70b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6eba70b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6eba70b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6eba70b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6eba70b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6eba70b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6eba70b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6eba70b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6eba70b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6eba70b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6eba70b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6eba70b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a600b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a600b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a600b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a600b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70f67b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70f67b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a600b4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a600b4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670f67b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670f67b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6eba70b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66eba70b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a600b4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a600b4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a600b4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a600b4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a600b4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a600b4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6eba70b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6eba70b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6eba70b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6eba70b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6eba70b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6eba70b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lp.fast.ai/classification/2019/09/10/multifit.htm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oogle/sentencepiece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lexplained.com/2018/04/09/paper-dissected-quasi-recurrent-neural-networks-explained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n-waves/multifit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ashuseth.blog/2018/09/12/awd-lstm-explanation-understanding-language-model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Fast.AI - NLP &amp; Summary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it!</a:t>
            </a:r>
            <a:br>
              <a:rPr lang="en"/>
            </a:br>
            <a:r>
              <a:rPr lang="en"/>
              <a:t>	- Jeremy Howard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MultiFiT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between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https://nlp.fast.ai/classification/2019/09/10/multifit.html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1468875"/>
            <a:ext cx="4422574" cy="32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Sentencepiece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	 	&lt;		 words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Letters  &lt; letter combinations &lt;  words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https://github.com/google/sentencepiece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2770650"/>
            <a:ext cx="4052617" cy="182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QRNN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⇒ </a:t>
            </a:r>
            <a:r>
              <a:rPr lang="en"/>
              <a:t>Faster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Pooling as </a:t>
            </a:r>
            <a:r>
              <a:rPr lang="en"/>
              <a:t>concatenation</a:t>
            </a:r>
            <a:r>
              <a:rPr lang="en"/>
              <a:t>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https://mlexplained.com/2018/04/09/paper-dissected-quasi-recurrent-neural-networks-explained/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0199"/>
            <a:ext cx="9144000" cy="196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Sub-word Embedding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QRNN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Linear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https://github.com/n-waves/multifit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89007"/>
            <a:ext cx="9143998" cy="305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Interview:</a:t>
            </a:r>
            <a:endParaRPr/>
          </a:p>
        </p:txBody>
      </p:sp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4420725" y="500925"/>
            <a:ext cx="4390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If you were an </a:t>
            </a:r>
            <a:r>
              <a:rPr b="1" lang="en" sz="1800"/>
              <a:t>interviewer</a:t>
            </a:r>
            <a:r>
              <a:rPr lang="en" sz="1800"/>
              <a:t>, who needs to test the knowledge and </a:t>
            </a:r>
            <a:r>
              <a:rPr b="1" lang="en" sz="1800"/>
              <a:t>understanding </a:t>
            </a:r>
            <a:r>
              <a:rPr lang="en" sz="1800"/>
              <a:t>of a candidate -</a:t>
            </a:r>
            <a:br>
              <a:rPr lang="en" sz="1800"/>
            </a:br>
            <a:br>
              <a:rPr lang="en" sz="1800"/>
            </a:br>
            <a:r>
              <a:rPr b="1" lang="en" sz="1800"/>
              <a:t>what </a:t>
            </a:r>
            <a:r>
              <a:rPr b="1" lang="en" sz="1800"/>
              <a:t>would you ask?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was </a:t>
            </a:r>
            <a:r>
              <a:rPr lang="en" sz="1800"/>
              <a:t>your </a:t>
            </a:r>
            <a:r>
              <a:rPr b="1" lang="en" sz="1800"/>
              <a:t>best moment </a:t>
            </a:r>
            <a:r>
              <a:rPr lang="en" sz="1800"/>
              <a:t>during the course?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Why?</a:t>
            </a:r>
            <a:endParaRPr b="1" sz="18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200" y="2799725"/>
            <a:ext cx="4267350" cy="21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Which </a:t>
            </a:r>
            <a:r>
              <a:rPr b="1" lang="en" sz="1800"/>
              <a:t>recommendations</a:t>
            </a:r>
            <a:r>
              <a:rPr lang="en" sz="1800"/>
              <a:t> will you give  to the </a:t>
            </a:r>
            <a:r>
              <a:rPr b="1" lang="en" sz="1800"/>
              <a:t>next course participants</a:t>
            </a:r>
            <a:r>
              <a:rPr lang="en" sz="1800"/>
              <a:t>?</a:t>
            </a:r>
            <a:endParaRPr sz="18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70625"/>
            <a:ext cx="2296452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takeaways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Giving a talk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Helps to understand: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we know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What’s still missing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uilding a project.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missing pieces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Refactoring</a:t>
            </a:r>
            <a:br>
              <a:rPr b="1" lang="en"/>
            </a:br>
            <a:r>
              <a:rPr lang="en"/>
              <a:t>Don’t rewrite everything from scratch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Suggestions: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What can we do </a:t>
            </a:r>
            <a:r>
              <a:rPr b="1" lang="en" sz="1800"/>
              <a:t>better</a:t>
            </a:r>
            <a:r>
              <a:rPr lang="en" sz="1800"/>
              <a:t> next time?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4294967295"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let the pizza get cold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last session!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00" y="550600"/>
            <a:ext cx="4788825" cy="29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ULMFiT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AWD-LSTM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 length backpropagation sequences (window-size)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Embeddings dropout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L2 regularization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Sequence Classification (time-series)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https://yashuseth.blog/2018/09/12/awd-lstm-explanation-understanding-language-model/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5740"/>
            <a:ext cx="9144000" cy="106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09821"/>
            <a:ext cx="9143999" cy="215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what did we learn?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5" y="2660975"/>
            <a:ext cx="8839197" cy="244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callbacks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825" y="1941000"/>
            <a:ext cx="4914340" cy="3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callbacks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800" y="1966225"/>
            <a:ext cx="4210496" cy="3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181925" y="1822225"/>
            <a:ext cx="41715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Batch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Layer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Weight 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Optimizer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Regularization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But...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April 2019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(8 months ago)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⇒	A lot have happened.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650" y="1664175"/>
            <a:ext cx="2874450" cy="28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body"/>
          </p:nvPr>
        </p:nvSpPr>
        <p:spPr>
          <a:xfrm>
            <a:off x="4101350" y="500925"/>
            <a:ext cx="4710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Which latest </a:t>
            </a:r>
            <a:r>
              <a:rPr b="1" lang="en" sz="2400"/>
              <a:t>advances </a:t>
            </a:r>
            <a:r>
              <a:rPr lang="en" sz="2400"/>
              <a:t>in AI</a:t>
            </a:r>
            <a:r>
              <a:rPr lang="en" sz="2400"/>
              <a:t> </a:t>
            </a:r>
            <a:r>
              <a:rPr lang="en" sz="2400"/>
              <a:t>were </a:t>
            </a:r>
            <a:r>
              <a:rPr b="1" lang="en" sz="2400"/>
              <a:t>not covered</a:t>
            </a:r>
            <a:r>
              <a:rPr lang="en" sz="2400"/>
              <a:t> by the course?</a:t>
            </a:r>
            <a:endParaRPr sz="2400"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BERT</a:t>
            </a:r>
            <a:br>
              <a:rPr lang="en"/>
            </a:br>
            <a:r>
              <a:rPr lang="en"/>
              <a:t>roBERTa</a:t>
            </a:r>
            <a:br>
              <a:rPr lang="en"/>
            </a:br>
            <a:r>
              <a:rPr lang="en"/>
              <a:t>DistilBERT</a:t>
            </a:r>
            <a:br>
              <a:rPr lang="en"/>
            </a:br>
            <a:r>
              <a:rPr lang="en"/>
              <a:t>alBERT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226" y="2067275"/>
            <a:ext cx="3609775" cy="311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525" y="74700"/>
            <a:ext cx="4166400" cy="5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