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41"/>
    <a:srgbClr val="3C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1368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942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71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270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96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28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06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307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04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83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1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66A7-76EA-469F-8D6D-131DC10D8E32}" type="datetimeFigureOut">
              <a:rPr lang="da-DK" smtClean="0"/>
              <a:t>24-01-2020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458B-6CC8-4A01-9891-2CC55BDE9B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287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8805" y="3382345"/>
            <a:ext cx="1460666" cy="512762"/>
          </a:xfrm>
          <a:prstGeom prst="roundRect">
            <a:avLst/>
          </a:prstGeom>
          <a:solidFill>
            <a:srgbClr val="3CB4E6"/>
          </a:solidFill>
          <a:ln>
            <a:solidFill>
              <a:srgbClr val="00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da-DK" dirty="0"/>
          </a:p>
        </p:txBody>
      </p:sp>
      <p:sp>
        <p:nvSpPr>
          <p:cNvPr id="5" name="Rounded Rectangle 4"/>
          <p:cNvSpPr/>
          <p:nvPr/>
        </p:nvSpPr>
        <p:spPr>
          <a:xfrm>
            <a:off x="3180606" y="1937514"/>
            <a:ext cx="1460666" cy="512762"/>
          </a:xfrm>
          <a:prstGeom prst="roundRect">
            <a:avLst/>
          </a:prstGeom>
          <a:solidFill>
            <a:srgbClr val="3CB4E6"/>
          </a:solidFill>
          <a:ln>
            <a:solidFill>
              <a:srgbClr val="00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Presenter</a:t>
            </a:r>
            <a:endParaRPr lang="da-DK" dirty="0"/>
          </a:p>
        </p:txBody>
      </p:sp>
      <p:sp>
        <p:nvSpPr>
          <p:cNvPr id="6" name="Rounded Rectangle 5"/>
          <p:cNvSpPr/>
          <p:nvPr/>
        </p:nvSpPr>
        <p:spPr>
          <a:xfrm>
            <a:off x="4338452" y="3382345"/>
            <a:ext cx="1460666" cy="512762"/>
          </a:xfrm>
          <a:prstGeom prst="roundRect">
            <a:avLst/>
          </a:prstGeom>
          <a:solidFill>
            <a:srgbClr val="3CB4E6"/>
          </a:solidFill>
          <a:ln>
            <a:solidFill>
              <a:srgbClr val="00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da-DK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95925" y="2540801"/>
            <a:ext cx="696926" cy="736268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72117" y="2551577"/>
            <a:ext cx="715741" cy="725492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80842" y="2546188"/>
            <a:ext cx="736269" cy="736269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65620" y="2555551"/>
            <a:ext cx="721518" cy="721518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7925" y="2535413"/>
            <a:ext cx="72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Model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Changed</a:t>
            </a:r>
            <a:endParaRPr lang="da-DK" sz="1200" dirty="0">
              <a:solidFill>
                <a:srgbClr val="001E4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69737" y="2849062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Update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Model</a:t>
            </a:r>
            <a:endParaRPr lang="da-DK" sz="1200" dirty="0">
              <a:solidFill>
                <a:srgbClr val="001E4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4359" y="2849062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Update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UI</a:t>
            </a:r>
            <a:endParaRPr lang="da-DK" sz="1200" dirty="0">
              <a:solidFill>
                <a:srgbClr val="001E4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7138" y="2535412"/>
            <a:ext cx="53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User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Event</a:t>
            </a:r>
            <a:endParaRPr lang="da-DK" sz="1200" dirty="0">
              <a:solidFill>
                <a:srgbClr val="001E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276230" y="3334720"/>
            <a:ext cx="1460666" cy="512762"/>
          </a:xfrm>
          <a:prstGeom prst="roundRect">
            <a:avLst/>
          </a:prstGeom>
          <a:solidFill>
            <a:srgbClr val="3CB4E6"/>
          </a:solidFill>
          <a:ln>
            <a:solidFill>
              <a:srgbClr val="00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da-DK" dirty="0"/>
          </a:p>
        </p:txBody>
      </p:sp>
      <p:sp>
        <p:nvSpPr>
          <p:cNvPr id="31" name="Rounded Rectangle 30"/>
          <p:cNvSpPr/>
          <p:nvPr/>
        </p:nvSpPr>
        <p:spPr>
          <a:xfrm>
            <a:off x="5438031" y="1889889"/>
            <a:ext cx="1460666" cy="512762"/>
          </a:xfrm>
          <a:prstGeom prst="roundRect">
            <a:avLst/>
          </a:prstGeom>
          <a:solidFill>
            <a:srgbClr val="3CB4E6"/>
          </a:solidFill>
          <a:ln>
            <a:solidFill>
              <a:srgbClr val="00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Presenter</a:t>
            </a:r>
            <a:endParaRPr lang="da-DK" dirty="0"/>
          </a:p>
        </p:txBody>
      </p:sp>
      <p:sp>
        <p:nvSpPr>
          <p:cNvPr id="32" name="Rounded Rectangle 31"/>
          <p:cNvSpPr/>
          <p:nvPr/>
        </p:nvSpPr>
        <p:spPr>
          <a:xfrm>
            <a:off x="6595877" y="3334720"/>
            <a:ext cx="1460666" cy="512762"/>
          </a:xfrm>
          <a:prstGeom prst="roundRect">
            <a:avLst/>
          </a:prstGeom>
          <a:solidFill>
            <a:srgbClr val="3CB4E6"/>
          </a:solidFill>
          <a:ln>
            <a:solidFill>
              <a:srgbClr val="00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da-DK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753350" y="2493176"/>
            <a:ext cx="696926" cy="736268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929542" y="2503952"/>
            <a:ext cx="715741" cy="725492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038267" y="2498563"/>
            <a:ext cx="736269" cy="736269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23045" y="2507926"/>
            <a:ext cx="721518" cy="721518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65350" y="2487788"/>
            <a:ext cx="72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Model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Changed</a:t>
            </a:r>
            <a:endParaRPr lang="da-DK" sz="1200" dirty="0">
              <a:solidFill>
                <a:srgbClr val="001E4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7162" y="2801437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Update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Model</a:t>
            </a:r>
            <a:endParaRPr lang="da-DK" sz="1200" dirty="0">
              <a:solidFill>
                <a:srgbClr val="001E4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41784" y="2801437"/>
            <a:ext cx="67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Update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UI</a:t>
            </a:r>
            <a:endParaRPr lang="da-DK" sz="1200" dirty="0">
              <a:solidFill>
                <a:srgbClr val="001E4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4563" y="2487787"/>
            <a:ext cx="53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User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Event</a:t>
            </a:r>
            <a:endParaRPr lang="da-DK" sz="1200" dirty="0">
              <a:solidFill>
                <a:srgbClr val="001E4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54579" y="3334720"/>
            <a:ext cx="1629271" cy="512762"/>
          </a:xfrm>
          <a:prstGeom prst="roundRect">
            <a:avLst/>
          </a:prstGeom>
          <a:solidFill>
            <a:srgbClr val="001E41"/>
          </a:solidFill>
          <a:ln>
            <a:solidFill>
              <a:srgbClr val="3CB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Backend Module</a:t>
            </a:r>
            <a:endParaRPr lang="da-DK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90678" y="3438526"/>
            <a:ext cx="986022" cy="1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083380" y="3695701"/>
            <a:ext cx="986023" cy="0"/>
          </a:xfrm>
          <a:prstGeom prst="straightConnector1">
            <a:avLst/>
          </a:prstGeom>
          <a:ln>
            <a:solidFill>
              <a:srgbClr val="00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07454" y="2949452"/>
            <a:ext cx="72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External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Event</a:t>
            </a:r>
            <a:endParaRPr lang="da-DK" sz="1200" dirty="0">
              <a:solidFill>
                <a:srgbClr val="001E4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09608" y="3802496"/>
            <a:ext cx="53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UI </a:t>
            </a:r>
          </a:p>
          <a:p>
            <a:pPr algn="ctr"/>
            <a:r>
              <a:rPr lang="en-US" sz="1200" dirty="0" smtClean="0">
                <a:solidFill>
                  <a:srgbClr val="001E41"/>
                </a:solidFill>
              </a:rPr>
              <a:t>Event</a:t>
            </a:r>
            <a:endParaRPr lang="da-DK" sz="1200" dirty="0">
              <a:solidFill>
                <a:srgbClr val="001E4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2572" y="1121771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001E41"/>
                </a:solidFill>
              </a:rPr>
              <a:t>Backend System</a:t>
            </a:r>
            <a:endParaRPr lang="da-DK" dirty="0">
              <a:solidFill>
                <a:srgbClr val="001E4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67222" y="112177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001E41"/>
                </a:solidFill>
              </a:rPr>
              <a:t>TouchGFX UI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43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ᝩគ᝗ក᝵ជជ᝽᝺᝽᝹᝸"/>
  <p:tag name="DATETIME" val="ᝅᝃᝆᝈᝃᝆᝄᝆᝄ᜴᜴ᝅᝅᝎᝈᝌ᝕ᝡ᜴᜼᝛ᝡᝨ᜿ᝅᝎᝄ᜽"/>
  <p:tag name="DONEBY" val="ᝧᝨᝰ᝼᝹᝸᝹᝻᝵᝵᝾"/>
  <p:tag name="IPADDRESS" val="᝕᝕ᝦ᝗ᝫᝠᝄᝄᝄᝈ"/>
  <p:tag name="APPVER" val="ᝇᝂᝄ"/>
  <p:tag name="RANDOM" val="20"/>
  <p:tag name="CHECKSUM" val="ᝈᝇᝋᝄ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HEDEGAARD</dc:creator>
  <cp:lastModifiedBy>Jesper HEDEGAARD</cp:lastModifiedBy>
  <cp:revision>6</cp:revision>
  <dcterms:created xsi:type="dcterms:W3CDTF">2020-01-24T10:33:35Z</dcterms:created>
  <dcterms:modified xsi:type="dcterms:W3CDTF">2020-01-24T12:31:27Z</dcterms:modified>
</cp:coreProperties>
</file>