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081A"/>
    <a:srgbClr val="121834"/>
    <a:srgbClr val="5A094B"/>
    <a:srgbClr val="131834"/>
    <a:srgbClr val="2A133D"/>
    <a:srgbClr val="191837"/>
    <a:srgbClr val="0F142B"/>
    <a:srgbClr val="501684"/>
    <a:srgbClr val="281571"/>
    <a:srgbClr val="1F1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FF060E-1B70-454E-8390-C7D22CA8609B}" v="28" dt="2025-03-17T18:22:48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VENTURA B ABA COMERCIO VARE" userId="c34dd7b8e2d4a06c" providerId="LiveId" clId="{76FF060E-1B70-454E-8390-C7D22CA8609B}"/>
    <pc:docChg chg="undo redo custSel delSld modSld">
      <pc:chgData name="BOVENTURA B ABA COMERCIO VARE" userId="c34dd7b8e2d4a06c" providerId="LiveId" clId="{76FF060E-1B70-454E-8390-C7D22CA8609B}" dt="2025-03-17T18:35:26.773" v="1056" actId="207"/>
      <pc:docMkLst>
        <pc:docMk/>
      </pc:docMkLst>
      <pc:sldChg chg="del">
        <pc:chgData name="BOVENTURA B ABA COMERCIO VARE" userId="c34dd7b8e2d4a06c" providerId="LiveId" clId="{76FF060E-1B70-454E-8390-C7D22CA8609B}" dt="2025-03-17T16:29:00.641" v="2" actId="47"/>
        <pc:sldMkLst>
          <pc:docMk/>
          <pc:sldMk cId="3523407541" sldId="256"/>
        </pc:sldMkLst>
      </pc:sldChg>
      <pc:sldChg chg="addSp delSp modSp mod setBg">
        <pc:chgData name="BOVENTURA B ABA COMERCIO VARE" userId="c34dd7b8e2d4a06c" providerId="LiveId" clId="{76FF060E-1B70-454E-8390-C7D22CA8609B}" dt="2025-03-17T18:35:26.773" v="1056" actId="207"/>
        <pc:sldMkLst>
          <pc:docMk/>
          <pc:sldMk cId="4124737587" sldId="258"/>
        </pc:sldMkLst>
        <pc:spChg chg="mod">
          <ac:chgData name="BOVENTURA B ABA COMERCIO VARE" userId="c34dd7b8e2d4a06c" providerId="LiveId" clId="{76FF060E-1B70-454E-8390-C7D22CA8609B}" dt="2025-03-17T18:35:26.773" v="1056" actId="207"/>
          <ac:spMkLst>
            <pc:docMk/>
            <pc:sldMk cId="4124737587" sldId="258"/>
            <ac:spMk id="4" creationId="{EB87D852-7551-5F5F-0EAE-801231A2E849}"/>
          </ac:spMkLst>
        </pc:spChg>
        <pc:spChg chg="add del mod">
          <ac:chgData name="BOVENTURA B ABA COMERCIO VARE" userId="c34dd7b8e2d4a06c" providerId="LiveId" clId="{76FF060E-1B70-454E-8390-C7D22CA8609B}" dt="2025-03-17T16:52:04.131" v="441" actId="478"/>
          <ac:spMkLst>
            <pc:docMk/>
            <pc:sldMk cId="4124737587" sldId="258"/>
            <ac:spMk id="5" creationId="{D148582A-4BCB-B60C-ECD5-18823A08F4DE}"/>
          </ac:spMkLst>
        </pc:spChg>
        <pc:spChg chg="add mod">
          <ac:chgData name="BOVENTURA B ABA COMERCIO VARE" userId="c34dd7b8e2d4a06c" providerId="LiveId" clId="{76FF060E-1B70-454E-8390-C7D22CA8609B}" dt="2025-03-17T16:30:24.301" v="29" actId="20577"/>
          <ac:spMkLst>
            <pc:docMk/>
            <pc:sldMk cId="4124737587" sldId="258"/>
            <ac:spMk id="10" creationId="{89B93955-33B2-30F7-4AE9-CAFA9872D766}"/>
          </ac:spMkLst>
        </pc:spChg>
        <pc:spChg chg="add mod">
          <ac:chgData name="BOVENTURA B ABA COMERCIO VARE" userId="c34dd7b8e2d4a06c" providerId="LiveId" clId="{76FF060E-1B70-454E-8390-C7D22CA8609B}" dt="2025-03-17T16:30:38.681" v="49" actId="20577"/>
          <ac:spMkLst>
            <pc:docMk/>
            <pc:sldMk cId="4124737587" sldId="258"/>
            <ac:spMk id="11" creationId="{4E1924AA-8ED6-C14B-2ECB-11008C9F3756}"/>
          </ac:spMkLst>
        </pc:spChg>
        <pc:spChg chg="mod">
          <ac:chgData name="BOVENTURA B ABA COMERCIO VARE" userId="c34dd7b8e2d4a06c" providerId="LiveId" clId="{76FF060E-1B70-454E-8390-C7D22CA8609B}" dt="2025-03-17T18:27:37.128" v="867" actId="108"/>
          <ac:spMkLst>
            <pc:docMk/>
            <pc:sldMk cId="4124737587" sldId="258"/>
            <ac:spMk id="21" creationId="{265511F0-F9FD-3862-52CF-08DCA0C60031}"/>
          </ac:spMkLst>
        </pc:spChg>
        <pc:spChg chg="mod">
          <ac:chgData name="BOVENTURA B ABA COMERCIO VARE" userId="c34dd7b8e2d4a06c" providerId="LiveId" clId="{76FF060E-1B70-454E-8390-C7D22CA8609B}" dt="2025-03-17T18:27:38.345" v="868" actId="108"/>
          <ac:spMkLst>
            <pc:docMk/>
            <pc:sldMk cId="4124737587" sldId="258"/>
            <ac:spMk id="22" creationId="{D1CA685D-3956-A9B1-5B23-BD5DB889BEED}"/>
          </ac:spMkLst>
        </pc:spChg>
        <pc:spChg chg="add del mod">
          <ac:chgData name="BOVENTURA B ABA COMERCIO VARE" userId="c34dd7b8e2d4a06c" providerId="LiveId" clId="{76FF060E-1B70-454E-8390-C7D22CA8609B}" dt="2025-03-17T18:27:35.123" v="866" actId="108"/>
          <ac:spMkLst>
            <pc:docMk/>
            <pc:sldMk cId="4124737587" sldId="258"/>
            <ac:spMk id="23" creationId="{A396526F-2B78-F731-DE27-6AA14CC12939}"/>
          </ac:spMkLst>
        </pc:spChg>
        <pc:spChg chg="mod">
          <ac:chgData name="BOVENTURA B ABA COMERCIO VARE" userId="c34dd7b8e2d4a06c" providerId="LiveId" clId="{76FF060E-1B70-454E-8390-C7D22CA8609B}" dt="2025-03-17T18:27:29.814" v="865" actId="692"/>
          <ac:spMkLst>
            <pc:docMk/>
            <pc:sldMk cId="4124737587" sldId="258"/>
            <ac:spMk id="24" creationId="{B2B9B774-31C9-01D5-3E63-23FABDC0A252}"/>
          </ac:spMkLst>
        </pc:spChg>
        <pc:spChg chg="add mod ord">
          <ac:chgData name="BOVENTURA B ABA COMERCIO VARE" userId="c34dd7b8e2d4a06c" providerId="LiveId" clId="{76FF060E-1B70-454E-8390-C7D22CA8609B}" dt="2025-03-17T18:30:06.784" v="1009" actId="108"/>
          <ac:spMkLst>
            <pc:docMk/>
            <pc:sldMk cId="4124737587" sldId="258"/>
            <ac:spMk id="28" creationId="{AEF75E68-0E01-3F2D-22F9-01676016DA94}"/>
          </ac:spMkLst>
        </pc:spChg>
        <pc:spChg chg="add mod ord">
          <ac:chgData name="BOVENTURA B ABA COMERCIO VARE" userId="c34dd7b8e2d4a06c" providerId="LiveId" clId="{76FF060E-1B70-454E-8390-C7D22CA8609B}" dt="2025-03-17T18:30:17.030" v="1010" actId="692"/>
          <ac:spMkLst>
            <pc:docMk/>
            <pc:sldMk cId="4124737587" sldId="258"/>
            <ac:spMk id="29" creationId="{51465CAD-DFA4-7491-694D-DA498506DB5C}"/>
          </ac:spMkLst>
        </pc:spChg>
        <pc:spChg chg="add mod">
          <ac:chgData name="BOVENTURA B ABA COMERCIO VARE" userId="c34dd7b8e2d4a06c" providerId="LiveId" clId="{76FF060E-1B70-454E-8390-C7D22CA8609B}" dt="2025-03-17T16:45:13.031" v="326" actId="1076"/>
          <ac:spMkLst>
            <pc:docMk/>
            <pc:sldMk cId="4124737587" sldId="258"/>
            <ac:spMk id="30" creationId="{DDE5732C-0022-17E3-2E6C-051944F00EED}"/>
          </ac:spMkLst>
        </pc:spChg>
        <pc:spChg chg="add mod">
          <ac:chgData name="BOVENTURA B ABA COMERCIO VARE" userId="c34dd7b8e2d4a06c" providerId="LiveId" clId="{76FF060E-1B70-454E-8390-C7D22CA8609B}" dt="2025-03-17T16:45:10.543" v="325" actId="1076"/>
          <ac:spMkLst>
            <pc:docMk/>
            <pc:sldMk cId="4124737587" sldId="258"/>
            <ac:spMk id="31" creationId="{D0B03919-E92A-1D97-F613-FABB825A9F6A}"/>
          </ac:spMkLst>
        </pc:spChg>
        <pc:spChg chg="add mod">
          <ac:chgData name="BOVENTURA B ABA COMERCIO VARE" userId="c34dd7b8e2d4a06c" providerId="LiveId" clId="{76FF060E-1B70-454E-8390-C7D22CA8609B}" dt="2025-03-17T16:51:52.455" v="434" actId="1076"/>
          <ac:spMkLst>
            <pc:docMk/>
            <pc:sldMk cId="4124737587" sldId="258"/>
            <ac:spMk id="32" creationId="{48C0839A-E5B9-7E68-6974-3EA482CB6289}"/>
          </ac:spMkLst>
        </pc:spChg>
        <pc:spChg chg="add mod">
          <ac:chgData name="BOVENTURA B ABA COMERCIO VARE" userId="c34dd7b8e2d4a06c" providerId="LiveId" clId="{76FF060E-1B70-454E-8390-C7D22CA8609B}" dt="2025-03-17T16:49:13.219" v="418" actId="20577"/>
          <ac:spMkLst>
            <pc:docMk/>
            <pc:sldMk cId="4124737587" sldId="258"/>
            <ac:spMk id="35" creationId="{5398F4F1-F606-6D9C-AA02-97AE44AA4ACF}"/>
          </ac:spMkLst>
        </pc:spChg>
        <pc:spChg chg="add del mod">
          <ac:chgData name="BOVENTURA B ABA COMERCIO VARE" userId="c34dd7b8e2d4a06c" providerId="LiveId" clId="{76FF060E-1B70-454E-8390-C7D22CA8609B}" dt="2025-03-17T18:24:30.847" v="776" actId="478"/>
          <ac:spMkLst>
            <pc:docMk/>
            <pc:sldMk cId="4124737587" sldId="258"/>
            <ac:spMk id="48" creationId="{289CCA0B-8B92-F2CB-E58A-4334BA1299E7}"/>
          </ac:spMkLst>
        </pc:spChg>
        <pc:spChg chg="add del mod">
          <ac:chgData name="BOVENTURA B ABA COMERCIO VARE" userId="c34dd7b8e2d4a06c" providerId="LiveId" clId="{76FF060E-1B70-454E-8390-C7D22CA8609B}" dt="2025-03-17T17:52:50.124" v="555" actId="478"/>
          <ac:spMkLst>
            <pc:docMk/>
            <pc:sldMk cId="4124737587" sldId="258"/>
            <ac:spMk id="49" creationId="{EB4AC1D4-0E70-6F80-711B-848C3BE5FA9C}"/>
          </ac:spMkLst>
        </pc:spChg>
        <pc:spChg chg="add del">
          <ac:chgData name="BOVENTURA B ABA COMERCIO VARE" userId="c34dd7b8e2d4a06c" providerId="LiveId" clId="{76FF060E-1B70-454E-8390-C7D22CA8609B}" dt="2025-03-17T17:54:03.967" v="568" actId="478"/>
          <ac:spMkLst>
            <pc:docMk/>
            <pc:sldMk cId="4124737587" sldId="258"/>
            <ac:spMk id="61" creationId="{003EC5EA-38AB-517B-B58D-232E19A38E89}"/>
          </ac:spMkLst>
        </pc:spChg>
        <pc:spChg chg="add del mod">
          <ac:chgData name="BOVENTURA B ABA COMERCIO VARE" userId="c34dd7b8e2d4a06c" providerId="LiveId" clId="{76FF060E-1B70-454E-8390-C7D22CA8609B}" dt="2025-03-17T17:55:28.415" v="593" actId="478"/>
          <ac:spMkLst>
            <pc:docMk/>
            <pc:sldMk cId="4124737587" sldId="258"/>
            <ac:spMk id="62" creationId="{CF239ADF-1C20-303E-D86F-0B5BF1A16DCC}"/>
          </ac:spMkLst>
        </pc:spChg>
        <pc:spChg chg="add del mod">
          <ac:chgData name="BOVENTURA B ABA COMERCIO VARE" userId="c34dd7b8e2d4a06c" providerId="LiveId" clId="{76FF060E-1B70-454E-8390-C7D22CA8609B}" dt="2025-03-17T17:56:28.477" v="614" actId="478"/>
          <ac:spMkLst>
            <pc:docMk/>
            <pc:sldMk cId="4124737587" sldId="258"/>
            <ac:spMk id="63" creationId="{EE24EBF0-9DF8-B812-EB83-E85D91D8BA87}"/>
          </ac:spMkLst>
        </pc:spChg>
        <pc:spChg chg="add del mod">
          <ac:chgData name="BOVENTURA B ABA COMERCIO VARE" userId="c34dd7b8e2d4a06c" providerId="LiveId" clId="{76FF060E-1B70-454E-8390-C7D22CA8609B}" dt="2025-03-17T17:57:43.057" v="626" actId="478"/>
          <ac:spMkLst>
            <pc:docMk/>
            <pc:sldMk cId="4124737587" sldId="258"/>
            <ac:spMk id="64" creationId="{7F7F558D-5380-EF7A-57A6-C87A189B062B}"/>
          </ac:spMkLst>
        </pc:spChg>
        <pc:spChg chg="add del">
          <ac:chgData name="BOVENTURA B ABA COMERCIO VARE" userId="c34dd7b8e2d4a06c" providerId="LiveId" clId="{76FF060E-1B70-454E-8390-C7D22CA8609B}" dt="2025-03-17T17:57:41.596" v="625" actId="478"/>
          <ac:spMkLst>
            <pc:docMk/>
            <pc:sldMk cId="4124737587" sldId="258"/>
            <ac:spMk id="65" creationId="{1B6A207F-394D-B6D8-44EA-F5D1C91F75AF}"/>
          </ac:spMkLst>
        </pc:spChg>
        <pc:spChg chg="add del mod">
          <ac:chgData name="BOVENTURA B ABA COMERCIO VARE" userId="c34dd7b8e2d4a06c" providerId="LiveId" clId="{76FF060E-1B70-454E-8390-C7D22CA8609B}" dt="2025-03-17T18:17:33.737" v="655" actId="478"/>
          <ac:spMkLst>
            <pc:docMk/>
            <pc:sldMk cId="4124737587" sldId="258"/>
            <ac:spMk id="66" creationId="{6540257F-1297-149C-2CB1-EB814156F943}"/>
          </ac:spMkLst>
        </pc:spChg>
        <pc:spChg chg="add del mod">
          <ac:chgData name="BOVENTURA B ABA COMERCIO VARE" userId="c34dd7b8e2d4a06c" providerId="LiveId" clId="{76FF060E-1B70-454E-8390-C7D22CA8609B}" dt="2025-03-17T18:20:59.167" v="691" actId="478"/>
          <ac:spMkLst>
            <pc:docMk/>
            <pc:sldMk cId="4124737587" sldId="258"/>
            <ac:spMk id="67" creationId="{E7A5DAE3-BAF8-0DF1-1DE4-38DC585D7AE9}"/>
          </ac:spMkLst>
        </pc:spChg>
        <pc:spChg chg="add del mod">
          <ac:chgData name="BOVENTURA B ABA COMERCIO VARE" userId="c34dd7b8e2d4a06c" providerId="LiveId" clId="{76FF060E-1B70-454E-8390-C7D22CA8609B}" dt="2025-03-17T18:19:47.589" v="675" actId="478"/>
          <ac:spMkLst>
            <pc:docMk/>
            <pc:sldMk cId="4124737587" sldId="258"/>
            <ac:spMk id="68" creationId="{896A8683-70C8-2DF4-E69C-2B2C47965468}"/>
          </ac:spMkLst>
        </pc:spChg>
        <pc:spChg chg="add del mod">
          <ac:chgData name="BOVENTURA B ABA COMERCIO VARE" userId="c34dd7b8e2d4a06c" providerId="LiveId" clId="{76FF060E-1B70-454E-8390-C7D22CA8609B}" dt="2025-03-17T18:22:40.407" v="709" actId="478"/>
          <ac:spMkLst>
            <pc:docMk/>
            <pc:sldMk cId="4124737587" sldId="258"/>
            <ac:spMk id="69" creationId="{E8CD4F6E-347E-9A40-DF39-57A0A228CA97}"/>
          </ac:spMkLst>
        </pc:spChg>
        <pc:spChg chg="add del">
          <ac:chgData name="BOVENTURA B ABA COMERCIO VARE" userId="c34dd7b8e2d4a06c" providerId="LiveId" clId="{76FF060E-1B70-454E-8390-C7D22CA8609B}" dt="2025-03-17T18:22:46.870" v="711" actId="478"/>
          <ac:spMkLst>
            <pc:docMk/>
            <pc:sldMk cId="4124737587" sldId="258"/>
            <ac:spMk id="73" creationId="{34ACAF4D-09DD-9CEA-4E57-FBC6D197313C}"/>
          </ac:spMkLst>
        </pc:spChg>
        <pc:spChg chg="add del mod">
          <ac:chgData name="BOVENTURA B ABA COMERCIO VARE" userId="c34dd7b8e2d4a06c" providerId="LiveId" clId="{76FF060E-1B70-454E-8390-C7D22CA8609B}" dt="2025-03-17T18:24:21.849" v="774" actId="478"/>
          <ac:spMkLst>
            <pc:docMk/>
            <pc:sldMk cId="4124737587" sldId="258"/>
            <ac:spMk id="74" creationId="{BC819E6A-6288-7AA6-B8D8-E63E2E3EAE2B}"/>
          </ac:spMkLst>
        </pc:spChg>
        <pc:picChg chg="add mod">
          <ac:chgData name="BOVENTURA B ABA COMERCIO VARE" userId="c34dd7b8e2d4a06c" providerId="LiveId" clId="{76FF060E-1B70-454E-8390-C7D22CA8609B}" dt="2025-03-17T18:29:12.041" v="976" actId="1035"/>
          <ac:picMkLst>
            <pc:docMk/>
            <pc:sldMk cId="4124737587" sldId="258"/>
            <ac:picMk id="25" creationId="{38423144-31C4-7163-72F9-2EF1A46BE52C}"/>
          </ac:picMkLst>
        </pc:picChg>
        <pc:picChg chg="add mod">
          <ac:chgData name="BOVENTURA B ABA COMERCIO VARE" userId="c34dd7b8e2d4a06c" providerId="LiveId" clId="{76FF060E-1B70-454E-8390-C7D22CA8609B}" dt="2025-03-17T16:44:50.591" v="323" actId="1076"/>
          <ac:picMkLst>
            <pc:docMk/>
            <pc:sldMk cId="4124737587" sldId="258"/>
            <ac:picMk id="27" creationId="{818D0AB4-524C-3108-F461-E3C1A95F86F8}"/>
          </ac:picMkLst>
        </pc:picChg>
        <pc:picChg chg="add mod">
          <ac:chgData name="BOVENTURA B ABA COMERCIO VARE" userId="c34dd7b8e2d4a06c" providerId="LiveId" clId="{76FF060E-1B70-454E-8390-C7D22CA8609B}" dt="2025-03-17T16:51:03.895" v="426" actId="1076"/>
          <ac:picMkLst>
            <pc:docMk/>
            <pc:sldMk cId="4124737587" sldId="258"/>
            <ac:picMk id="38" creationId="{391AC22B-AC0A-D359-B17F-838C77596988}"/>
          </ac:picMkLst>
        </pc:picChg>
        <pc:picChg chg="add del mod">
          <ac:chgData name="BOVENTURA B ABA COMERCIO VARE" userId="c34dd7b8e2d4a06c" providerId="LiveId" clId="{76FF060E-1B70-454E-8390-C7D22CA8609B}" dt="2025-03-17T16:52:12.025" v="442" actId="478"/>
          <ac:picMkLst>
            <pc:docMk/>
            <pc:sldMk cId="4124737587" sldId="258"/>
            <ac:picMk id="40" creationId="{BD649E7E-ECEB-A05C-42F1-73FF383AD98C}"/>
          </ac:picMkLst>
        </pc:picChg>
        <pc:picChg chg="add mod ord">
          <ac:chgData name="BOVENTURA B ABA COMERCIO VARE" userId="c34dd7b8e2d4a06c" providerId="LiveId" clId="{76FF060E-1B70-454E-8390-C7D22CA8609B}" dt="2025-03-17T18:35:08.023" v="1015" actId="1076"/>
          <ac:picMkLst>
            <pc:docMk/>
            <pc:sldMk cId="4124737587" sldId="258"/>
            <ac:picMk id="45" creationId="{23F59930-3213-E55D-CA77-33C69C061E10}"/>
          </ac:picMkLst>
        </pc:picChg>
        <pc:picChg chg="add mod ord">
          <ac:chgData name="BOVENTURA B ABA COMERCIO VARE" userId="c34dd7b8e2d4a06c" providerId="LiveId" clId="{76FF060E-1B70-454E-8390-C7D22CA8609B}" dt="2025-03-17T18:35:13.655" v="1016" actId="1076"/>
          <ac:picMkLst>
            <pc:docMk/>
            <pc:sldMk cId="4124737587" sldId="258"/>
            <ac:picMk id="47" creationId="{96F5ACAE-5E67-36A9-8215-73CADC608BD2}"/>
          </ac:picMkLst>
        </pc:picChg>
        <pc:cxnChg chg="add mod">
          <ac:chgData name="BOVENTURA B ABA COMERCIO VARE" userId="c34dd7b8e2d4a06c" providerId="LiveId" clId="{76FF060E-1B70-454E-8390-C7D22CA8609B}" dt="2025-03-17T16:51:53.624" v="436" actId="14100"/>
          <ac:cxnSpMkLst>
            <pc:docMk/>
            <pc:sldMk cId="4124737587" sldId="258"/>
            <ac:cxnSpMk id="34" creationId="{E1F47DC4-E1AC-7B63-2C9A-D2A30E62CD26}"/>
          </ac:cxnSpMkLst>
        </pc:cxnChg>
        <pc:cxnChg chg="add mod">
          <ac:chgData name="BOVENTURA B ABA COMERCIO VARE" userId="c34dd7b8e2d4a06c" providerId="LiveId" clId="{76FF060E-1B70-454E-8390-C7D22CA8609B}" dt="2025-03-17T16:51:54.814" v="438" actId="14100"/>
          <ac:cxnSpMkLst>
            <pc:docMk/>
            <pc:sldMk cId="4124737587" sldId="258"/>
            <ac:cxnSpMk id="36" creationId="{D26A1291-A0AF-01A8-00E7-48E5C0056568}"/>
          </ac:cxnSpMkLst>
        </pc:cxnChg>
        <pc:cxnChg chg="add del mod">
          <ac:chgData name="BOVENTURA B ABA COMERCIO VARE" userId="c34dd7b8e2d4a06c" providerId="LiveId" clId="{76FF060E-1B70-454E-8390-C7D22CA8609B}" dt="2025-03-17T17:57:51.488" v="628" actId="478"/>
          <ac:cxnSpMkLst>
            <pc:docMk/>
            <pc:sldMk cId="4124737587" sldId="258"/>
            <ac:cxnSpMk id="51" creationId="{5BFFB70E-99B3-6360-BCC8-12079B814F41}"/>
          </ac:cxnSpMkLst>
        </pc:cxnChg>
        <pc:cxnChg chg="add del mod">
          <ac:chgData name="BOVENTURA B ABA COMERCIO VARE" userId="c34dd7b8e2d4a06c" providerId="LiveId" clId="{76FF060E-1B70-454E-8390-C7D22CA8609B}" dt="2025-03-17T17:57:50.620" v="627" actId="478"/>
          <ac:cxnSpMkLst>
            <pc:docMk/>
            <pc:sldMk cId="4124737587" sldId="258"/>
            <ac:cxnSpMk id="54" creationId="{4E82BF78-EE9F-321F-89C1-B07D51F54371}"/>
          </ac:cxnSpMkLst>
        </pc:cxnChg>
        <pc:cxnChg chg="add del mod">
          <ac:chgData name="BOVENTURA B ABA COMERCIO VARE" userId="c34dd7b8e2d4a06c" providerId="LiveId" clId="{76FF060E-1B70-454E-8390-C7D22CA8609B}" dt="2025-03-17T18:24:04.655" v="768" actId="478"/>
          <ac:cxnSpMkLst>
            <pc:docMk/>
            <pc:sldMk cId="4124737587" sldId="258"/>
            <ac:cxnSpMk id="71" creationId="{01651D4D-AD42-68E4-603B-5A24CEAB7DC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04CA0-EE25-4F76-B0AF-71D3155C8B14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BBAB4-68E5-4FD7-81B9-91C2B923CC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455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BBAB4-68E5-4FD7-81B9-91C2B923CC8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430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BBAB4-68E5-4FD7-81B9-91C2B923CC8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722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86463-1ECD-38B7-C440-D8E558C8C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10CDE6-9641-EA6B-3090-2C7861B9C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FCD1EC-5B53-5FE0-4368-CE6CA589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9D9D-D4B7-469F-8926-B14723011342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828E4B-0C45-F071-5DDD-FA9424CC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79161B-2D8F-7848-405A-3E9A3454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59CC-60EE-41B1-B280-DF3ED15A66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84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02EA5-4936-3703-D173-A4D420AF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256891-143C-E731-0D2E-F92D7C67C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485E4D-A21E-150B-8956-9ABAB14C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9D9D-D4B7-469F-8926-B14723011342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31A4B7-5DC5-B1A0-AC8D-D1D16EEB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6DFA59-91F9-6BC2-E661-2F69BE17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59CC-60EE-41B1-B280-DF3ED15A66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1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C9CF4F-54E2-77AD-7EB2-1F988E640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B61DF2-A025-06E5-00BC-F66A34609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54A82E-7475-4455-4FC2-D6FC33E8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9D9D-D4B7-469F-8926-B14723011342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96F6FF-CBD7-C58B-6570-7083436D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FD01B2-2B79-F1AA-77BC-4DD99D0C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59CC-60EE-41B1-B280-DF3ED15A66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10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BE5A2-6BB4-6C87-7395-97413270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BED161-E6BE-5D6E-5F44-161B5D98D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2D58A6-56F2-AB65-47A3-8ED15E2A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9D9D-D4B7-469F-8926-B14723011342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F684BC-536C-30BA-94B2-AC0C5F7B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86E258-3406-0D8C-13B1-248332F0B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59CC-60EE-41B1-B280-DF3ED15A66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73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F3F1B-82D2-02F9-D420-020964304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04C9AC-185C-297C-BA29-115C483FF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308FFE-ED9F-2C7A-FE20-D82AA36D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9D9D-D4B7-469F-8926-B14723011342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B6B9B0-B6BA-3AF5-AD1E-FDEC94D7B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1FFDCF-A00B-CDA7-1F6D-E03F8FA5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59CC-60EE-41B1-B280-DF3ED15A66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37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67234-38E6-A50F-E7DE-A34E1ACC9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7ECECB-2E5D-F9F7-92CE-E56761F17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66C8E8-1FED-F586-84FA-8DAA2979C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3F89D4-B6A3-392C-BD8F-3065066A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9D9D-D4B7-469F-8926-B14723011342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2F6B0E-F2F3-7F89-75B3-684CDEAA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944FCC-4E25-952A-DA74-FA5343D7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59CC-60EE-41B1-B280-DF3ED15A66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06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9E59C-D7C8-223F-4140-66AB251F6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74E629-97F5-52CE-6766-B233D1AFE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97C0F6-A271-D5CD-C82D-E115DD4EC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5BA9EED-856A-3537-5625-35C2CF31D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5DE59D-E0A9-1447-345F-694D07DE0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DAD04D2-EC21-A1DA-5B19-5913EC6A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9D9D-D4B7-469F-8926-B14723011342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D85EF6-398A-99B8-58C4-B12DE581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00D52AE-41D1-CA55-098C-F5553A68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59CC-60EE-41B1-B280-DF3ED15A66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50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BE8D0-DB3C-6057-1F09-EDE08E18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74E3A9B-4FEC-6D68-C9B3-2A1EF8E0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9D9D-D4B7-469F-8926-B14723011342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C62BD5-2CF4-5054-7BED-180E4E68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CA814FF-5E20-1802-476F-31D7B4762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59CC-60EE-41B1-B280-DF3ED15A66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7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595F4F9-2A5D-0360-BCCB-53DFBC014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9D9D-D4B7-469F-8926-B14723011342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07D7467-70C5-C855-54C5-E310DA1B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5D91A1-F456-2EF2-E9C6-15BC255C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59CC-60EE-41B1-B280-DF3ED15A66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16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31E6A-9470-3C38-C5E1-D4408C43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0DF399-F038-EAC9-65C5-BF2A0913E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BA6B50-AFD0-3916-ACC4-BAEF2F832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3FCA18-1BF1-E016-A4BE-465FA0CD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9D9D-D4B7-469F-8926-B14723011342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CA5090-86B1-13B7-5A72-737F1E25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97A5AB-5B8F-1942-BD78-7CB96093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59CC-60EE-41B1-B280-DF3ED15A66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74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F50EC-0B18-D1D4-9453-6067981DE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747C152-6687-394F-B9AA-663EACAB1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5F8051-113C-625C-323F-37C9B0E61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808503-FC1C-1064-4ADD-8A35FB60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9D9D-D4B7-469F-8926-B14723011342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17D5BF-D9AB-ECC4-B4BD-31008B0E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D39336-55E9-ECCE-9218-935B36B5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59CC-60EE-41B1-B280-DF3ED15A66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08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7B7AD5-925B-F6A1-9BCA-812F64D74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68A15B-195A-54F2-1991-4B7D176C7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EF6211-1934-5614-2A33-792F9B297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3D9D9D-D4B7-469F-8926-B14723011342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1EB471-6544-67E7-AA6D-9F90ED11E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A6C2BD-10D3-66AF-F8E6-09955FB9E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F559CC-60EE-41B1-B280-DF3ED15A66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89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3.png"/><Relationship Id="rId18" Type="http://schemas.openxmlformats.org/officeDocument/2006/relationships/image" Target="../media/image22.sv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19.png"/><Relationship Id="rId10" Type="http://schemas.openxmlformats.org/officeDocument/2006/relationships/image" Target="../media/image16.svg"/><Relationship Id="rId4" Type="http://schemas.openxmlformats.org/officeDocument/2006/relationships/image" Target="../media/image6.svg"/><Relationship Id="rId9" Type="http://schemas.openxmlformats.org/officeDocument/2006/relationships/image" Target="../media/image15.png"/><Relationship Id="rId1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69F1DA-9466-6190-CD13-F882753B0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B87D852-7551-5F5F-0EAE-801231A2E849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F142B"/>
              </a:gs>
              <a:gs pos="49000">
                <a:srgbClr val="0F142B"/>
              </a:gs>
              <a:gs pos="100000">
                <a:srgbClr val="2A133D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148582A-4BCB-B60C-ECD5-18823A08F4DE}"/>
              </a:ext>
            </a:extLst>
          </p:cNvPr>
          <p:cNvSpPr/>
          <p:nvPr/>
        </p:nvSpPr>
        <p:spPr>
          <a:xfrm>
            <a:off x="251314" y="244926"/>
            <a:ext cx="1708118" cy="6351820"/>
          </a:xfrm>
          <a:prstGeom prst="roundRect">
            <a:avLst>
              <a:gd name="adj" fmla="val 6426"/>
            </a:avLst>
          </a:prstGeom>
          <a:solidFill>
            <a:srgbClr val="1208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2081A"/>
              </a:solidFill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DF51A706-8F40-5D2E-72EA-7D280CA0BDB3}"/>
              </a:ext>
            </a:extLst>
          </p:cNvPr>
          <p:cNvSpPr/>
          <p:nvPr/>
        </p:nvSpPr>
        <p:spPr>
          <a:xfrm>
            <a:off x="2220685" y="261251"/>
            <a:ext cx="4724402" cy="1058093"/>
          </a:xfrm>
          <a:prstGeom prst="roundRect">
            <a:avLst>
              <a:gd name="adj" fmla="val 6426"/>
            </a:avLst>
          </a:prstGeom>
          <a:gradFill flip="none" rotWithShape="1">
            <a:gsLst>
              <a:gs pos="44000">
                <a:srgbClr val="4A1476"/>
              </a:gs>
              <a:gs pos="0">
                <a:srgbClr val="241570"/>
              </a:gs>
              <a:gs pos="100000">
                <a:srgbClr val="5C084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2081A"/>
              </a:solidFill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265511F0-F9FD-3862-52CF-08DCA0C60031}"/>
              </a:ext>
            </a:extLst>
          </p:cNvPr>
          <p:cNvSpPr/>
          <p:nvPr/>
        </p:nvSpPr>
        <p:spPr>
          <a:xfrm>
            <a:off x="2220683" y="1580595"/>
            <a:ext cx="4724403" cy="2377450"/>
          </a:xfrm>
          <a:prstGeom prst="roundRect">
            <a:avLst>
              <a:gd name="adj" fmla="val 6426"/>
            </a:avLst>
          </a:prstGeom>
          <a:solidFill>
            <a:srgbClr val="121834"/>
          </a:solidFill>
          <a:ln>
            <a:gradFill flip="none" rotWithShape="1">
              <a:gsLst>
                <a:gs pos="0">
                  <a:srgbClr val="AF0088"/>
                </a:gs>
                <a:gs pos="65000">
                  <a:srgbClr val="1A1739"/>
                </a:gs>
                <a:gs pos="28000">
                  <a:srgbClr val="1A1739"/>
                </a:gs>
                <a:gs pos="100000">
                  <a:srgbClr val="501684"/>
                </a:gs>
              </a:gsLst>
              <a:lin ang="13200000" scaled="0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2081A"/>
              </a:solidFill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1CA685D-3956-A9B1-5B23-BD5DB889BEED}"/>
              </a:ext>
            </a:extLst>
          </p:cNvPr>
          <p:cNvSpPr/>
          <p:nvPr/>
        </p:nvSpPr>
        <p:spPr>
          <a:xfrm>
            <a:off x="2220683" y="4219293"/>
            <a:ext cx="4724403" cy="2377450"/>
          </a:xfrm>
          <a:prstGeom prst="roundRect">
            <a:avLst>
              <a:gd name="adj" fmla="val 6426"/>
            </a:avLst>
          </a:prstGeom>
          <a:solidFill>
            <a:srgbClr val="141A38">
              <a:alpha val="66000"/>
            </a:srgbClr>
          </a:solidFill>
          <a:ln>
            <a:gradFill flip="none" rotWithShape="1">
              <a:gsLst>
                <a:gs pos="0">
                  <a:srgbClr val="AF0088"/>
                </a:gs>
                <a:gs pos="65000">
                  <a:srgbClr val="1A1739"/>
                </a:gs>
                <a:gs pos="28000">
                  <a:srgbClr val="1A1739"/>
                </a:gs>
                <a:gs pos="100000">
                  <a:srgbClr val="501684"/>
                </a:gs>
              </a:gsLst>
              <a:lin ang="13200000" scaled="0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2081A"/>
              </a:solidFill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A396526F-2B78-F731-DE27-6AA14CC12939}"/>
              </a:ext>
            </a:extLst>
          </p:cNvPr>
          <p:cNvSpPr/>
          <p:nvPr/>
        </p:nvSpPr>
        <p:spPr>
          <a:xfrm>
            <a:off x="7206337" y="261250"/>
            <a:ext cx="4724409" cy="3696793"/>
          </a:xfrm>
          <a:prstGeom prst="roundRect">
            <a:avLst>
              <a:gd name="adj" fmla="val 6426"/>
            </a:avLst>
          </a:prstGeom>
          <a:solidFill>
            <a:srgbClr val="141A38">
              <a:alpha val="66000"/>
            </a:srgbClr>
          </a:solidFill>
          <a:ln>
            <a:gradFill flip="none" rotWithShape="1">
              <a:gsLst>
                <a:gs pos="0">
                  <a:srgbClr val="AF0088"/>
                </a:gs>
                <a:gs pos="65000">
                  <a:srgbClr val="1A1739"/>
                </a:gs>
                <a:gs pos="28000">
                  <a:srgbClr val="1A1739"/>
                </a:gs>
                <a:gs pos="100000">
                  <a:srgbClr val="501684"/>
                </a:gs>
              </a:gsLst>
              <a:lin ang="13200000" scaled="0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2081A"/>
              </a:solidFill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B2B9B774-31C9-01D5-3E63-23FABDC0A252}"/>
              </a:ext>
            </a:extLst>
          </p:cNvPr>
          <p:cNvSpPr/>
          <p:nvPr/>
        </p:nvSpPr>
        <p:spPr>
          <a:xfrm>
            <a:off x="7216277" y="4219292"/>
            <a:ext cx="4724409" cy="2377451"/>
          </a:xfrm>
          <a:prstGeom prst="roundRect">
            <a:avLst>
              <a:gd name="adj" fmla="val 6426"/>
            </a:avLst>
          </a:prstGeom>
          <a:solidFill>
            <a:srgbClr val="141A38">
              <a:alpha val="66000"/>
            </a:srgbClr>
          </a:solidFill>
          <a:ln>
            <a:gradFill flip="none" rotWithShape="1">
              <a:gsLst>
                <a:gs pos="0">
                  <a:srgbClr val="AF0088"/>
                </a:gs>
                <a:gs pos="65000">
                  <a:srgbClr val="1A1739"/>
                </a:gs>
                <a:gs pos="28000">
                  <a:srgbClr val="1A1739"/>
                </a:gs>
                <a:gs pos="100000">
                  <a:srgbClr val="501684"/>
                </a:gs>
              </a:gsLst>
              <a:lin ang="13200000" scaled="0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2081A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2D95F61-A2E2-068B-0FD2-9281B92C74BF}"/>
              </a:ext>
            </a:extLst>
          </p:cNvPr>
          <p:cNvSpPr txBox="1"/>
          <p:nvPr/>
        </p:nvSpPr>
        <p:spPr>
          <a:xfrm>
            <a:off x="7325134" y="358438"/>
            <a:ext cx="2330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85000"/>
                  </a:schemeClr>
                </a:solidFill>
                <a:latin typeface="Avenir Next LT Pro Demi" panose="020B0704020202020204" pitchFamily="34" charset="0"/>
              </a:rPr>
              <a:t>Receita x Faixa Etária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9226DBC-116C-BB32-C193-C32555351967}"/>
              </a:ext>
            </a:extLst>
          </p:cNvPr>
          <p:cNvSpPr txBox="1"/>
          <p:nvPr/>
        </p:nvSpPr>
        <p:spPr>
          <a:xfrm>
            <a:off x="7325134" y="4320838"/>
            <a:ext cx="2330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95000"/>
                  </a:schemeClr>
                </a:solidFill>
                <a:latin typeface="Avenir Next LT Pro Demi" panose="020B0704020202020204" pitchFamily="34" charset="0"/>
              </a:rPr>
              <a:t>Receita Mensal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9B93955-33B2-30F7-4AE9-CAFA9872D766}"/>
              </a:ext>
            </a:extLst>
          </p:cNvPr>
          <p:cNvSpPr txBox="1"/>
          <p:nvPr/>
        </p:nvSpPr>
        <p:spPr>
          <a:xfrm>
            <a:off x="2339477" y="1675610"/>
            <a:ext cx="2330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85000"/>
                  </a:schemeClr>
                </a:solidFill>
                <a:latin typeface="Avenir Next LT Pro Demi" panose="020B0704020202020204" pitchFamily="34" charset="0"/>
              </a:rPr>
              <a:t>Produtos de Interesse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E1924AA-8ED6-C14B-2ECB-11008C9F3756}"/>
              </a:ext>
            </a:extLst>
          </p:cNvPr>
          <p:cNvSpPr txBox="1"/>
          <p:nvPr/>
        </p:nvSpPr>
        <p:spPr>
          <a:xfrm>
            <a:off x="2339477" y="4320838"/>
            <a:ext cx="2330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85000"/>
                  </a:schemeClr>
                </a:solidFill>
                <a:latin typeface="Avenir Next LT Pro Demi" panose="020B0704020202020204" pitchFamily="34" charset="0"/>
              </a:rPr>
              <a:t>Origem do Lead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AEF75E68-0E01-3F2D-22F9-01676016DA94}"/>
              </a:ext>
            </a:extLst>
          </p:cNvPr>
          <p:cNvSpPr/>
          <p:nvPr/>
        </p:nvSpPr>
        <p:spPr>
          <a:xfrm>
            <a:off x="2301852" y="489243"/>
            <a:ext cx="669947" cy="598714"/>
          </a:xfrm>
          <a:prstGeom prst="roundRect">
            <a:avLst/>
          </a:prstGeom>
          <a:solidFill>
            <a:srgbClr val="2A133D"/>
          </a:soli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9000">
                  <a:srgbClr val="2A133D"/>
                </a:gs>
                <a:gs pos="100000">
                  <a:srgbClr val="131834"/>
                </a:gs>
              </a:gsLst>
              <a:lin ang="132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2081A"/>
              </a:solidFill>
            </a:endParaRPr>
          </a:p>
        </p:txBody>
      </p:sp>
      <p:pic>
        <p:nvPicPr>
          <p:cNvPr id="25" name="Gráfico 24" descr="Carteira com preenchimento sólido">
            <a:extLst>
              <a:ext uri="{FF2B5EF4-FFF2-40B4-BE49-F238E27FC236}">
                <a16:creationId xmlns:a16="http://schemas.microsoft.com/office/drawing/2014/main" id="{38423144-31C4-7163-72F9-2EF1A46BE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3025" y="638968"/>
            <a:ext cx="281949" cy="281949"/>
          </a:xfrm>
          <a:prstGeom prst="rect">
            <a:avLst/>
          </a:prstGeom>
        </p:spPr>
      </p:pic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51465CAD-DFA4-7491-694D-DA498506DB5C}"/>
              </a:ext>
            </a:extLst>
          </p:cNvPr>
          <p:cNvSpPr/>
          <p:nvPr/>
        </p:nvSpPr>
        <p:spPr>
          <a:xfrm>
            <a:off x="4582884" y="485801"/>
            <a:ext cx="669947" cy="598714"/>
          </a:xfrm>
          <a:prstGeom prst="roundRect">
            <a:avLst/>
          </a:prstGeom>
          <a:solidFill>
            <a:srgbClr val="2A133D"/>
          </a:soli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9000">
                  <a:srgbClr val="2A133D"/>
                </a:gs>
                <a:gs pos="100000">
                  <a:srgbClr val="5A094B"/>
                </a:gs>
              </a:gsLst>
              <a:lin ang="132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2081A"/>
              </a:solidFill>
            </a:endParaRPr>
          </a:p>
        </p:txBody>
      </p:sp>
      <p:pic>
        <p:nvPicPr>
          <p:cNvPr id="27" name="Gráfico 26" descr="Usuários com preenchimento sólido">
            <a:extLst>
              <a:ext uri="{FF2B5EF4-FFF2-40B4-BE49-F238E27FC236}">
                <a16:creationId xmlns:a16="http://schemas.microsoft.com/office/drawing/2014/main" id="{818D0AB4-524C-3108-F461-E3C1A95F86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4681" y="591982"/>
            <a:ext cx="386351" cy="386351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DDE5732C-0022-17E3-2E6C-051944F00EED}"/>
              </a:ext>
            </a:extLst>
          </p:cNvPr>
          <p:cNvSpPr txBox="1"/>
          <p:nvPr/>
        </p:nvSpPr>
        <p:spPr>
          <a:xfrm>
            <a:off x="5717958" y="343538"/>
            <a:ext cx="762002" cy="259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  <a:latin typeface="Avenir Next LT Pro Demi" panose="020B0704020202020204" pitchFamily="34" charset="0"/>
              </a:rPr>
              <a:t>Leads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0B03919-E92A-1D97-F613-FABB825A9F6A}"/>
              </a:ext>
            </a:extLst>
          </p:cNvPr>
          <p:cNvSpPr txBox="1"/>
          <p:nvPr/>
        </p:nvSpPr>
        <p:spPr>
          <a:xfrm>
            <a:off x="3396340" y="341492"/>
            <a:ext cx="762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  <a:latin typeface="Avenir Next LT Pro Demi" panose="020B0704020202020204" pitchFamily="34" charset="0"/>
              </a:rPr>
              <a:t>Receita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8C0839A-E5B9-7E68-6974-3EA482CB6289}"/>
              </a:ext>
            </a:extLst>
          </p:cNvPr>
          <p:cNvSpPr txBox="1"/>
          <p:nvPr/>
        </p:nvSpPr>
        <p:spPr>
          <a:xfrm>
            <a:off x="615517" y="358438"/>
            <a:ext cx="979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  <a:latin typeface="Avenir Next LT Pro Demi" panose="020B0704020202020204" pitchFamily="34" charset="0"/>
              </a:rPr>
              <a:t>Navegação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E1F47DC4-E1AC-7B63-2C9A-D2A30E62CD26}"/>
              </a:ext>
            </a:extLst>
          </p:cNvPr>
          <p:cNvCxnSpPr>
            <a:cxnSpLocks/>
          </p:cNvCxnSpPr>
          <p:nvPr/>
        </p:nvCxnSpPr>
        <p:spPr>
          <a:xfrm>
            <a:off x="615517" y="620048"/>
            <a:ext cx="97971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398F4F1-F606-6D9C-AA02-97AE44AA4ACF}"/>
              </a:ext>
            </a:extLst>
          </p:cNvPr>
          <p:cNvSpPr txBox="1"/>
          <p:nvPr/>
        </p:nvSpPr>
        <p:spPr>
          <a:xfrm>
            <a:off x="615517" y="1565267"/>
            <a:ext cx="979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  <a:latin typeface="Avenir Next LT Pro Demi" panose="020B0704020202020204" pitchFamily="34" charset="0"/>
              </a:rPr>
              <a:t>Filtros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D26A1291-A0AF-01A8-00E7-48E5C0056568}"/>
              </a:ext>
            </a:extLst>
          </p:cNvPr>
          <p:cNvCxnSpPr>
            <a:cxnSpLocks/>
          </p:cNvCxnSpPr>
          <p:nvPr/>
        </p:nvCxnSpPr>
        <p:spPr>
          <a:xfrm>
            <a:off x="622143" y="1826877"/>
            <a:ext cx="97971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Gráfico 37" descr="Filtro com preenchimento sólido">
            <a:extLst>
              <a:ext uri="{FF2B5EF4-FFF2-40B4-BE49-F238E27FC236}">
                <a16:creationId xmlns:a16="http://schemas.microsoft.com/office/drawing/2014/main" id="{391AC22B-AC0A-D359-B17F-838C775969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59938" y="1618818"/>
            <a:ext cx="159871" cy="159871"/>
          </a:xfrm>
          <a:prstGeom prst="rect">
            <a:avLst/>
          </a:prstGeom>
        </p:spPr>
      </p:pic>
      <p:pic>
        <p:nvPicPr>
          <p:cNvPr id="45" name="Gráfico 44" descr="Homem com preenchimento sólido">
            <a:extLst>
              <a:ext uri="{FF2B5EF4-FFF2-40B4-BE49-F238E27FC236}">
                <a16:creationId xmlns:a16="http://schemas.microsoft.com/office/drawing/2014/main" id="{23F59930-3213-E55D-CA77-33C69C061E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89674" y="345537"/>
            <a:ext cx="261610" cy="261610"/>
          </a:xfrm>
          <a:prstGeom prst="rect">
            <a:avLst/>
          </a:prstGeom>
        </p:spPr>
      </p:pic>
      <p:pic>
        <p:nvPicPr>
          <p:cNvPr id="47" name="Gráfico 46" descr="Mulher com preenchimento sólido">
            <a:extLst>
              <a:ext uri="{FF2B5EF4-FFF2-40B4-BE49-F238E27FC236}">
                <a16:creationId xmlns:a16="http://schemas.microsoft.com/office/drawing/2014/main" id="{96F5ACAE-5E67-36A9-8215-73CADC608B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99471" y="358859"/>
            <a:ext cx="261610" cy="261610"/>
          </a:xfrm>
          <a:prstGeom prst="rect">
            <a:avLst/>
          </a:prstGeom>
        </p:spPr>
      </p:pic>
      <p:pic>
        <p:nvPicPr>
          <p:cNvPr id="7" name="Gráfico 6" descr="Calendário diário com preenchimento sólido">
            <a:extLst>
              <a:ext uri="{FF2B5EF4-FFF2-40B4-BE49-F238E27FC236}">
                <a16:creationId xmlns:a16="http://schemas.microsoft.com/office/drawing/2014/main" id="{D597E70B-34C8-4914-A53E-1D1D6D99B2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89719" y="2208962"/>
            <a:ext cx="168477" cy="168477"/>
          </a:xfrm>
          <a:prstGeom prst="rect">
            <a:avLst/>
          </a:prstGeom>
        </p:spPr>
      </p:pic>
      <p:pic>
        <p:nvPicPr>
          <p:cNvPr id="9" name="Gráfico 8" descr="Carrinho de compras com preenchimento sólido">
            <a:extLst>
              <a:ext uri="{FF2B5EF4-FFF2-40B4-BE49-F238E27FC236}">
                <a16:creationId xmlns:a16="http://schemas.microsoft.com/office/drawing/2014/main" id="{65ABC4A1-DA87-59C8-C1BF-3B15ABD7E7F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9719" y="2833328"/>
            <a:ext cx="168477" cy="168477"/>
          </a:xfrm>
          <a:prstGeom prst="rect">
            <a:avLst/>
          </a:prstGeom>
        </p:spPr>
      </p:pic>
      <p:pic>
        <p:nvPicPr>
          <p:cNvPr id="13" name="Gráfico 12" descr="Maçã com preenchimento sólido">
            <a:extLst>
              <a:ext uri="{FF2B5EF4-FFF2-40B4-BE49-F238E27FC236}">
                <a16:creationId xmlns:a16="http://schemas.microsoft.com/office/drawing/2014/main" id="{C8293A1C-526C-5DCE-EBB3-F75621D2885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325267" y="6123480"/>
            <a:ext cx="172858" cy="17285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32CE008-AEA8-1E52-7EDA-04040AA0647B}"/>
              </a:ext>
            </a:extLst>
          </p:cNvPr>
          <p:cNvSpPr txBox="1"/>
          <p:nvPr/>
        </p:nvSpPr>
        <p:spPr>
          <a:xfrm>
            <a:off x="762774" y="6097392"/>
            <a:ext cx="685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  <a:latin typeface="Avenir Next LT Pro Demi" panose="020B0704020202020204" pitchFamily="34" charset="0"/>
              </a:rPr>
              <a:t>LOGO</a:t>
            </a:r>
          </a:p>
        </p:txBody>
      </p:sp>
      <p:pic>
        <p:nvPicPr>
          <p:cNvPr id="18" name="Gráfico 17" descr="Homem e mulher com preenchimento sólido">
            <a:extLst>
              <a:ext uri="{FF2B5EF4-FFF2-40B4-BE49-F238E27FC236}">
                <a16:creationId xmlns:a16="http://schemas.microsoft.com/office/drawing/2014/main" id="{90FDB383-C195-58E3-97BB-C39450A5F85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89719" y="3252359"/>
            <a:ext cx="168477" cy="16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3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69F1DA-9466-6190-CD13-F882753B0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B87D852-7551-5F5F-0EAE-801231A2E849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F142B"/>
              </a:gs>
              <a:gs pos="49000">
                <a:srgbClr val="0F142B"/>
              </a:gs>
              <a:gs pos="100000">
                <a:srgbClr val="2A133D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148582A-4BCB-B60C-ECD5-18823A08F4DE}"/>
              </a:ext>
            </a:extLst>
          </p:cNvPr>
          <p:cNvSpPr/>
          <p:nvPr/>
        </p:nvSpPr>
        <p:spPr>
          <a:xfrm>
            <a:off x="251314" y="244926"/>
            <a:ext cx="1708118" cy="6351820"/>
          </a:xfrm>
          <a:prstGeom prst="roundRect">
            <a:avLst>
              <a:gd name="adj" fmla="val 6426"/>
            </a:avLst>
          </a:prstGeom>
          <a:solidFill>
            <a:srgbClr val="1208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2081A"/>
              </a:solidFill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DF51A706-8F40-5D2E-72EA-7D280CA0BDB3}"/>
              </a:ext>
            </a:extLst>
          </p:cNvPr>
          <p:cNvSpPr/>
          <p:nvPr/>
        </p:nvSpPr>
        <p:spPr>
          <a:xfrm>
            <a:off x="2220685" y="261251"/>
            <a:ext cx="4724402" cy="1058093"/>
          </a:xfrm>
          <a:prstGeom prst="roundRect">
            <a:avLst>
              <a:gd name="adj" fmla="val 6426"/>
            </a:avLst>
          </a:prstGeom>
          <a:gradFill flip="none" rotWithShape="1">
            <a:gsLst>
              <a:gs pos="44000">
                <a:srgbClr val="4A1476"/>
              </a:gs>
              <a:gs pos="0">
                <a:srgbClr val="241570"/>
              </a:gs>
              <a:gs pos="100000">
                <a:srgbClr val="5C0846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2081A"/>
              </a:solidFill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265511F0-F9FD-3862-52CF-08DCA0C60031}"/>
              </a:ext>
            </a:extLst>
          </p:cNvPr>
          <p:cNvSpPr/>
          <p:nvPr/>
        </p:nvSpPr>
        <p:spPr>
          <a:xfrm>
            <a:off x="2220683" y="1580595"/>
            <a:ext cx="2226609" cy="2377450"/>
          </a:xfrm>
          <a:prstGeom prst="roundRect">
            <a:avLst>
              <a:gd name="adj" fmla="val 6426"/>
            </a:avLst>
          </a:prstGeom>
          <a:solidFill>
            <a:srgbClr val="121834"/>
          </a:solidFill>
          <a:ln>
            <a:gradFill flip="none" rotWithShape="1">
              <a:gsLst>
                <a:gs pos="0">
                  <a:srgbClr val="AF0088"/>
                </a:gs>
                <a:gs pos="65000">
                  <a:srgbClr val="1A1739"/>
                </a:gs>
                <a:gs pos="28000">
                  <a:srgbClr val="1A1739"/>
                </a:gs>
                <a:gs pos="100000">
                  <a:srgbClr val="501684"/>
                </a:gs>
              </a:gsLst>
              <a:lin ang="13200000" scaled="0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2081A"/>
              </a:solidFill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1CA685D-3956-A9B1-5B23-BD5DB889BEED}"/>
              </a:ext>
            </a:extLst>
          </p:cNvPr>
          <p:cNvSpPr/>
          <p:nvPr/>
        </p:nvSpPr>
        <p:spPr>
          <a:xfrm>
            <a:off x="2220683" y="4219293"/>
            <a:ext cx="4724403" cy="2377450"/>
          </a:xfrm>
          <a:prstGeom prst="roundRect">
            <a:avLst>
              <a:gd name="adj" fmla="val 6426"/>
            </a:avLst>
          </a:prstGeom>
          <a:solidFill>
            <a:srgbClr val="141A38">
              <a:alpha val="66000"/>
            </a:srgbClr>
          </a:solidFill>
          <a:ln>
            <a:gradFill flip="none" rotWithShape="1">
              <a:gsLst>
                <a:gs pos="0">
                  <a:srgbClr val="AF0088"/>
                </a:gs>
                <a:gs pos="65000">
                  <a:srgbClr val="1A1739"/>
                </a:gs>
                <a:gs pos="28000">
                  <a:srgbClr val="1A1739"/>
                </a:gs>
                <a:gs pos="100000">
                  <a:srgbClr val="501684"/>
                </a:gs>
              </a:gsLst>
              <a:lin ang="13200000" scaled="0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2081A"/>
              </a:solidFill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A396526F-2B78-F731-DE27-6AA14CC12939}"/>
              </a:ext>
            </a:extLst>
          </p:cNvPr>
          <p:cNvSpPr/>
          <p:nvPr/>
        </p:nvSpPr>
        <p:spPr>
          <a:xfrm>
            <a:off x="7206337" y="261250"/>
            <a:ext cx="4724409" cy="3696793"/>
          </a:xfrm>
          <a:prstGeom prst="roundRect">
            <a:avLst>
              <a:gd name="adj" fmla="val 6426"/>
            </a:avLst>
          </a:prstGeom>
          <a:solidFill>
            <a:srgbClr val="141A38">
              <a:alpha val="66000"/>
            </a:srgbClr>
          </a:solidFill>
          <a:ln>
            <a:gradFill flip="none" rotWithShape="1">
              <a:gsLst>
                <a:gs pos="0">
                  <a:srgbClr val="AF0088"/>
                </a:gs>
                <a:gs pos="65000">
                  <a:srgbClr val="1A1739"/>
                </a:gs>
                <a:gs pos="28000">
                  <a:srgbClr val="1A1739"/>
                </a:gs>
                <a:gs pos="100000">
                  <a:srgbClr val="501684"/>
                </a:gs>
              </a:gsLst>
              <a:lin ang="13200000" scaled="0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12081A"/>
              </a:solidFill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B2B9B774-31C9-01D5-3E63-23FABDC0A252}"/>
              </a:ext>
            </a:extLst>
          </p:cNvPr>
          <p:cNvSpPr/>
          <p:nvPr/>
        </p:nvSpPr>
        <p:spPr>
          <a:xfrm>
            <a:off x="7216277" y="4219292"/>
            <a:ext cx="4724409" cy="2377451"/>
          </a:xfrm>
          <a:prstGeom prst="roundRect">
            <a:avLst>
              <a:gd name="adj" fmla="val 6426"/>
            </a:avLst>
          </a:prstGeom>
          <a:solidFill>
            <a:srgbClr val="141A38">
              <a:alpha val="66000"/>
            </a:srgbClr>
          </a:solidFill>
          <a:ln>
            <a:gradFill flip="none" rotWithShape="1">
              <a:gsLst>
                <a:gs pos="0">
                  <a:srgbClr val="AF0088"/>
                </a:gs>
                <a:gs pos="65000">
                  <a:srgbClr val="1A1739"/>
                </a:gs>
                <a:gs pos="28000">
                  <a:srgbClr val="1A1739"/>
                </a:gs>
                <a:gs pos="100000">
                  <a:srgbClr val="501684"/>
                </a:gs>
              </a:gsLst>
              <a:lin ang="13200000" scaled="0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2081A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9226DBC-116C-BB32-C193-C32555351967}"/>
              </a:ext>
            </a:extLst>
          </p:cNvPr>
          <p:cNvSpPr txBox="1"/>
          <p:nvPr/>
        </p:nvSpPr>
        <p:spPr>
          <a:xfrm>
            <a:off x="7325134" y="4320838"/>
            <a:ext cx="2330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>
                    <a:lumMod val="95000"/>
                  </a:schemeClr>
                </a:solidFill>
                <a:latin typeface="Avenir Next LT Pro Demi" panose="020B0704020202020204" pitchFamily="34" charset="0"/>
              </a:rPr>
              <a:t>Leads Mensais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9B93955-33B2-30F7-4AE9-CAFA9872D766}"/>
              </a:ext>
            </a:extLst>
          </p:cNvPr>
          <p:cNvSpPr txBox="1"/>
          <p:nvPr/>
        </p:nvSpPr>
        <p:spPr>
          <a:xfrm>
            <a:off x="2339477" y="1675610"/>
            <a:ext cx="2330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>
                    <a:lumMod val="85000"/>
                  </a:schemeClr>
                </a:solidFill>
                <a:latin typeface="Avenir Next LT Pro Demi" panose="020B0704020202020204" pitchFamily="34" charset="0"/>
              </a:rPr>
              <a:t>Gênero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E1924AA-8ED6-C14B-2ECB-11008C9F3756}"/>
              </a:ext>
            </a:extLst>
          </p:cNvPr>
          <p:cNvSpPr txBox="1"/>
          <p:nvPr/>
        </p:nvSpPr>
        <p:spPr>
          <a:xfrm>
            <a:off x="2339477" y="4320838"/>
            <a:ext cx="2330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>
                    <a:lumMod val="85000"/>
                  </a:schemeClr>
                </a:solidFill>
                <a:latin typeface="Avenir Next LT Pro Demi" panose="020B0704020202020204" pitchFamily="34" charset="0"/>
              </a:rPr>
              <a:t>Interações Médias por Status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AEF75E68-0E01-3F2D-22F9-01676016DA94}"/>
              </a:ext>
            </a:extLst>
          </p:cNvPr>
          <p:cNvSpPr/>
          <p:nvPr/>
        </p:nvSpPr>
        <p:spPr>
          <a:xfrm>
            <a:off x="2301852" y="489243"/>
            <a:ext cx="669947" cy="598714"/>
          </a:xfrm>
          <a:prstGeom prst="roundRect">
            <a:avLst/>
          </a:prstGeom>
          <a:solidFill>
            <a:srgbClr val="2A133D"/>
          </a:soli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9000">
                  <a:srgbClr val="2A133D"/>
                </a:gs>
                <a:gs pos="100000">
                  <a:srgbClr val="131834"/>
                </a:gs>
              </a:gsLst>
              <a:lin ang="132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2081A"/>
              </a:solidFill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51465CAD-DFA4-7491-694D-DA498506DB5C}"/>
              </a:ext>
            </a:extLst>
          </p:cNvPr>
          <p:cNvSpPr/>
          <p:nvPr/>
        </p:nvSpPr>
        <p:spPr>
          <a:xfrm>
            <a:off x="4582884" y="485801"/>
            <a:ext cx="669947" cy="598714"/>
          </a:xfrm>
          <a:prstGeom prst="roundRect">
            <a:avLst/>
          </a:prstGeom>
          <a:solidFill>
            <a:srgbClr val="2A133D"/>
          </a:solidFill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9000">
                  <a:srgbClr val="2A133D"/>
                </a:gs>
                <a:gs pos="100000">
                  <a:srgbClr val="5A094B"/>
                </a:gs>
              </a:gsLst>
              <a:lin ang="132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2081A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DE5732C-0022-17E3-2E6C-051944F00EED}"/>
              </a:ext>
            </a:extLst>
          </p:cNvPr>
          <p:cNvSpPr txBox="1"/>
          <p:nvPr/>
        </p:nvSpPr>
        <p:spPr>
          <a:xfrm>
            <a:off x="5526011" y="341492"/>
            <a:ext cx="10586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  <a:latin typeface="Avenir Next LT Pro Demi" panose="020B0704020202020204" pitchFamily="34" charset="0"/>
              </a:rPr>
              <a:t>Convertidos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0B03919-E92A-1D97-F613-FABB825A9F6A}"/>
              </a:ext>
            </a:extLst>
          </p:cNvPr>
          <p:cNvSpPr txBox="1"/>
          <p:nvPr/>
        </p:nvSpPr>
        <p:spPr>
          <a:xfrm>
            <a:off x="3396340" y="328018"/>
            <a:ext cx="762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  <a:latin typeface="Avenir Next LT Pro Demi" panose="020B0704020202020204" pitchFamily="34" charset="0"/>
              </a:rPr>
              <a:t>Leads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8C0839A-E5B9-7E68-6974-3EA482CB6289}"/>
              </a:ext>
            </a:extLst>
          </p:cNvPr>
          <p:cNvSpPr txBox="1"/>
          <p:nvPr/>
        </p:nvSpPr>
        <p:spPr>
          <a:xfrm>
            <a:off x="615517" y="358438"/>
            <a:ext cx="979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  <a:latin typeface="Avenir Next LT Pro Demi" panose="020B0704020202020204" pitchFamily="34" charset="0"/>
              </a:rPr>
              <a:t>Navegação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E1F47DC4-E1AC-7B63-2C9A-D2A30E62CD26}"/>
              </a:ext>
            </a:extLst>
          </p:cNvPr>
          <p:cNvCxnSpPr>
            <a:cxnSpLocks/>
          </p:cNvCxnSpPr>
          <p:nvPr/>
        </p:nvCxnSpPr>
        <p:spPr>
          <a:xfrm>
            <a:off x="615517" y="620048"/>
            <a:ext cx="97971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398F4F1-F606-6D9C-AA02-97AE44AA4ACF}"/>
              </a:ext>
            </a:extLst>
          </p:cNvPr>
          <p:cNvSpPr txBox="1"/>
          <p:nvPr/>
        </p:nvSpPr>
        <p:spPr>
          <a:xfrm>
            <a:off x="615517" y="1565267"/>
            <a:ext cx="9797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  <a:latin typeface="Avenir Next LT Pro Demi" panose="020B0704020202020204" pitchFamily="34" charset="0"/>
              </a:rPr>
              <a:t>Filtros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D26A1291-A0AF-01A8-00E7-48E5C0056568}"/>
              </a:ext>
            </a:extLst>
          </p:cNvPr>
          <p:cNvCxnSpPr>
            <a:cxnSpLocks/>
          </p:cNvCxnSpPr>
          <p:nvPr/>
        </p:nvCxnSpPr>
        <p:spPr>
          <a:xfrm>
            <a:off x="622143" y="1826877"/>
            <a:ext cx="97971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Gráfico 37" descr="Filtro com preenchimento sólido">
            <a:extLst>
              <a:ext uri="{FF2B5EF4-FFF2-40B4-BE49-F238E27FC236}">
                <a16:creationId xmlns:a16="http://schemas.microsoft.com/office/drawing/2014/main" id="{391AC22B-AC0A-D359-B17F-838C7759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9938" y="1618818"/>
            <a:ext cx="159871" cy="159871"/>
          </a:xfrm>
          <a:prstGeom prst="rect">
            <a:avLst/>
          </a:prstGeom>
        </p:spPr>
      </p:pic>
      <p:pic>
        <p:nvPicPr>
          <p:cNvPr id="7" name="Gráfico 6" descr="Calendário diário com preenchimento sólido">
            <a:extLst>
              <a:ext uri="{FF2B5EF4-FFF2-40B4-BE49-F238E27FC236}">
                <a16:creationId xmlns:a16="http://schemas.microsoft.com/office/drawing/2014/main" id="{D597E70B-34C8-4914-A53E-1D1D6D99B2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9719" y="2208962"/>
            <a:ext cx="168477" cy="168477"/>
          </a:xfrm>
          <a:prstGeom prst="rect">
            <a:avLst/>
          </a:prstGeom>
        </p:spPr>
      </p:pic>
      <p:pic>
        <p:nvPicPr>
          <p:cNvPr id="9" name="Gráfico 8" descr="Carrinho de compras com preenchimento sólido">
            <a:extLst>
              <a:ext uri="{FF2B5EF4-FFF2-40B4-BE49-F238E27FC236}">
                <a16:creationId xmlns:a16="http://schemas.microsoft.com/office/drawing/2014/main" id="{65ABC4A1-DA87-59C8-C1BF-3B15ABD7E7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9719" y="2833328"/>
            <a:ext cx="168477" cy="168477"/>
          </a:xfrm>
          <a:prstGeom prst="rect">
            <a:avLst/>
          </a:prstGeom>
        </p:spPr>
      </p:pic>
      <p:pic>
        <p:nvPicPr>
          <p:cNvPr id="13" name="Gráfico 12" descr="Maçã com preenchimento sólido">
            <a:extLst>
              <a:ext uri="{FF2B5EF4-FFF2-40B4-BE49-F238E27FC236}">
                <a16:creationId xmlns:a16="http://schemas.microsoft.com/office/drawing/2014/main" id="{C8293A1C-526C-5DCE-EBB3-F75621D288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25267" y="6123480"/>
            <a:ext cx="172858" cy="17285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32CE008-AEA8-1E52-7EDA-04040AA0647B}"/>
              </a:ext>
            </a:extLst>
          </p:cNvPr>
          <p:cNvSpPr txBox="1"/>
          <p:nvPr/>
        </p:nvSpPr>
        <p:spPr>
          <a:xfrm>
            <a:off x="762774" y="6097392"/>
            <a:ext cx="6851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solidFill>
                  <a:schemeClr val="bg1">
                    <a:lumMod val="85000"/>
                  </a:schemeClr>
                </a:solidFill>
                <a:latin typeface="Avenir Next LT Pro Demi" panose="020B0704020202020204" pitchFamily="34" charset="0"/>
              </a:rPr>
              <a:t>LOGO</a:t>
            </a:r>
          </a:p>
        </p:txBody>
      </p:sp>
      <p:pic>
        <p:nvPicPr>
          <p:cNvPr id="18" name="Gráfico 17" descr="Homem e mulher com preenchimento sólido">
            <a:extLst>
              <a:ext uri="{FF2B5EF4-FFF2-40B4-BE49-F238E27FC236}">
                <a16:creationId xmlns:a16="http://schemas.microsoft.com/office/drawing/2014/main" id="{90FDB383-C195-58E3-97BB-C39450A5F8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9719" y="3654886"/>
            <a:ext cx="168477" cy="168477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2F665EC-CE17-6383-CB46-2A10C4087E03}"/>
              </a:ext>
            </a:extLst>
          </p:cNvPr>
          <p:cNvSpPr/>
          <p:nvPr/>
        </p:nvSpPr>
        <p:spPr>
          <a:xfrm>
            <a:off x="4713579" y="1580213"/>
            <a:ext cx="2226609" cy="2377450"/>
          </a:xfrm>
          <a:prstGeom prst="roundRect">
            <a:avLst>
              <a:gd name="adj" fmla="val 6426"/>
            </a:avLst>
          </a:prstGeom>
          <a:solidFill>
            <a:srgbClr val="121834"/>
          </a:solidFill>
          <a:ln>
            <a:gradFill flip="none" rotWithShape="1">
              <a:gsLst>
                <a:gs pos="0">
                  <a:srgbClr val="AF0088"/>
                </a:gs>
                <a:gs pos="65000">
                  <a:srgbClr val="1A1739"/>
                </a:gs>
                <a:gs pos="28000">
                  <a:srgbClr val="1A1739"/>
                </a:gs>
                <a:gs pos="100000">
                  <a:srgbClr val="501684"/>
                </a:gs>
              </a:gsLst>
              <a:lin ang="13200000" scaled="0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2081A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D25C451-C4FB-4803-FA77-47D0D5C728C2}"/>
              </a:ext>
            </a:extLst>
          </p:cNvPr>
          <p:cNvSpPr txBox="1"/>
          <p:nvPr/>
        </p:nvSpPr>
        <p:spPr>
          <a:xfrm>
            <a:off x="4770372" y="1675610"/>
            <a:ext cx="23304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>
                <a:solidFill>
                  <a:schemeClr val="bg1">
                    <a:lumMod val="85000"/>
                  </a:schemeClr>
                </a:solidFill>
                <a:latin typeface="Avenir Next LT Pro Demi" panose="020B0704020202020204" pitchFamily="34" charset="0"/>
              </a:rPr>
              <a:t>Interações Médias p/ Status</a:t>
            </a:r>
          </a:p>
        </p:txBody>
      </p:sp>
      <p:pic>
        <p:nvPicPr>
          <p:cNvPr id="16" name="Gráfico 15" descr="Usuários com preenchimento sólido">
            <a:extLst>
              <a:ext uri="{FF2B5EF4-FFF2-40B4-BE49-F238E27FC236}">
                <a16:creationId xmlns:a16="http://schemas.microsoft.com/office/drawing/2014/main" id="{187540C4-234E-2C15-DED0-325FD58AEB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43649" y="589628"/>
            <a:ext cx="386351" cy="386351"/>
          </a:xfrm>
          <a:prstGeom prst="rect">
            <a:avLst/>
          </a:prstGeom>
        </p:spPr>
      </p:pic>
      <p:pic>
        <p:nvPicPr>
          <p:cNvPr id="33" name="Gráfico 32" descr="Aperto de mão com preenchimento sólido">
            <a:extLst>
              <a:ext uri="{FF2B5EF4-FFF2-40B4-BE49-F238E27FC236}">
                <a16:creationId xmlns:a16="http://schemas.microsoft.com/office/drawing/2014/main" id="{C480639B-A7C9-6B9C-4869-DDB1F17812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724681" y="603102"/>
            <a:ext cx="386351" cy="386351"/>
          </a:xfrm>
          <a:prstGeom prst="rect">
            <a:avLst/>
          </a:prstGeom>
        </p:spPr>
      </p:pic>
      <p:pic>
        <p:nvPicPr>
          <p:cNvPr id="39" name="Gráfico 38" descr="Coroa com preenchimento sólido">
            <a:extLst>
              <a:ext uri="{FF2B5EF4-FFF2-40B4-BE49-F238E27FC236}">
                <a16:creationId xmlns:a16="http://schemas.microsoft.com/office/drawing/2014/main" id="{470B19D0-8A57-51C0-6944-67A763DC357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89719" y="3244107"/>
            <a:ext cx="168477" cy="16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338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36</Words>
  <Application>Microsoft Office PowerPoint</Application>
  <PresentationFormat>Widescreen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Avenir Next LT Pro Demi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BOVENTURA B ABA COMERCIO VARE</dc:creator>
  <cp:lastModifiedBy>Micael Donadia</cp:lastModifiedBy>
  <cp:revision>3</cp:revision>
  <dcterms:created xsi:type="dcterms:W3CDTF">2025-03-17T14:44:01Z</dcterms:created>
  <dcterms:modified xsi:type="dcterms:W3CDTF">2025-03-18T01:16:58Z</dcterms:modified>
</cp:coreProperties>
</file>