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E6D"/>
    <a:srgbClr val="001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EAE48-E946-03C3-7963-8128B8DF8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F602BE-DD90-2DCD-971D-4F40ECABE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F3AA9-FE96-B459-C9B1-5C2C849D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858F3-6813-E297-72BC-5654C093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291F6E-DF47-C987-D9BA-9CD9F34D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8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16223-5235-3560-F478-4D23FDA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4CDACD-784C-1579-BD14-8B9FE4E66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33617F-9088-B7E5-B32A-4B9039AF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7F83C-1DE1-2F23-219A-2D96C9EB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5489F-BA2D-695E-17F9-5ED299D4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5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92E418-CB5C-DA1E-0EC2-70CDE7AEF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6B2812-2C9F-6BCE-BADF-5D35F2AB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17DA4F-684D-7375-8155-EFC35C1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4DB5DE-00AA-A69E-58BB-76CD2DCE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5FD7B-1AB3-0D43-2819-B74CBDB1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24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9A526-ECA2-5097-94E9-9938350D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DFC0F-558B-8B14-AD78-A0FF2426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3A8CEA-F217-B717-1058-C7E07F3A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C00C48-26FE-E6BA-559C-177BED73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AF8FCE-6F91-90BA-E315-DEC1B1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5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0B71B-9308-668B-75A6-156D63D0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8560E5-D1CA-1FD4-B9DF-CE19C342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BDD10-988A-36E3-357F-BD360B47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6B0E8-25D3-BCFA-B303-785699A6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4FC61-8BA7-7D4C-BF19-17E1A759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49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79DC0-016D-58B1-6EC9-55C12E04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322CF-A47E-9023-2559-53C5103B7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14986F-9E0B-D270-4CFC-846D451C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DD4A66-18DB-910E-36B5-97085BD1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042822-50C1-E809-1AE4-7D98E96E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74715-BFA0-39F3-AD0F-3031EDDA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35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3228E-BD8C-5432-BFCB-205E9212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1C6DF1-D749-A51C-1AAB-387B69E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8B822C-91D7-609D-E0EA-443BC63A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550B5F-EE71-A2DB-2637-A794CB117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ACCCA5-E070-4C92-C8BC-F1B133870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B2A3D2-672E-D079-3984-9318E26D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06DC5E-FD8B-763E-2846-3918405A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05A3E6-7333-0E5B-5B78-C6A33297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61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DD649-592B-BEC7-C309-E122C359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7C7BB-255D-F302-AFF6-039D4545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A23C76-DC87-0CBC-7F94-22E65A55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370E79-8A1D-00AF-C24F-61FB410D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92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256B7-C574-CBE2-12B5-77F5E509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2E96D4-2FC1-4B2D-7A40-28A73DF0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22C52C-6AA1-E909-0EE3-D369F4D2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07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5F65B-A8BA-499F-9D75-497516AD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65C23-9008-70D0-B289-B658B366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2E2EA-4917-0358-6A4C-1237C22AB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D03353-385E-5534-AABA-3BF69801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C2BDA2-875F-9165-C453-ED6D7F1D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DB58E8-DE31-2508-4381-DB26D6B5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54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225B7-0C61-5EDA-4053-D62E0B0F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3F0FB4-817A-612A-A621-874BFDAA9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EDE145-9BCA-6BD5-A31E-552638A66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ACDAE7-8EBC-A98F-27BA-FEBF889D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AC63B3-28B5-0767-FCA4-CFD3F2E1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B5CC1D-6FCC-B883-E39F-0609C9D1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49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811953-87DA-88D0-DBE8-8EE4A2E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A701B1-E656-8518-784B-6447082A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A77C0-722A-3E69-153C-8CF4B5029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5180-CD5B-421E-B60A-FFF355E685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F0A29-158B-5C71-9438-8B942042B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5065A-DF37-7D1A-CC76-756DFCB51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07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F72B7C-FE2F-44C1-9E4E-42362F8D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F83BD3-43D2-7A7A-0DC8-FFFD33726787}"/>
              </a:ext>
            </a:extLst>
          </p:cNvPr>
          <p:cNvSpPr txBox="1"/>
          <p:nvPr/>
        </p:nvSpPr>
        <p:spPr>
          <a:xfrm>
            <a:off x="0" y="2708281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Observabilidade</a:t>
            </a:r>
            <a:endParaRPr lang="pt-BR" sz="6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5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D661207-A1EC-F558-0426-517C7AD0B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7516A1B-472A-CC45-FC61-E40B6993AD52}"/>
              </a:ext>
            </a:extLst>
          </p:cNvPr>
          <p:cNvSpPr txBox="1"/>
          <p:nvPr/>
        </p:nvSpPr>
        <p:spPr>
          <a:xfrm>
            <a:off x="0" y="282091"/>
            <a:ext cx="1218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AGENDA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1FA2E8-6307-41D4-7F96-B0E2D7D0FD15}"/>
              </a:ext>
            </a:extLst>
          </p:cNvPr>
          <p:cNvSpPr txBox="1"/>
          <p:nvPr/>
        </p:nvSpPr>
        <p:spPr>
          <a:xfrm>
            <a:off x="2673291" y="1210513"/>
            <a:ext cx="6845418" cy="373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Lorem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ipsum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dolor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sit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amet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Aut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voluptas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rerum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et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molestiae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minus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in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itaque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natus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est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doloremque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ducimus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Et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quos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neque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rem omnis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similique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et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repudiandae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autem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aut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inventore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corporis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et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accusantium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expedita.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Aut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voluptate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dolor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est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architecto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modi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est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repellat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nobis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!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Aut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natus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architecto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non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asperiores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vero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qui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doloremque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consequatur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At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quia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laboriosam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et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recusandae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molestiae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aut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galisum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magnam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id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blanditiis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consequatur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te Haas Grotesk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11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A45216-2EBC-9A81-66AD-DB4905FD3FD2}"/>
              </a:ext>
            </a:extLst>
          </p:cNvPr>
          <p:cNvSpPr txBox="1"/>
          <p:nvPr/>
        </p:nvSpPr>
        <p:spPr>
          <a:xfrm>
            <a:off x="2673291" y="1210513"/>
            <a:ext cx="6845417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0" i="0" dirty="0" err="1">
                <a:solidFill>
                  <a:srgbClr val="212529"/>
                </a:solidFill>
                <a:effectLst/>
                <a:latin typeface="Alte Haas Grotesk" panose="02000503000000020004" pitchFamily="2" charset="0"/>
              </a:rPr>
              <a:t>AspNetCoreInstrumentatio</a:t>
            </a:r>
            <a:r>
              <a:rPr lang="pt-BR" sz="1600" dirty="0" err="1">
                <a:solidFill>
                  <a:srgbClr val="212529"/>
                </a:solidFill>
                <a:latin typeface="Alte Haas Grotesk" panose="02000503000000020004" pitchFamily="2" charset="0"/>
              </a:rPr>
              <a:t>n</a:t>
            </a:r>
            <a:r>
              <a:rPr lang="pt-BR" sz="1600" dirty="0">
                <a:solidFill>
                  <a:srgbClr val="212529"/>
                </a:solidFill>
                <a:latin typeface="Alte Haas Grotesk" panose="02000503000000020004" pitchFamily="2" charset="0"/>
              </a:rPr>
              <a:t>: biblioteca que permite coleta de métricas e rastreamento sobre solicitações da Web </a:t>
            </a:r>
            <a:r>
              <a:rPr lang="pt-BR" sz="1600">
                <a:solidFill>
                  <a:srgbClr val="212529"/>
                </a:solidFill>
                <a:latin typeface="Alte Haas Grotesk" panose="02000503000000020004" pitchFamily="2" charset="0"/>
              </a:rPr>
              <a:t>recebidas;</a:t>
            </a:r>
          </a:p>
          <a:p>
            <a:pPr algn="just">
              <a:lnSpc>
                <a:spcPct val="150000"/>
              </a:lnSpc>
            </a:pPr>
            <a:endParaRPr lang="pt-BR" sz="1600" b="0" i="0" dirty="0">
              <a:solidFill>
                <a:srgbClr val="212529"/>
              </a:solidFill>
              <a:effectLst/>
              <a:latin typeface="Alte Haas Grotesk" panose="02000503000000020004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120657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3DE8E78-16EA-A76F-D718-FE2DDF48E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DF504D8-88BE-8D0A-EB1C-7FAB11ACAD4F}"/>
              </a:ext>
            </a:extLst>
          </p:cNvPr>
          <p:cNvSpPr txBox="1"/>
          <p:nvPr/>
        </p:nvSpPr>
        <p:spPr>
          <a:xfrm>
            <a:off x="0" y="2708281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73889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Alte Haas Grotesk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DEV2019003</dc:creator>
  <cp:lastModifiedBy>Micael Costa Amorim</cp:lastModifiedBy>
  <cp:revision>3</cp:revision>
  <dcterms:created xsi:type="dcterms:W3CDTF">2023-03-15T21:31:31Z</dcterms:created>
  <dcterms:modified xsi:type="dcterms:W3CDTF">2023-05-24T11:21:44Z</dcterms:modified>
</cp:coreProperties>
</file>