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60" r:id="rId5"/>
    <p:sldId id="261" r:id="rId6"/>
    <p:sldId id="274" r:id="rId7"/>
    <p:sldId id="275" r:id="rId8"/>
    <p:sldId id="276" r:id="rId9"/>
    <p:sldId id="277" r:id="rId10"/>
    <p:sldId id="278" r:id="rId11"/>
    <p:sldId id="280" r:id="rId12"/>
    <p:sldId id="279" r:id="rId13"/>
    <p:sldId id="281" r:id="rId14"/>
    <p:sldId id="286" r:id="rId15"/>
    <p:sldId id="285" r:id="rId16"/>
    <p:sldId id="284" r:id="rId17"/>
    <p:sldId id="283" r:id="rId18"/>
    <p:sldId id="282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70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E6D"/>
    <a:srgbClr val="001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EAE48-E946-03C3-7963-8128B8DF8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F602BE-DD90-2DCD-971D-4F40ECABE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1F3AA9-FE96-B459-C9B1-5C2C849D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2858F3-6813-E297-72BC-5654C093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291F6E-DF47-C987-D9BA-9CD9F34D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38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16223-5235-3560-F478-4D23FDAF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4CDACD-784C-1579-BD14-8B9FE4E66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33617F-9088-B7E5-B32A-4B9039AF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47F83C-1DE1-2F23-219A-2D96C9EB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25489F-BA2D-695E-17F9-5ED299D4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5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92E418-CB5C-DA1E-0EC2-70CDE7AEF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6B2812-2C9F-6BCE-BADF-5D35F2AB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17DA4F-684D-7375-8155-EFC35C19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4DB5DE-00AA-A69E-58BB-76CD2DCE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45FD7B-1AB3-0D43-2819-B74CBDB1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24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9A526-ECA2-5097-94E9-9938350D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CDFC0F-558B-8B14-AD78-A0FF2426A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3A8CEA-F217-B717-1058-C7E07F3A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C00C48-26FE-E6BA-559C-177BED73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AF8FCE-6F91-90BA-E315-DEC1B1C6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45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0B71B-9308-668B-75A6-156D63D0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8560E5-D1CA-1FD4-B9DF-CE19C342A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DBDD10-988A-36E3-357F-BD360B47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26B0E8-25D3-BCFA-B303-785699A6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D4FC61-8BA7-7D4C-BF19-17E1A759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49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79DC0-016D-58B1-6EC9-55C12E04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6322CF-A47E-9023-2559-53C5103B7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14986F-9E0B-D270-4CFC-846D451CA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DD4A66-18DB-910E-36B5-97085BD1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042822-50C1-E809-1AE4-7D98E96E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74715-BFA0-39F3-AD0F-3031EDDA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35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3228E-BD8C-5432-BFCB-205E9212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1C6DF1-D749-A51C-1AAB-387B69ED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8B822C-91D7-609D-E0EA-443BC63A5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550B5F-EE71-A2DB-2637-A794CB117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ACCCA5-E070-4C92-C8BC-F1B133870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B2A3D2-672E-D079-3984-9318E26D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06DC5E-FD8B-763E-2846-3918405A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905A3E6-7333-0E5B-5B78-C6A33297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61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DD649-592B-BEC7-C309-E122C359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7C7BB-255D-F302-AFF6-039D4545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A23C76-DC87-0CBC-7F94-22E65A55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370E79-8A1D-00AF-C24F-61FB410D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92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7256B7-C574-CBE2-12B5-77F5E509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2E96D4-2FC1-4B2D-7A40-28A73DF0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22C52C-6AA1-E909-0EE3-D369F4D2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07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5F65B-A8BA-499F-9D75-497516AD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365C23-9008-70D0-B289-B658B366A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2E2EA-4917-0358-6A4C-1237C22AB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D03353-385E-5534-AABA-3BF69801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C2BDA2-875F-9165-C453-ED6D7F1D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DB58E8-DE31-2508-4381-DB26D6B5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54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225B7-0C61-5EDA-4053-D62E0B0FA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3F0FB4-817A-612A-A621-874BFDAA9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EDE145-9BCA-6BD5-A31E-552638A66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ACDAE7-8EBC-A98F-27BA-FEBF889D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180-CD5B-421E-B60A-FFF355E68546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AC63B3-28B5-0767-FCA4-CFD3F2E1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B5CC1D-6FCC-B883-E39F-0609C9D1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49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811953-87DA-88D0-DBE8-8EE4A2ED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A701B1-E656-8518-784B-6447082A0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AA77C0-722A-3E69-153C-8CF4B5029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5180-CD5B-421E-B60A-FFF355E68546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5F0A29-158B-5C71-9438-8B942042B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E5065A-DF37-7D1A-CC76-756DFCB51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4E75D-3D29-4193-9576-BED87E095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07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6F72B7C-FE2F-44C1-9E4E-42362F8DD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2F83BD3-43D2-7A7A-0DC8-FFFD33726787}"/>
              </a:ext>
            </a:extLst>
          </p:cNvPr>
          <p:cNvSpPr txBox="1"/>
          <p:nvPr/>
        </p:nvSpPr>
        <p:spPr>
          <a:xfrm>
            <a:off x="0" y="2708281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Performance </a:t>
            </a:r>
          </a:p>
          <a:p>
            <a:pPr algn="ctr"/>
            <a:r>
              <a:rPr lang="pt-BR" sz="54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está nos detalhes</a:t>
            </a:r>
            <a:endParaRPr lang="pt-BR" sz="6600" b="1" dirty="0">
              <a:solidFill>
                <a:srgbClr val="D2AE6D"/>
              </a:solidFill>
              <a:latin typeface="Alte Haas Grotesk" panose="02000503000000020004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47B141B-12A6-60B7-1A44-7ADC6591AAAD}"/>
              </a:ext>
            </a:extLst>
          </p:cNvPr>
          <p:cNvSpPr txBox="1"/>
          <p:nvPr/>
        </p:nvSpPr>
        <p:spPr>
          <a:xfrm>
            <a:off x="0" y="626294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Micael Costa Amorim</a:t>
            </a:r>
          </a:p>
        </p:txBody>
      </p:sp>
    </p:spTree>
    <p:extLst>
      <p:ext uri="{BB962C8B-B14F-4D97-AF65-F5344CB8AC3E}">
        <p14:creationId xmlns:p14="http://schemas.microsoft.com/office/powerpoint/2010/main" val="288745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String</a:t>
            </a:r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 Compare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AD9E3DE-6F4D-E0F4-22F9-BDD43BA19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677" y="2348613"/>
            <a:ext cx="9034646" cy="216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9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String</a:t>
            </a:r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 Compare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0F1627-3EB5-CF93-2E9D-677F6398F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25" y="3005137"/>
            <a:ext cx="11711183" cy="117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82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Ends</a:t>
            </a:r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 </a:t>
            </a:r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String</a:t>
            </a:r>
            <a:endParaRPr lang="pt-BR" sz="3600" b="1" dirty="0">
              <a:solidFill>
                <a:srgbClr val="D2AE6D"/>
              </a:solidFill>
              <a:latin typeface="Alte Haas Grotesk" panose="02000503000000020004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02DB331-52D0-B820-25F4-65296BCDB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625" y="1351254"/>
            <a:ext cx="8212508" cy="41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94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Ends</a:t>
            </a:r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 </a:t>
            </a:r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String</a:t>
            </a:r>
            <a:endParaRPr lang="pt-BR" sz="3600" b="1" dirty="0">
              <a:solidFill>
                <a:srgbClr val="D2AE6D"/>
              </a:solidFill>
              <a:latin typeface="Alte Haas Grotesk" panose="02000503000000020004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27F241-AE64-9F73-88B7-B9D6CA6FE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987" y="1289101"/>
            <a:ext cx="8383424" cy="433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9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Ends</a:t>
            </a:r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 </a:t>
            </a:r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String</a:t>
            </a:r>
            <a:endParaRPr lang="pt-BR" sz="3600" b="1" dirty="0">
              <a:solidFill>
                <a:srgbClr val="D2AE6D"/>
              </a:solidFill>
              <a:latin typeface="Alte Haas Grotesk" panose="02000503000000020004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F3CEE8A-F0F2-E534-FE5E-22A3AF0A9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07" y="2871388"/>
            <a:ext cx="11513828" cy="112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85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Equality</a:t>
            </a:r>
            <a:endParaRPr lang="pt-BR" sz="3600" b="1" dirty="0">
              <a:solidFill>
                <a:srgbClr val="D2AE6D"/>
              </a:solidFill>
              <a:latin typeface="Alte Haas Grotesk" panose="02000503000000020004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0B160E-1758-CE56-07EA-8912FA69E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10" y="1657883"/>
            <a:ext cx="9986212" cy="354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58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Equality</a:t>
            </a:r>
            <a:endParaRPr lang="pt-BR" sz="3600" b="1" dirty="0">
              <a:solidFill>
                <a:srgbClr val="D2AE6D"/>
              </a:solidFill>
              <a:latin typeface="Alte Haas Grotesk" panose="02000503000000020004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2DE8D6C-5896-AE0F-8176-F2D04EFC5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48" y="1572426"/>
            <a:ext cx="10332200" cy="368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39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Equality</a:t>
            </a:r>
            <a:endParaRPr lang="pt-BR" sz="3600" b="1" dirty="0">
              <a:solidFill>
                <a:srgbClr val="D2AE6D"/>
              </a:solidFill>
              <a:latin typeface="Alte Haas Grotesk" panose="02000503000000020004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29D989E-EE6E-BE4E-14B4-1A7FB7CB1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7" y="3057524"/>
            <a:ext cx="11495817" cy="110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06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Name</a:t>
            </a:r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 Enum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CB88666-8B4C-ABBC-7E33-DF0041565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979" y="1432904"/>
            <a:ext cx="9118363" cy="420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18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Name</a:t>
            </a:r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 Enum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36658D-7468-B6C8-ECE7-47C01CECA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422" y="1393441"/>
            <a:ext cx="9537107" cy="420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5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5A45216-2EBC-9A81-66AD-DB4905FD3FD2}"/>
              </a:ext>
            </a:extLst>
          </p:cNvPr>
          <p:cNvSpPr txBox="1"/>
          <p:nvPr/>
        </p:nvSpPr>
        <p:spPr>
          <a:xfrm>
            <a:off x="1403929" y="1210513"/>
            <a:ext cx="10141526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12529"/>
                </a:solidFill>
                <a:latin typeface="Alte Haas Grotesk" panose="02000503000000020004"/>
              </a:rPr>
              <a:t>Refere-se à eficiência com que um programa executa uma determinada tarefa ou operação.</a:t>
            </a:r>
            <a:endParaRPr lang="pt-BR" sz="2800" b="0" i="0" dirty="0">
              <a:solidFill>
                <a:srgbClr val="212529"/>
              </a:solidFill>
              <a:effectLst/>
              <a:latin typeface="Alte Haas Grotesk" panose="02000503000000020004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206575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Name</a:t>
            </a:r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 Enum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60F736-BF86-5FEB-3901-08F57E793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62" y="2820112"/>
            <a:ext cx="11533534" cy="123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86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Order</a:t>
            </a:r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 </a:t>
            </a:r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By</a:t>
            </a:r>
            <a:endParaRPr lang="pt-BR" sz="3600" b="1" dirty="0">
              <a:solidFill>
                <a:srgbClr val="D2AE6D"/>
              </a:solidFill>
              <a:latin typeface="Alte Haas Grotesk" panose="02000503000000020004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D98A796-52C9-FDFA-22EC-88D37B875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128" y="1252127"/>
            <a:ext cx="6945744" cy="435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66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Order</a:t>
            </a:r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 </a:t>
            </a:r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By</a:t>
            </a:r>
            <a:endParaRPr lang="pt-BR" sz="3600" b="1" dirty="0">
              <a:solidFill>
                <a:srgbClr val="D2AE6D"/>
              </a:solidFill>
              <a:latin typeface="Alte Haas Grotesk" panose="02000503000000020004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7974DF1-E916-8F05-F36D-8EE7F2D4F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128" y="1330561"/>
            <a:ext cx="6437744" cy="419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52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Order</a:t>
            </a:r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 </a:t>
            </a:r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By</a:t>
            </a:r>
            <a:endParaRPr lang="pt-BR" sz="3600" b="1" dirty="0">
              <a:solidFill>
                <a:srgbClr val="D2AE6D"/>
              </a:solidFill>
              <a:latin typeface="Alte Haas Grotesk" panose="02000503000000020004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E8315E-B911-D1FA-FA20-E17FA07A2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8" y="2799556"/>
            <a:ext cx="11329983" cy="12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86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Tracking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FCDE2CF-F970-B50D-6E66-374009473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4" y="2232854"/>
            <a:ext cx="11017711" cy="239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76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Tracking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64CF393-98C7-1DD1-914E-5F8F9549C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37" y="2468418"/>
            <a:ext cx="10914926" cy="192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00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Tracking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1D7DD6-CA61-2502-24EE-653AB3BCC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18" y="2850068"/>
            <a:ext cx="11286364" cy="115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9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3DE8E78-16EA-A76F-D718-FE2DDF48E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DF504D8-88BE-8D0A-EB1C-7FAB11ACAD4F}"/>
              </a:ext>
            </a:extLst>
          </p:cNvPr>
          <p:cNvSpPr txBox="1"/>
          <p:nvPr/>
        </p:nvSpPr>
        <p:spPr>
          <a:xfrm>
            <a:off x="0" y="2708281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02086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5A45216-2EBC-9A81-66AD-DB4905FD3FD2}"/>
              </a:ext>
            </a:extLst>
          </p:cNvPr>
          <p:cNvSpPr txBox="1"/>
          <p:nvPr/>
        </p:nvSpPr>
        <p:spPr>
          <a:xfrm>
            <a:off x="1403929" y="1210513"/>
            <a:ext cx="10141526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12529"/>
                </a:solidFill>
                <a:latin typeface="Alte Haas Grotesk" panose="02000503000000020004"/>
              </a:rPr>
              <a:t>Refere-se à eficiência com que um programa executa uma determinada tarefa ou operação.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212529"/>
                </a:solidFill>
                <a:effectLst/>
                <a:latin typeface="Alte Haas Grotesk" panose="02000503000000020004"/>
              </a:rPr>
              <a:t>Boa performance significa que o programa executa suas operações de forma rápida e eficiente, usando  o mínimo de recursos necessários.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22034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Performance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FFD9321-0D5F-B7C9-78C9-9F75B38E2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78" y="2006996"/>
            <a:ext cx="10023843" cy="284400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C6B67A7-F1C0-FF97-3505-E7EE4C972516}"/>
              </a:ext>
            </a:extLst>
          </p:cNvPr>
          <p:cNvSpPr txBox="1"/>
          <p:nvPr/>
        </p:nvSpPr>
        <p:spPr>
          <a:xfrm>
            <a:off x="1081370" y="4851004"/>
            <a:ext cx="698268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0" i="0" dirty="0">
                <a:solidFill>
                  <a:srgbClr val="212529"/>
                </a:solidFill>
                <a:effectLst/>
                <a:latin typeface="Alte Haas Grotesk" panose="02000503000000020004"/>
              </a:rPr>
              <a:t>https://benchmarkdotnet.org/index.html</a:t>
            </a:r>
          </a:p>
        </p:txBody>
      </p:sp>
    </p:spTree>
    <p:extLst>
      <p:ext uri="{BB962C8B-B14F-4D97-AF65-F5344CB8AC3E}">
        <p14:creationId xmlns:p14="http://schemas.microsoft.com/office/powerpoint/2010/main" val="182177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-69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Email </a:t>
            </a:r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Validator</a:t>
            </a:r>
            <a:endParaRPr lang="pt-BR" sz="3600" b="1" dirty="0">
              <a:solidFill>
                <a:srgbClr val="D2AE6D"/>
              </a:solidFill>
              <a:latin typeface="Alte Haas Grotesk" panose="02000503000000020004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227AB67-B59C-AF15-7D40-2C8971B21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595" y="1894498"/>
            <a:ext cx="9820809" cy="306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6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Email </a:t>
            </a:r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Validator</a:t>
            </a:r>
            <a:endParaRPr lang="pt-BR" sz="3600" b="1" dirty="0">
              <a:solidFill>
                <a:srgbClr val="D2AE6D"/>
              </a:solidFill>
              <a:latin typeface="Alte Haas Grotesk" panose="02000503000000020004" pitchFamily="2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5DB9C10-CE0A-A267-8A6E-2C0B7349A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19" y="2128837"/>
            <a:ext cx="11305761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3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Email </a:t>
            </a:r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Validator</a:t>
            </a:r>
            <a:endParaRPr lang="pt-BR" sz="3600" b="1" dirty="0">
              <a:solidFill>
                <a:srgbClr val="D2AE6D"/>
              </a:solidFill>
              <a:latin typeface="Alte Haas Grotesk" panose="02000503000000020004" pitchFamily="2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5538119-729C-DF40-897E-267793DA3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467" y="1159536"/>
            <a:ext cx="6499066" cy="54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80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Email </a:t>
            </a:r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Validator</a:t>
            </a:r>
            <a:endParaRPr lang="pt-BR" sz="3600" b="1" dirty="0">
              <a:solidFill>
                <a:srgbClr val="D2AE6D"/>
              </a:solidFill>
              <a:latin typeface="Alte Haas Grotesk" panose="02000503000000020004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A333311-C8AF-3069-EED9-E922226A1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0" y="2837203"/>
            <a:ext cx="11682629" cy="117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1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8811B2A-2EF5-75D0-E6A6-8DF630E7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9E86B4-089C-5426-0120-0EF072D18985}"/>
              </a:ext>
            </a:extLst>
          </p:cNvPr>
          <p:cNvSpPr txBox="1"/>
          <p:nvPr/>
        </p:nvSpPr>
        <p:spPr>
          <a:xfrm>
            <a:off x="0" y="2820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>
                <a:solidFill>
                  <a:srgbClr val="D2AE6D"/>
                </a:solidFill>
                <a:latin typeface="Alte Haas Grotesk" panose="02000503000000020004" pitchFamily="2" charset="0"/>
              </a:rPr>
              <a:t>String</a:t>
            </a:r>
            <a:r>
              <a:rPr lang="pt-BR" sz="3600" b="1" dirty="0">
                <a:solidFill>
                  <a:srgbClr val="D2AE6D"/>
                </a:solidFill>
                <a:latin typeface="Alte Haas Grotesk" panose="02000503000000020004" pitchFamily="2" charset="0"/>
              </a:rPr>
              <a:t> Compare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86EDD6-0071-0399-4823-3D20F0A8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806" y="2190978"/>
            <a:ext cx="6850387" cy="247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109</Words>
  <Application>Microsoft Office PowerPoint</Application>
  <PresentationFormat>Widescreen</PresentationFormat>
  <Paragraphs>33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Alte Haas Grotesk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DEV2019003</dc:creator>
  <cp:lastModifiedBy>Micael Costa Amorim</cp:lastModifiedBy>
  <cp:revision>18</cp:revision>
  <dcterms:created xsi:type="dcterms:W3CDTF">2023-03-15T21:31:31Z</dcterms:created>
  <dcterms:modified xsi:type="dcterms:W3CDTF">2024-05-13T08:14:44Z</dcterms:modified>
</cp:coreProperties>
</file>