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/>
    <p:restoredTop sz="9467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DFFB1-6776-B648-B2E8-890327B57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F3FEA9-1C23-DE4E-B8E7-A2BA753B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0EC557-04DB-BC40-94E1-B61845A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DD9A70-1059-3B49-9F22-E1923F2C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4E72FD-0638-3D40-941C-A51AF762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56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459D7-8B6A-5A46-8D4D-4C176E89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883C9A-39DC-204D-B532-771D5180C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36073B-4123-BC45-9FC0-F0F7516D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F6E068-A00D-CA4E-AFB0-7A9E6592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CBDD57-B76D-824F-A698-283D7FBE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891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808290-3FED-404D-A40C-92DBC2AAC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4F02430-2C4C-8C44-8A9E-9A64D4FB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9F65C7-356B-534D-939F-BCF20422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8FA64E-D44F-8341-8B1C-6B807ABD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7F22C5-5D0E-084E-8AEE-25F20597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862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5260E-1A79-664C-889E-8AFF7A16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CCCC74-4AA9-B44E-A795-32486FC6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699422-1513-7D44-81CD-6AB85852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DA01F1-07C1-934C-96E9-10F3B581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8C5D95-C92F-3E4A-A31B-B00FED78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7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2BD12-4473-0D46-91DA-D46930F4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5F59D1-D928-8643-A000-1AAC5BD41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02E6FD-F6B9-5C43-A0E4-27296A61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235F72-DF1F-5F4A-B58D-DD57F86D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F55831-45E0-2B48-809E-CC7972EE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0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2A4D-BFAC-A94C-85D5-FB7E760E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B1B534-4FE9-6249-A337-CFAD7F131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120274-FBE0-FE42-87C2-D0D32EB2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D6F1A2A-4D79-7342-B9F2-B051C506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027BEF-6C4A-DC4D-ADB6-A8EC3C77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23A855-A288-964C-B9B6-C09961D0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91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C520B-8EA7-384B-883B-3570A7FC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ED75706-526B-874C-864B-B1C7AD02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74F91D-1C9D-8F4A-8603-4CC3A0BC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DDBCDFE-14F3-D849-8687-7047A185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9A91D7A-FD7E-8C46-A1D3-A96A4518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D909271-A7A5-0E43-A505-A88A77D4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D380E9-A180-F74D-8AD6-CE4DE083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479034-F74F-6349-BCDE-32A610AF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AF37-CD38-CD4B-8CF1-B4086BE4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23269B5-8AF8-2242-A977-ECF7D9BE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AF69DEA-4811-D24F-840F-D6461484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AAF8AA-79E9-A440-B365-30AE35C6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8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20B4A6E-0BA8-884F-9146-5090FED2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DB99001-4902-8E4B-A364-AEB6FAB5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6A88499-54BF-AE41-80CB-5374A003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0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D97BC-FB57-894F-8C39-8A414440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7348A7-5901-FB4F-BFB7-99638376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702476-F095-1947-AEF2-53977E78C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FE03BF-BBE6-044B-819E-16A0D5B3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B2BBDF5-4A0E-5248-8BDE-30F0A307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2BCB27-52FB-EB47-8E08-F5A6335D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84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EDA7-F8B0-A94D-8122-1982D751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8F65BA6-523F-C540-BB0D-6CDF1C989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F02BC2-EAE8-774F-A6D6-0E5E180BA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CADBE12-5912-694C-B455-D93E03A1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A8461F-00FA-3F4D-A6EC-B017D7D2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256C94-5F86-694E-AB1A-5D2E0580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5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6FCE0E6-E532-6C4D-99A7-E360725A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ACF29F-F053-D243-993E-A41C0F77D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18F0DB-AD9B-A94E-96D3-C90C2AFE8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C673-CD87-5041-A1EC-0EE2EEC1CCA6}" type="datetimeFigureOut">
              <a:rPr lang="pt-PT" smtClean="0"/>
              <a:t>06/04/19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3EB9A3-96AB-8B42-BE14-2E4103434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90909C-12BE-DE41-A6C4-E52412175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D582-7021-9A4E-864D-5E35B40FA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7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A6750-5F8A-BD4E-97A8-52346BE49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Programação para Dispositivos </a:t>
            </a:r>
            <a:r>
              <a:rPr lang="pt-PT" dirty="0" err="1"/>
              <a:t>movéis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17DEA6-3602-5B4C-95FE-1E212A5B7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Computação Móvel</a:t>
            </a:r>
          </a:p>
          <a:p>
            <a:r>
              <a:rPr lang="pt-PT" dirty="0"/>
              <a:t>Micael Santos </a:t>
            </a:r>
          </a:p>
        </p:txBody>
      </p:sp>
    </p:spTree>
    <p:extLst>
      <p:ext uri="{BB962C8B-B14F-4D97-AF65-F5344CB8AC3E}">
        <p14:creationId xmlns:p14="http://schemas.microsoft.com/office/powerpoint/2010/main" val="390446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A0CA5-AEFE-F148-9C0F-710FA425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Carrega os valores da base dados para as respetivas </a:t>
            </a:r>
            <a:r>
              <a:rPr lang="pt-PT" dirty="0" err="1"/>
              <a:t>textviews</a:t>
            </a:r>
            <a:r>
              <a:rPr lang="pt-PT" dirty="0"/>
              <a:t>.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045BD36-E187-B544-8140-B42825F2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201" y="1825625"/>
            <a:ext cx="6151597" cy="4351338"/>
          </a:xfrm>
        </p:spPr>
      </p:pic>
    </p:spTree>
    <p:extLst>
      <p:ext uri="{BB962C8B-B14F-4D97-AF65-F5344CB8AC3E}">
        <p14:creationId xmlns:p14="http://schemas.microsoft.com/office/powerpoint/2010/main" val="244219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0BA6-C5A1-6645-AE2F-DE771332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Este é o layout do ecrã principal.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601D85D-B926-8A4A-8387-A1A0C4A13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830" y="1825625"/>
            <a:ext cx="6494339" cy="4351338"/>
          </a:xfrm>
        </p:spPr>
      </p:pic>
    </p:spTree>
    <p:extLst>
      <p:ext uri="{BB962C8B-B14F-4D97-AF65-F5344CB8AC3E}">
        <p14:creationId xmlns:p14="http://schemas.microsoft.com/office/powerpoint/2010/main" val="209337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93E3E-363A-E443-8457-19E836F2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Este é o segundo layout depois do botão calcular.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44B3F11A-7CD0-ED42-A84C-E4F229412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023" y="1825625"/>
            <a:ext cx="6975954" cy="4351338"/>
          </a:xfrm>
        </p:spPr>
      </p:pic>
    </p:spTree>
    <p:extLst>
      <p:ext uri="{BB962C8B-B14F-4D97-AF65-F5344CB8AC3E}">
        <p14:creationId xmlns:p14="http://schemas.microsoft.com/office/powerpoint/2010/main" val="218716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33FAD-9666-D945-9297-7E7CE1D0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Este é o Histórico, ao carregar no botão histórico ele vai carregar o </a:t>
            </a:r>
            <a:r>
              <a:rPr lang="pt-PT" dirty="0" err="1"/>
              <a:t>list.xml</a:t>
            </a:r>
            <a:r>
              <a:rPr lang="pt-PT" dirty="0"/>
              <a:t> dentro desse </a:t>
            </a:r>
            <a:br>
              <a:rPr lang="pt-PT" dirty="0"/>
            </a:br>
            <a:r>
              <a:rPr lang="pt-PT" dirty="0" err="1"/>
              <a:t>listview</a:t>
            </a:r>
            <a:r>
              <a:rPr lang="pt-PT" dirty="0"/>
              <a:t> que tenho</a:t>
            </a:r>
          </a:p>
        </p:txBody>
      </p:sp>
      <p:pic>
        <p:nvPicPr>
          <p:cNvPr id="5" name="Marcador de Posição de Conteúdo 4" descr="Uma imagem com captura de ecrã, monitor&#10;&#10;Descrição gerada automaticamente">
            <a:extLst>
              <a:ext uri="{FF2B5EF4-FFF2-40B4-BE49-F238E27FC236}">
                <a16:creationId xmlns:a16="http://schemas.microsoft.com/office/drawing/2014/main" id="{9389122E-1DA2-F341-BCD9-1FD12251F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915" y="1964170"/>
            <a:ext cx="6808170" cy="4351338"/>
          </a:xfrm>
        </p:spPr>
      </p:pic>
    </p:spTree>
    <p:extLst>
      <p:ext uri="{BB962C8B-B14F-4D97-AF65-F5344CB8AC3E}">
        <p14:creationId xmlns:p14="http://schemas.microsoft.com/office/powerpoint/2010/main" val="385128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E31A-6831-9A48-A226-CEC2BD8D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Este é o que vai aparecer dentro do </a:t>
            </a:r>
            <a:r>
              <a:rPr lang="pt-PT" dirty="0" err="1"/>
              <a:t>Listview</a:t>
            </a:r>
            <a:r>
              <a:rPr lang="pt-PT" dirty="0"/>
              <a:t> do </a:t>
            </a:r>
            <a:r>
              <a:rPr lang="pt-PT" dirty="0" err="1"/>
              <a:t>Resultado.xml</a:t>
            </a:r>
            <a:endParaRPr lang="pt-PT" dirty="0"/>
          </a:p>
        </p:txBody>
      </p:sp>
      <p:pic>
        <p:nvPicPr>
          <p:cNvPr id="5" name="Marcador de Posição de Conteúdo 4" descr="Uma imagem com captura de ecrã, monitor&#10;&#10;Descrição gerada automaticamente">
            <a:extLst>
              <a:ext uri="{FF2B5EF4-FFF2-40B4-BE49-F238E27FC236}">
                <a16:creationId xmlns:a16="http://schemas.microsoft.com/office/drawing/2014/main" id="{3E1910BF-4492-6D41-B710-630D1BE07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82" y="1825625"/>
            <a:ext cx="7495236" cy="4351338"/>
          </a:xfrm>
        </p:spPr>
      </p:pic>
    </p:spTree>
    <p:extLst>
      <p:ext uri="{BB962C8B-B14F-4D97-AF65-F5344CB8AC3E}">
        <p14:creationId xmlns:p14="http://schemas.microsoft.com/office/powerpoint/2010/main" val="287912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AC3FE-CE81-EE4F-A9B0-8775F64E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600" dirty="0"/>
              <a:t>3 atividades que são os 3 XML que estão no </a:t>
            </a:r>
            <a:r>
              <a:rPr lang="pt-PT" sz="3600" dirty="0" err="1"/>
              <a:t>res</a:t>
            </a:r>
            <a:r>
              <a:rPr lang="pt-PT" sz="3600" dirty="0"/>
              <a:t>/layout</a:t>
            </a:r>
            <a:br>
              <a:rPr lang="pt-PT" sz="3600" dirty="0"/>
            </a:br>
            <a:r>
              <a:rPr lang="pt-PT" sz="3600" dirty="0"/>
              <a:t>&lt;</a:t>
            </a:r>
            <a:r>
              <a:rPr lang="pt-PT" sz="3600" dirty="0" err="1"/>
              <a:t>activity</a:t>
            </a:r>
            <a:r>
              <a:rPr lang="pt-PT" sz="3600" dirty="0"/>
              <a:t> </a:t>
            </a:r>
            <a:r>
              <a:rPr lang="pt-PT" sz="3600" dirty="0" err="1"/>
              <a:t>android:name</a:t>
            </a:r>
            <a:r>
              <a:rPr lang="pt-PT" sz="3600" dirty="0"/>
              <a:t>=".</a:t>
            </a:r>
            <a:r>
              <a:rPr lang="pt-PT" sz="3600" dirty="0" err="1"/>
              <a:t>MainActivity</a:t>
            </a:r>
            <a:r>
              <a:rPr lang="pt-PT" sz="3600" dirty="0"/>
              <a:t>"&gt;</a:t>
            </a:r>
            <a:br>
              <a:rPr lang="pt-PT" sz="3600" dirty="0"/>
            </a:br>
            <a:r>
              <a:rPr lang="pt-PT" sz="3600" dirty="0"/>
              <a:t>&lt;</a:t>
            </a:r>
            <a:r>
              <a:rPr lang="pt-PT" sz="3600" dirty="0" err="1"/>
              <a:t>activity</a:t>
            </a:r>
            <a:r>
              <a:rPr lang="pt-PT" sz="3600" dirty="0"/>
              <a:t> </a:t>
            </a:r>
            <a:r>
              <a:rPr lang="pt-PT" sz="3600" dirty="0" err="1"/>
              <a:t>android:name</a:t>
            </a:r>
            <a:r>
              <a:rPr lang="pt-PT" sz="3600" dirty="0"/>
              <a:t>=".</a:t>
            </a:r>
            <a:r>
              <a:rPr lang="pt-PT" sz="3600" dirty="0" err="1"/>
              <a:t>imcresultado</a:t>
            </a:r>
            <a:r>
              <a:rPr lang="pt-PT" sz="3600" dirty="0"/>
              <a:t>"&gt;</a:t>
            </a:r>
            <a:br>
              <a:rPr lang="pt-PT" sz="3600" dirty="0"/>
            </a:br>
            <a:r>
              <a:rPr lang="pt-PT" sz="3600" dirty="0"/>
              <a:t>&lt;</a:t>
            </a:r>
            <a:r>
              <a:rPr lang="pt-PT" sz="3600" dirty="0" err="1"/>
              <a:t>activity</a:t>
            </a:r>
            <a:r>
              <a:rPr lang="pt-PT" sz="3600" dirty="0"/>
              <a:t> </a:t>
            </a:r>
            <a:r>
              <a:rPr lang="pt-PT" sz="3600" dirty="0" err="1"/>
              <a:t>android:name</a:t>
            </a:r>
            <a:r>
              <a:rPr lang="pt-PT" sz="3600" dirty="0"/>
              <a:t>=".resultado"&gt;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738C4A1-89EF-1C4E-A457-FA650EDC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9497"/>
            <a:ext cx="10515600" cy="4173378"/>
          </a:xfrm>
        </p:spPr>
      </p:pic>
    </p:spTree>
    <p:extLst>
      <p:ext uri="{BB962C8B-B14F-4D97-AF65-F5344CB8AC3E}">
        <p14:creationId xmlns:p14="http://schemas.microsoft.com/office/powerpoint/2010/main" val="377697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7359B-21A4-684B-A8BC-6ACAF51B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50AAF4-2466-7048-9163-E3FC775A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Neste código tenho o </a:t>
            </a:r>
            <a:r>
              <a:rPr lang="pt-PT" dirty="0" err="1"/>
              <a:t>icon</a:t>
            </a:r>
            <a:r>
              <a:rPr lang="pt-PT" dirty="0"/>
              <a:t> da aplicação e o nome dela.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 err="1"/>
              <a:t>android:allowBackup</a:t>
            </a:r>
            <a:r>
              <a:rPr lang="pt-PT" dirty="0"/>
              <a:t>="</a:t>
            </a:r>
            <a:r>
              <a:rPr lang="pt-PT" dirty="0" err="1"/>
              <a:t>true</a:t>
            </a:r>
            <a:r>
              <a:rPr lang="pt-PT" dirty="0"/>
              <a:t>"</a:t>
            </a:r>
          </a:p>
          <a:p>
            <a:pPr marL="0" indent="0">
              <a:buNone/>
            </a:pPr>
            <a:r>
              <a:rPr lang="pt-PT" dirty="0" err="1"/>
              <a:t>android:icon</a:t>
            </a:r>
            <a:r>
              <a:rPr lang="pt-PT" dirty="0"/>
              <a:t>="@</a:t>
            </a:r>
            <a:r>
              <a:rPr lang="pt-PT" dirty="0" err="1"/>
              <a:t>mipmap</a:t>
            </a:r>
            <a:r>
              <a:rPr lang="pt-PT" dirty="0"/>
              <a:t>/</a:t>
            </a:r>
            <a:r>
              <a:rPr lang="pt-PT" dirty="0" err="1"/>
              <a:t>fundoicon</a:t>
            </a:r>
            <a:r>
              <a:rPr lang="pt-PT" dirty="0"/>
              <a:t>"</a:t>
            </a:r>
          </a:p>
          <a:p>
            <a:pPr marL="0" indent="0">
              <a:buNone/>
            </a:pPr>
            <a:r>
              <a:rPr lang="pt-PT" dirty="0" err="1"/>
              <a:t>android:label</a:t>
            </a:r>
            <a:r>
              <a:rPr lang="pt-PT" dirty="0"/>
              <a:t>="@</a:t>
            </a:r>
            <a:r>
              <a:rPr lang="pt-PT" dirty="0" err="1"/>
              <a:t>string</a:t>
            </a:r>
            <a:r>
              <a:rPr lang="pt-PT" dirty="0"/>
              <a:t>/</a:t>
            </a:r>
            <a:r>
              <a:rPr lang="pt-PT" dirty="0" err="1"/>
              <a:t>app_name</a:t>
            </a:r>
            <a:r>
              <a:rPr lang="pt-PT" dirty="0"/>
              <a:t>"</a:t>
            </a:r>
          </a:p>
          <a:p>
            <a:pPr marL="0" indent="0">
              <a:buNone/>
            </a:pPr>
            <a:r>
              <a:rPr lang="pt-PT" dirty="0" err="1"/>
              <a:t>android:roundIcon</a:t>
            </a:r>
            <a:r>
              <a:rPr lang="pt-PT" dirty="0"/>
              <a:t>="@</a:t>
            </a:r>
            <a:r>
              <a:rPr lang="pt-PT" dirty="0" err="1"/>
              <a:t>mipmap</a:t>
            </a:r>
            <a:r>
              <a:rPr lang="pt-PT" dirty="0"/>
              <a:t>/</a:t>
            </a:r>
            <a:r>
              <a:rPr lang="pt-PT" dirty="0" err="1"/>
              <a:t>fundoicon</a:t>
            </a:r>
            <a:r>
              <a:rPr lang="pt-PT" dirty="0"/>
              <a:t>"</a:t>
            </a:r>
          </a:p>
          <a:p>
            <a:pPr marL="0" indent="0">
              <a:buNone/>
            </a:pPr>
            <a:r>
              <a:rPr lang="pt-PT" dirty="0" err="1"/>
              <a:t>android:supportsRtl</a:t>
            </a:r>
            <a:r>
              <a:rPr lang="pt-PT" dirty="0"/>
              <a:t>="</a:t>
            </a:r>
            <a:r>
              <a:rPr lang="pt-PT" dirty="0" err="1"/>
              <a:t>true</a:t>
            </a:r>
            <a:r>
              <a:rPr lang="pt-PT" dirty="0"/>
              <a:t>"</a:t>
            </a:r>
          </a:p>
          <a:p>
            <a:pPr marL="0" indent="0">
              <a:buNone/>
            </a:pPr>
            <a:r>
              <a:rPr lang="pt-PT" dirty="0" err="1"/>
              <a:t>android:theme</a:t>
            </a:r>
            <a:r>
              <a:rPr lang="pt-PT" dirty="0"/>
              <a:t>="@</a:t>
            </a:r>
            <a:r>
              <a:rPr lang="pt-PT" dirty="0" err="1"/>
              <a:t>style</a:t>
            </a:r>
            <a:r>
              <a:rPr lang="pt-PT" dirty="0"/>
              <a:t>/</a:t>
            </a:r>
            <a:r>
              <a:rPr lang="pt-PT" dirty="0" err="1"/>
              <a:t>AppTheme</a:t>
            </a:r>
            <a:r>
              <a:rPr lang="pt-PT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8141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D4D4C-357C-DA45-AEE0-BB5A3EF5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000" dirty="0"/>
              <a:t>É a criação da base de dados em </a:t>
            </a:r>
            <a:r>
              <a:rPr lang="pt-PT" sz="2000" dirty="0" err="1"/>
              <a:t>sqllite</a:t>
            </a:r>
            <a:r>
              <a:rPr lang="pt-PT" sz="2000" dirty="0"/>
              <a:t> 3 e tem o nome de IMC.</a:t>
            </a:r>
            <a:br>
              <a:rPr lang="pt-PT" sz="2000" dirty="0"/>
            </a:br>
            <a:r>
              <a:rPr lang="pt-PT" sz="2000" dirty="0"/>
              <a:t>onde tenho uma tabela com o nome de </a:t>
            </a:r>
            <a:r>
              <a:rPr lang="pt-PT" sz="2000" dirty="0" err="1"/>
              <a:t>Bodymoving</a:t>
            </a:r>
            <a:r>
              <a:rPr lang="pt-PT" sz="2000" dirty="0"/>
              <a:t> que tem 4 colunas que são o Id Nome Peso e IMC</a:t>
            </a:r>
            <a:br>
              <a:rPr lang="pt-PT" sz="2000" dirty="0"/>
            </a:br>
            <a:r>
              <a:rPr lang="pt-PT" sz="2000" dirty="0"/>
              <a:t>Na função </a:t>
            </a:r>
            <a:r>
              <a:rPr lang="pt-PT" sz="2000" dirty="0" err="1"/>
              <a:t>InsertData</a:t>
            </a:r>
            <a:r>
              <a:rPr lang="pt-PT" sz="2000" dirty="0"/>
              <a:t> ele coloca os valores que recebe na tabela</a:t>
            </a:r>
            <a:br>
              <a:rPr lang="pt-PT" sz="2000" dirty="0"/>
            </a:br>
            <a:r>
              <a:rPr lang="pt-PT" sz="2000" dirty="0"/>
              <a:t>No </a:t>
            </a:r>
            <a:r>
              <a:rPr lang="pt-PT" sz="2000" dirty="0" err="1"/>
              <a:t>GetALLDATA</a:t>
            </a:r>
            <a:r>
              <a:rPr lang="pt-PT" sz="2000" dirty="0"/>
              <a:t> ele mostra todos os dados da tabela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A57F0C8-9BA8-484A-8974-CCC3CB061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977" y="1825625"/>
            <a:ext cx="5742045" cy="4351338"/>
          </a:xfrm>
        </p:spPr>
      </p:pic>
    </p:spTree>
    <p:extLst>
      <p:ext uri="{BB962C8B-B14F-4D97-AF65-F5344CB8AC3E}">
        <p14:creationId xmlns:p14="http://schemas.microsoft.com/office/powerpoint/2010/main" val="275956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56C3-8E3B-A84C-9A24-AA738DEB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0D5FDA-363C-9042-BC90-2250FD32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21849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dirty="0"/>
              <a:t>Na 3 imagem tenho as variáveis logo no início</a:t>
            </a:r>
          </a:p>
          <a:p>
            <a:pPr marL="0" indent="0">
              <a:buNone/>
            </a:pPr>
            <a:r>
              <a:rPr lang="pt-PT" sz="1600" dirty="0"/>
              <a:t>No </a:t>
            </a:r>
            <a:r>
              <a:rPr lang="pt-PT" sz="1600" dirty="0" err="1"/>
              <a:t>OnCreate</a:t>
            </a:r>
            <a:r>
              <a:rPr lang="pt-PT" sz="1600" dirty="0"/>
              <a:t> que é quando o inicia automaticamente ele apanha os valores que veem do </a:t>
            </a:r>
            <a:r>
              <a:rPr lang="pt-PT" sz="1600" dirty="0" err="1"/>
              <a:t>MainActivity</a:t>
            </a:r>
            <a:r>
              <a:rPr lang="pt-PT" sz="1600" dirty="0"/>
              <a:t> </a:t>
            </a:r>
          </a:p>
          <a:p>
            <a:pPr marL="0" indent="0">
              <a:buNone/>
            </a:pPr>
            <a:r>
              <a:rPr lang="pt-PT" sz="1600" dirty="0"/>
              <a:t>dentro de um </a:t>
            </a:r>
            <a:r>
              <a:rPr lang="pt-PT" sz="1600" dirty="0" err="1"/>
              <a:t>Intent</a:t>
            </a:r>
            <a:endParaRPr lang="pt-PT" sz="1600" dirty="0"/>
          </a:p>
          <a:p>
            <a:pPr marL="0" indent="0">
              <a:buNone/>
            </a:pPr>
            <a:r>
              <a:rPr lang="pt-PT" sz="1600" dirty="0"/>
              <a:t>//Apanhar os valores da outra atividade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Intent</a:t>
            </a:r>
            <a:r>
              <a:rPr lang="pt-PT" sz="1600" dirty="0"/>
              <a:t> i=</a:t>
            </a:r>
            <a:r>
              <a:rPr lang="pt-PT" sz="1600" dirty="0" err="1"/>
              <a:t>getIntent</a:t>
            </a:r>
            <a:r>
              <a:rPr lang="pt-PT" sz="1600" dirty="0"/>
              <a:t>();</a:t>
            </a:r>
          </a:p>
          <a:p>
            <a:pPr marL="0" indent="0">
              <a:buNone/>
            </a:pPr>
            <a:r>
              <a:rPr lang="pt-PT" sz="1600" dirty="0"/>
              <a:t>        nome=</a:t>
            </a:r>
            <a:r>
              <a:rPr lang="pt-PT" sz="1600" dirty="0" err="1"/>
              <a:t>i.getStringExtra</a:t>
            </a:r>
            <a:r>
              <a:rPr lang="pt-PT" sz="1600" dirty="0"/>
              <a:t>("nome");</a:t>
            </a:r>
          </a:p>
          <a:p>
            <a:pPr marL="0" indent="0">
              <a:buNone/>
            </a:pPr>
            <a:r>
              <a:rPr lang="pt-PT" sz="1600" dirty="0"/>
              <a:t>        altura=</a:t>
            </a:r>
            <a:r>
              <a:rPr lang="pt-PT" sz="1600" dirty="0" err="1"/>
              <a:t>i.getFloatExtra</a:t>
            </a:r>
            <a:r>
              <a:rPr lang="pt-PT" sz="1600" dirty="0"/>
              <a:t>("altura", 0);</a:t>
            </a:r>
          </a:p>
          <a:p>
            <a:pPr marL="0" indent="0">
              <a:buNone/>
            </a:pPr>
            <a:r>
              <a:rPr lang="pt-PT" sz="1600" dirty="0"/>
              <a:t>        peso=</a:t>
            </a:r>
            <a:r>
              <a:rPr lang="pt-PT" sz="1600" dirty="0" err="1"/>
              <a:t>i.getFloatExtra</a:t>
            </a:r>
            <a:r>
              <a:rPr lang="pt-PT" sz="1600" dirty="0"/>
              <a:t>("peso", 0);</a:t>
            </a:r>
          </a:p>
          <a:p>
            <a:pPr marL="0" indent="0">
              <a:buNone/>
            </a:pPr>
            <a:r>
              <a:rPr lang="pt-PT" sz="1600" dirty="0"/>
              <a:t>        resultado=(</a:t>
            </a:r>
            <a:r>
              <a:rPr lang="pt-PT" sz="1600" dirty="0" err="1"/>
              <a:t>float</a:t>
            </a:r>
            <a:r>
              <a:rPr lang="pt-PT" sz="1600" dirty="0"/>
              <a:t>) (peso / </a:t>
            </a:r>
            <a:r>
              <a:rPr lang="pt-PT" sz="1600" dirty="0" err="1"/>
              <a:t>Math.pow</a:t>
            </a:r>
            <a:r>
              <a:rPr lang="pt-PT" sz="1600" dirty="0"/>
              <a:t>(altura, 2));</a:t>
            </a:r>
          </a:p>
          <a:p>
            <a:pPr marL="0" indent="0">
              <a:buNone/>
            </a:pPr>
            <a:r>
              <a:rPr lang="pt-PT" sz="1600" dirty="0"/>
              <a:t>no </a:t>
            </a:r>
            <a:r>
              <a:rPr lang="pt-PT" sz="1600" dirty="0" err="1"/>
              <a:t>AddData</a:t>
            </a:r>
            <a:r>
              <a:rPr lang="pt-PT" sz="1600" dirty="0"/>
              <a:t> ele mostra o resultado na </a:t>
            </a:r>
            <a:r>
              <a:rPr lang="pt-PT" sz="1600" dirty="0" err="1"/>
              <a:t>textview</a:t>
            </a:r>
            <a:endParaRPr lang="pt-PT" sz="1600" dirty="0"/>
          </a:p>
          <a:p>
            <a:pPr marL="0" indent="0">
              <a:buNone/>
            </a:pPr>
            <a:r>
              <a:rPr lang="pt-PT" sz="1600" dirty="0" err="1"/>
              <a:t>tvResultado.setText</a:t>
            </a:r>
            <a:r>
              <a:rPr lang="pt-PT" sz="1600" dirty="0"/>
              <a:t>(</a:t>
            </a:r>
            <a:r>
              <a:rPr lang="pt-PT" sz="1600" dirty="0" err="1"/>
              <a:t>String.valueOf</a:t>
            </a:r>
            <a:r>
              <a:rPr lang="pt-PT" sz="1600" dirty="0"/>
              <a:t>(resultado)); e depois envia os valores para a base de dados</a:t>
            </a:r>
          </a:p>
          <a:p>
            <a:pPr marL="0" indent="0">
              <a:buNone/>
            </a:pPr>
            <a:r>
              <a:rPr lang="pt-PT" sz="1600" dirty="0"/>
              <a:t>Date </a:t>
            </a:r>
            <a:r>
              <a:rPr lang="pt-PT" sz="1600" dirty="0" err="1"/>
              <a:t>curDate</a:t>
            </a:r>
            <a:r>
              <a:rPr lang="pt-PT" sz="1600" dirty="0"/>
              <a:t> = </a:t>
            </a:r>
            <a:r>
              <a:rPr lang="pt-PT" sz="1600" dirty="0" err="1"/>
              <a:t>new</a:t>
            </a:r>
            <a:r>
              <a:rPr lang="pt-PT" sz="1600" dirty="0"/>
              <a:t> Date();</a:t>
            </a:r>
          </a:p>
          <a:p>
            <a:pPr marL="0" indent="0"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String</a:t>
            </a:r>
            <a:r>
              <a:rPr lang="pt-PT" sz="1600" dirty="0"/>
              <a:t> </a:t>
            </a:r>
            <a:r>
              <a:rPr lang="pt-PT" sz="1600" dirty="0" err="1"/>
              <a:t>dataString</a:t>
            </a:r>
            <a:r>
              <a:rPr lang="pt-PT" sz="1600" dirty="0"/>
              <a:t> = </a:t>
            </a:r>
            <a:r>
              <a:rPr lang="pt-PT" sz="1600" dirty="0" err="1"/>
              <a:t>shortDateFormat.format</a:t>
            </a:r>
            <a:r>
              <a:rPr lang="pt-PT" sz="1600" dirty="0"/>
              <a:t>(</a:t>
            </a:r>
            <a:r>
              <a:rPr lang="pt-PT" sz="1600" dirty="0" err="1"/>
              <a:t>curDate</a:t>
            </a:r>
            <a:r>
              <a:rPr lang="pt-PT" sz="1600" dirty="0"/>
              <a:t>);</a:t>
            </a:r>
          </a:p>
          <a:p>
            <a:pPr marL="0" indent="0"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Intent</a:t>
            </a:r>
            <a:r>
              <a:rPr lang="pt-PT" sz="1600" dirty="0"/>
              <a:t> i=</a:t>
            </a:r>
            <a:r>
              <a:rPr lang="pt-PT" sz="1600" dirty="0" err="1"/>
              <a:t>getIntent</a:t>
            </a:r>
            <a:r>
              <a:rPr lang="pt-PT" sz="1600" dirty="0"/>
              <a:t>();</a:t>
            </a:r>
          </a:p>
          <a:p>
            <a:pPr marL="0" indent="0">
              <a:buNone/>
            </a:pPr>
            <a:r>
              <a:rPr lang="pt-PT" sz="1600" dirty="0"/>
              <a:t>            nome=</a:t>
            </a:r>
            <a:r>
              <a:rPr lang="pt-PT" sz="1600" dirty="0" err="1"/>
              <a:t>i.getStringExtra</a:t>
            </a:r>
            <a:r>
              <a:rPr lang="pt-PT" sz="1600" dirty="0"/>
              <a:t>("nome");</a:t>
            </a:r>
          </a:p>
          <a:p>
            <a:pPr marL="0" indent="0">
              <a:buNone/>
            </a:pPr>
            <a:r>
              <a:rPr lang="pt-PT" sz="1600" dirty="0"/>
              <a:t>            altura=</a:t>
            </a:r>
            <a:r>
              <a:rPr lang="pt-PT" sz="1600" dirty="0" err="1"/>
              <a:t>i.getFloatExtra</a:t>
            </a:r>
            <a:r>
              <a:rPr lang="pt-PT" sz="1600" dirty="0"/>
              <a:t>("altura", 0);</a:t>
            </a:r>
          </a:p>
          <a:p>
            <a:pPr marL="0" indent="0">
              <a:buNone/>
            </a:pPr>
            <a:r>
              <a:rPr lang="pt-PT" sz="1600" dirty="0"/>
              <a:t>            peso=</a:t>
            </a:r>
            <a:r>
              <a:rPr lang="pt-PT" sz="1600" dirty="0" err="1"/>
              <a:t>i.getFloatExtra</a:t>
            </a:r>
            <a:r>
              <a:rPr lang="pt-PT" sz="1600" dirty="0"/>
              <a:t>("peso", 0);</a:t>
            </a:r>
          </a:p>
          <a:p>
            <a:pPr marL="0" indent="0">
              <a:buNone/>
            </a:pPr>
            <a:r>
              <a:rPr lang="pt-PT" sz="1600" dirty="0"/>
              <a:t>            </a:t>
            </a:r>
            <a:r>
              <a:rPr lang="pt-PT" sz="1600" dirty="0" err="1"/>
              <a:t>boolean</a:t>
            </a:r>
            <a:r>
              <a:rPr lang="pt-PT" sz="1600" dirty="0"/>
              <a:t> </a:t>
            </a:r>
            <a:r>
              <a:rPr lang="pt-PT" sz="1600" dirty="0" err="1"/>
              <a:t>isInserted</a:t>
            </a:r>
            <a:r>
              <a:rPr lang="pt-PT" sz="1600" dirty="0"/>
              <a:t> = </a:t>
            </a:r>
            <a:r>
              <a:rPr lang="pt-PT" sz="1600" dirty="0" err="1"/>
              <a:t>myDb.insertData</a:t>
            </a:r>
            <a:r>
              <a:rPr lang="pt-PT" sz="1600" dirty="0"/>
              <a:t>(</a:t>
            </a:r>
            <a:r>
              <a:rPr lang="pt-PT" sz="1600" dirty="0" err="1"/>
              <a:t>String.valueOf</a:t>
            </a:r>
            <a:r>
              <a:rPr lang="pt-PT" sz="1600" dirty="0"/>
              <a:t>(nome),</a:t>
            </a:r>
            <a:r>
              <a:rPr lang="pt-PT" sz="1600" dirty="0" err="1"/>
              <a:t>Float.valueOf</a:t>
            </a:r>
            <a:r>
              <a:rPr lang="pt-PT" sz="1600" dirty="0"/>
              <a:t>(peso),</a:t>
            </a:r>
          </a:p>
          <a:p>
            <a:pPr marL="0" indent="0">
              <a:buNone/>
            </a:pPr>
            <a:r>
              <a:rPr lang="pt-PT" sz="1600" dirty="0"/>
              <a:t>                    </a:t>
            </a:r>
            <a:r>
              <a:rPr lang="pt-PT" sz="1600" dirty="0" err="1"/>
              <a:t>Float.valueOf</a:t>
            </a:r>
            <a:r>
              <a:rPr lang="pt-PT" sz="1600" dirty="0"/>
              <a:t>(resultado),</a:t>
            </a:r>
            <a:r>
              <a:rPr lang="pt-PT" sz="1600" dirty="0" err="1"/>
              <a:t>curDate</a:t>
            </a:r>
            <a:r>
              <a:rPr lang="pt-PT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404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60997-1539-4F43-8A44-0D5668D2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77B1485-3E98-0540-BE5C-7639AD5AE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730" y="1825625"/>
            <a:ext cx="6414539" cy="4351338"/>
          </a:xfrm>
        </p:spPr>
      </p:pic>
    </p:spTree>
    <p:extLst>
      <p:ext uri="{BB962C8B-B14F-4D97-AF65-F5344CB8AC3E}">
        <p14:creationId xmlns:p14="http://schemas.microsoft.com/office/powerpoint/2010/main" val="6605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4C4F6-DF06-704C-8472-965258A3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400" dirty="0"/>
              <a:t>Na 4 imagem, se carregar no Botão histórico ele vai à classe </a:t>
            </a:r>
            <a:r>
              <a:rPr lang="pt-PT" sz="2400" dirty="0" err="1"/>
              <a:t>resultado.class</a:t>
            </a:r>
            <a:br>
              <a:rPr lang="pt-PT" sz="2400" dirty="0"/>
            </a:br>
            <a:r>
              <a:rPr lang="pt-PT" sz="2400" dirty="0" err="1"/>
              <a:t>Intent</a:t>
            </a:r>
            <a:r>
              <a:rPr lang="pt-PT" sz="2400" dirty="0"/>
              <a:t> </a:t>
            </a:r>
            <a:r>
              <a:rPr lang="pt-PT" sz="2400" dirty="0" err="1"/>
              <a:t>intent</a:t>
            </a:r>
            <a:r>
              <a:rPr lang="pt-PT" sz="2400" dirty="0"/>
              <a:t> = </a:t>
            </a:r>
            <a:r>
              <a:rPr lang="pt-PT" sz="2400" dirty="0" err="1"/>
              <a:t>new</a:t>
            </a:r>
            <a:r>
              <a:rPr lang="pt-PT" sz="2400" dirty="0"/>
              <a:t> </a:t>
            </a:r>
            <a:r>
              <a:rPr lang="pt-PT" sz="2400" dirty="0" err="1"/>
              <a:t>Intent</a:t>
            </a:r>
            <a:r>
              <a:rPr lang="pt-PT" sz="2400" dirty="0"/>
              <a:t>(</a:t>
            </a:r>
            <a:r>
              <a:rPr lang="pt-PT" sz="2400" dirty="0" err="1"/>
              <a:t>imcresultado.this,resultado.class</a:t>
            </a:r>
            <a:r>
              <a:rPr lang="pt-PT" sz="2400" dirty="0"/>
              <a:t>);</a:t>
            </a:r>
            <a:br>
              <a:rPr lang="pt-PT" sz="2400" dirty="0"/>
            </a:br>
            <a:r>
              <a:rPr lang="pt-PT" sz="2400" dirty="0"/>
              <a:t>                        </a:t>
            </a:r>
            <a:r>
              <a:rPr lang="pt-PT" sz="2400" dirty="0" err="1"/>
              <a:t>startActivity</a:t>
            </a:r>
            <a:r>
              <a:rPr lang="pt-PT" sz="2400" dirty="0"/>
              <a:t>(</a:t>
            </a:r>
            <a:r>
              <a:rPr lang="pt-PT" sz="2400" dirty="0" err="1"/>
              <a:t>intent</a:t>
            </a:r>
            <a:r>
              <a:rPr lang="pt-PT" sz="2400" dirty="0"/>
              <a:t>);</a:t>
            </a:r>
            <a:br>
              <a:rPr lang="pt-PT" sz="2400" dirty="0"/>
            </a:br>
            <a:r>
              <a:rPr lang="pt-PT" sz="2400" dirty="0"/>
              <a:t>O </a:t>
            </a:r>
            <a:r>
              <a:rPr lang="pt-PT" sz="2400" dirty="0" err="1"/>
              <a:t>setColor</a:t>
            </a:r>
            <a:r>
              <a:rPr lang="pt-PT" sz="2400" dirty="0"/>
              <a:t> é só para alterar a cor da letra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4CA4B0E-93D3-B34F-BE50-96C8685D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93" y="2141537"/>
            <a:ext cx="6522161" cy="4351338"/>
          </a:xfrm>
        </p:spPr>
      </p:pic>
    </p:spTree>
    <p:extLst>
      <p:ext uri="{BB962C8B-B14F-4D97-AF65-F5344CB8AC3E}">
        <p14:creationId xmlns:p14="http://schemas.microsoft.com/office/powerpoint/2010/main" val="39186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CEDAA-490D-8143-B31D-7501C9EF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400" dirty="0"/>
              <a:t>O </a:t>
            </a:r>
            <a:r>
              <a:rPr lang="pt-PT" sz="2400" dirty="0" err="1"/>
              <a:t>MainActivity</a:t>
            </a:r>
            <a:r>
              <a:rPr lang="pt-PT" sz="2400" dirty="0"/>
              <a:t> é a primeira coisa que aparece quando se abre a aplicação</a:t>
            </a:r>
            <a:br>
              <a:rPr lang="pt-PT" sz="2400" dirty="0"/>
            </a:br>
            <a:r>
              <a:rPr lang="pt-PT" sz="2400" dirty="0"/>
              <a:t>tenho as variáveis e no </a:t>
            </a:r>
            <a:r>
              <a:rPr lang="pt-PT" sz="2400" dirty="0" err="1"/>
              <a:t>ocreate</a:t>
            </a:r>
            <a:r>
              <a:rPr lang="pt-PT" sz="2400" dirty="0"/>
              <a:t> as variáveis </a:t>
            </a:r>
            <a:r>
              <a:rPr lang="pt-PT" sz="2400" dirty="0" err="1"/>
              <a:t>vao</a:t>
            </a:r>
            <a:r>
              <a:rPr lang="pt-PT" sz="2400" dirty="0"/>
              <a:t> tomar aqueles valores,</a:t>
            </a:r>
            <a:br>
              <a:rPr lang="pt-PT" sz="2400" dirty="0"/>
            </a:br>
            <a:r>
              <a:rPr lang="pt-PT" sz="2400" dirty="0"/>
              <a:t>no Calcular ele mete aquelas variáveis num </a:t>
            </a:r>
            <a:r>
              <a:rPr lang="pt-PT" sz="2400" dirty="0" err="1"/>
              <a:t>Intent</a:t>
            </a:r>
            <a:r>
              <a:rPr lang="pt-PT" sz="2400" dirty="0"/>
              <a:t> e manda para a outra atividade  </a:t>
            </a:r>
            <a:r>
              <a:rPr lang="pt-PT" sz="2400" dirty="0" err="1"/>
              <a:t>Intent</a:t>
            </a:r>
            <a:r>
              <a:rPr lang="pt-PT" sz="2400" dirty="0"/>
              <a:t> i = </a:t>
            </a:r>
            <a:r>
              <a:rPr lang="pt-PT" sz="2400" dirty="0" err="1"/>
              <a:t>new</a:t>
            </a:r>
            <a:r>
              <a:rPr lang="pt-PT" sz="2400" dirty="0"/>
              <a:t> </a:t>
            </a:r>
            <a:r>
              <a:rPr lang="pt-PT" sz="2400" dirty="0" err="1"/>
              <a:t>Intent</a:t>
            </a:r>
            <a:r>
              <a:rPr lang="pt-PT" sz="2400" dirty="0"/>
              <a:t>(</a:t>
            </a:r>
            <a:r>
              <a:rPr lang="pt-PT" sz="2400" dirty="0" err="1"/>
              <a:t>this</a:t>
            </a:r>
            <a:r>
              <a:rPr lang="pt-PT" sz="2400" dirty="0"/>
              <a:t>, </a:t>
            </a:r>
            <a:r>
              <a:rPr lang="pt-PT" sz="2400" dirty="0" err="1"/>
              <a:t>imcresultado.class</a:t>
            </a:r>
            <a:r>
              <a:rPr lang="pt-PT" sz="2400" dirty="0"/>
              <a:t>);</a:t>
            </a:r>
            <a:br>
              <a:rPr lang="pt-PT" sz="2400" dirty="0"/>
            </a:br>
            <a:r>
              <a:rPr lang="pt-PT" sz="2400" dirty="0"/>
              <a:t>se todos os </a:t>
            </a:r>
            <a:r>
              <a:rPr lang="pt-PT" sz="2400" dirty="0" err="1"/>
              <a:t>edittext</a:t>
            </a:r>
            <a:r>
              <a:rPr lang="pt-PT" sz="2400" dirty="0"/>
              <a:t> não forem preenchidos ele da um erro a dizer Erro nos Dados Inseridos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A60AEF7-1067-0A43-8A1F-25610FDF7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167" y="1825625"/>
            <a:ext cx="5911666" cy="4351338"/>
          </a:xfrm>
        </p:spPr>
      </p:pic>
    </p:spTree>
    <p:extLst>
      <p:ext uri="{BB962C8B-B14F-4D97-AF65-F5344CB8AC3E}">
        <p14:creationId xmlns:p14="http://schemas.microsoft.com/office/powerpoint/2010/main" val="19975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C1BE-7FF0-8E4D-A2EC-ECA02817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000" dirty="0"/>
              <a:t>Basicamente pede à base de dados os valores que la estão e mostra numa </a:t>
            </a:r>
            <a:r>
              <a:rPr lang="pt-PT" sz="2000" dirty="0" err="1"/>
              <a:t>listview</a:t>
            </a:r>
            <a:r>
              <a:rPr lang="pt-PT" sz="2000" dirty="0"/>
              <a:t> que tenho</a:t>
            </a:r>
            <a:br>
              <a:rPr lang="pt-PT" sz="2000" dirty="0"/>
            </a:br>
            <a:r>
              <a:rPr lang="pt-PT" sz="2000" dirty="0" err="1"/>
              <a:t>weigthDatabaseAdapter</a:t>
            </a:r>
            <a:r>
              <a:rPr lang="pt-PT" sz="2000" dirty="0"/>
              <a:t> = </a:t>
            </a:r>
            <a:r>
              <a:rPr lang="pt-PT" sz="2000" dirty="0" err="1"/>
              <a:t>new</a:t>
            </a:r>
            <a:r>
              <a:rPr lang="pt-PT" sz="2000" dirty="0"/>
              <a:t> </a:t>
            </a:r>
            <a:r>
              <a:rPr lang="pt-PT" sz="2000" dirty="0" err="1"/>
              <a:t>WeigthDatabaseAdapter</a:t>
            </a:r>
            <a:r>
              <a:rPr lang="pt-PT" sz="2000" dirty="0"/>
              <a:t>(</a:t>
            </a:r>
            <a:r>
              <a:rPr lang="pt-PT" sz="2000" dirty="0" err="1"/>
              <a:t>resultado.this</a:t>
            </a:r>
            <a:r>
              <a:rPr lang="pt-PT" sz="2000" dirty="0"/>
              <a:t>, </a:t>
            </a:r>
            <a:r>
              <a:rPr lang="pt-PT" sz="2000" dirty="0" err="1"/>
              <a:t>myDb.getAllData</a:t>
            </a:r>
            <a:r>
              <a:rPr lang="pt-PT" sz="2000" dirty="0"/>
              <a:t>());</a:t>
            </a:r>
            <a:br>
              <a:rPr lang="pt-PT" sz="2000" dirty="0"/>
            </a:br>
            <a:r>
              <a:rPr lang="pt-PT" sz="2000" dirty="0" err="1"/>
              <a:t>myList.setAdapter</a:t>
            </a:r>
            <a:r>
              <a:rPr lang="pt-PT" sz="2000" dirty="0"/>
              <a:t>(</a:t>
            </a:r>
            <a:r>
              <a:rPr lang="pt-PT" sz="2000" dirty="0" err="1"/>
              <a:t>weigthDatabaseAdapter</a:t>
            </a:r>
            <a:r>
              <a:rPr lang="pt-PT" sz="2000" dirty="0"/>
              <a:t>);</a:t>
            </a:r>
            <a:br>
              <a:rPr lang="pt-PT" sz="2000" dirty="0"/>
            </a:br>
            <a:r>
              <a:rPr lang="pt-PT" sz="2000" dirty="0" err="1"/>
              <a:t>WeigthDatabaseAdapter</a:t>
            </a:r>
            <a:r>
              <a:rPr lang="pt-PT" sz="2000" dirty="0"/>
              <a:t>, isto é um java para mostrar os dados com melhor aparência e nos seus </a:t>
            </a:r>
            <a:br>
              <a:rPr lang="pt-PT" sz="2000" dirty="0"/>
            </a:br>
            <a:r>
              <a:rPr lang="pt-PT" sz="2000" dirty="0"/>
              <a:t>lugares.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E1AD6C1-6EF5-E64E-9715-25DB7FD9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706" y="1825625"/>
            <a:ext cx="7082587" cy="4351338"/>
          </a:xfrm>
        </p:spPr>
      </p:pic>
    </p:spTree>
    <p:extLst>
      <p:ext uri="{BB962C8B-B14F-4D97-AF65-F5344CB8AC3E}">
        <p14:creationId xmlns:p14="http://schemas.microsoft.com/office/powerpoint/2010/main" val="189902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403</Words>
  <Application>Microsoft Macintosh PowerPoint</Application>
  <PresentationFormat>Ecrã Panorâmico</PresentationFormat>
  <Paragraphs>41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Programação para Dispositivos movéis</vt:lpstr>
      <vt:lpstr>3 atividades que são os 3 XML que estão no res/layout &lt;activity android:name=".MainActivity"&gt; &lt;activity android:name=".imcresultado"&gt; &lt;activity android:name=".resultado"&gt;</vt:lpstr>
      <vt:lpstr>Apresentação do PowerPoint</vt:lpstr>
      <vt:lpstr>É a criação da base de dados em sqllite 3 e tem o nome de IMC. onde tenho uma tabela com o nome de Bodymoving que tem 4 colunas que são o Id Nome Peso e IMC Na função InsertData ele coloca os valores que recebe na tabela No GetALLDATA ele mostra todos os dados da tabela</vt:lpstr>
      <vt:lpstr> </vt:lpstr>
      <vt:lpstr>Apresentação do PowerPoint</vt:lpstr>
      <vt:lpstr>Na 4 imagem, se carregar no Botão histórico ele vai à classe resultado.class Intent intent = new Intent(imcresultado.this,resultado.class);                         startActivity(intent); O setColor é só para alterar a cor da letra</vt:lpstr>
      <vt:lpstr>O MainActivity é a primeira coisa que aparece quando se abre a aplicação tenho as variáveis e no ocreate as variáveis vao tomar aqueles valores, no Calcular ele mete aquelas variáveis num Intent e manda para a outra atividade  Intent i = new Intent(this, imcresultado.class); se todos os edittext não forem preenchidos ele da um erro a dizer Erro nos Dados Inseridos</vt:lpstr>
      <vt:lpstr>Basicamente pede à base de dados os valores que la estão e mostra numa listview que tenho weigthDatabaseAdapter = new WeigthDatabaseAdapter(resultado.this, myDb.getAllData()); myList.setAdapter(weigthDatabaseAdapter); WeigthDatabaseAdapter, isto é um java para mostrar os dados com melhor aparência e nos seus  lugares.</vt:lpstr>
      <vt:lpstr>Carrega os valores da base dados para as respetivas textviews.</vt:lpstr>
      <vt:lpstr>Este é o layout do ecrã principal.</vt:lpstr>
      <vt:lpstr>Este é o segundo layout depois do botão calcular.</vt:lpstr>
      <vt:lpstr>Este é o Histórico, ao carregar no botão histórico ele vai carregar o list.xml dentro desse  listview que tenho</vt:lpstr>
      <vt:lpstr>Este é o que vai aparecer dentro do Listview do Resultado.xml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movéis</dc:title>
  <dc:creator>Micael Alexandre Tavares dos Santos</dc:creator>
  <cp:lastModifiedBy>Micael Alexandre Tavares dos Santos</cp:lastModifiedBy>
  <cp:revision>3</cp:revision>
  <dcterms:created xsi:type="dcterms:W3CDTF">2019-04-06T09:36:16Z</dcterms:created>
  <dcterms:modified xsi:type="dcterms:W3CDTF">2019-04-06T10:19:18Z</dcterms:modified>
</cp:coreProperties>
</file>