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7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3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6/24/2025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4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FC945561-AA08-B23A-8276-919E351FF0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041" r="-1" b="13710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66621B-9465-17AE-2A90-1658F5D2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UNIDAD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6F593C-AA47-EE74-7460-38A0CE32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rgbClr val="FFFFFF"/>
                </a:solidFill>
              </a:rPr>
              <a:t>PROGRAMACIÓN 1</a:t>
            </a:r>
          </a:p>
        </p:txBody>
      </p:sp>
    </p:spTree>
    <p:extLst>
      <p:ext uri="{BB962C8B-B14F-4D97-AF65-F5344CB8AC3E}">
        <p14:creationId xmlns:p14="http://schemas.microsoft.com/office/powerpoint/2010/main" val="105087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9008A1-48F3-DF85-9953-05255FD5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4" y="311728"/>
            <a:ext cx="5792522" cy="27514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FECB00-0AB3-3139-F455-7F1D4EE1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228600"/>
            <a:ext cx="5727003" cy="27919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0122B7-0C82-50B5-A82E-ED8158B6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966724"/>
            <a:ext cx="5426764" cy="20893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D65F1C-8B2F-9EAB-51CF-73824D074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777962"/>
            <a:ext cx="5112595" cy="24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5DB004-149E-24A9-8C4F-AC60B1A6D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080"/>
          <a:stretch>
            <a:fillRect/>
          </a:stretch>
        </p:blipFill>
        <p:spPr>
          <a:xfrm>
            <a:off x="38100" y="117015"/>
            <a:ext cx="6266787" cy="22417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DBF17BB-5CB2-09B6-D698-5603BF44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02" y="2130242"/>
            <a:ext cx="9478698" cy="4610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90B0ED-6C47-0AD8-9C7A-8278765A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630"/>
          <a:stretch>
            <a:fillRect/>
          </a:stretch>
        </p:blipFill>
        <p:spPr>
          <a:xfrm>
            <a:off x="6304887" y="902095"/>
            <a:ext cx="5777469" cy="6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69EFE2-A83A-CC59-6D34-B8C71047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" y="91840"/>
            <a:ext cx="7449590" cy="442021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C752DA-AAAB-5F35-72B8-B0099C485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83" y="2928976"/>
            <a:ext cx="6761781" cy="39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A497AE-59E1-5E77-75C4-C824FDA3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3" y="170120"/>
            <a:ext cx="10011830" cy="63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FCBDFC-E130-75A4-1A58-F59A1511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4" y="126973"/>
            <a:ext cx="3867690" cy="9050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496E7D-E0D0-11A0-FC79-D983E112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892" y="236167"/>
            <a:ext cx="7813152" cy="6866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773D9-FE51-9DCB-26D8-DA77B03A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6" y="1442056"/>
            <a:ext cx="5640358" cy="1986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B0E275-6318-83C2-6C2E-86A0C0E0F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923626"/>
            <a:ext cx="6125430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62F508-3083-7E69-9225-CD9B668A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0066" cy="31913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F369B2-FFB3-E551-F8D1-847D2E4D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75" y="3191321"/>
            <a:ext cx="5348325" cy="3666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E77FCB-D5A9-004F-7A8E-6DF844A04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1" y="3191320"/>
            <a:ext cx="6107873" cy="2123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4BF75D-0DC3-6ED1-212A-A5E5ED701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855" y="5547392"/>
            <a:ext cx="4018164" cy="6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9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510BD3-7198-DB01-1F54-B4A62475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77" y="0"/>
            <a:ext cx="6106377" cy="42106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D36467-5C09-7771-A896-D8350D66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47" y="2400301"/>
            <a:ext cx="6340953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973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UNIDAD 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Milagros Gonzalez</dc:creator>
  <cp:lastModifiedBy>Milagros Gonzalez</cp:lastModifiedBy>
  <cp:revision>1</cp:revision>
  <dcterms:created xsi:type="dcterms:W3CDTF">2025-06-25T02:23:33Z</dcterms:created>
  <dcterms:modified xsi:type="dcterms:W3CDTF">2025-06-25T02:37:27Z</dcterms:modified>
</cp:coreProperties>
</file>