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8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516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6/24/2025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354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EECA69B-4C2A-7F31-8019-E90DB3BD4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4" name="Picture 3" descr="Gradient pastel colors on a top view">
            <a:extLst>
              <a:ext uri="{FF2B5EF4-FFF2-40B4-BE49-F238E27FC236}">
                <a16:creationId xmlns:a16="http://schemas.microsoft.com/office/drawing/2014/main" id="{CC4D6128-B04B-8FB7-B92A-9BC7A5A07A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23391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495DEB6A-976D-98B6-8875-F4C240958B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114800"/>
            <a:ext cx="12192000" cy="2743202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3000">
                <a:schemeClr val="bg1">
                  <a:alpha val="25000"/>
                </a:schemeClr>
              </a:gs>
              <a:gs pos="59000">
                <a:schemeClr val="bg1">
                  <a:alpha val="35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DC5B59E-9DA8-3D8D-4B44-4DA3DCAA63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8059" y="2743200"/>
            <a:ext cx="8201790" cy="960120"/>
          </a:xfrm>
          <a:ln>
            <a:noFill/>
          </a:ln>
        </p:spPr>
        <p:txBody>
          <a:bodyPr anchor="ctr">
            <a:normAutofit fontScale="90000"/>
          </a:bodyPr>
          <a:lstStyle/>
          <a:p>
            <a:r>
              <a:rPr lang="es-AR" sz="8000" dirty="0">
                <a:latin typeface="Abadi" panose="020B0604020104020204" pitchFamily="34" charset="0"/>
                <a:cs typeface="Aldhabi" panose="01000000000000000000" pitchFamily="2" charset="-78"/>
              </a:rPr>
              <a:t>UNIDAD 6</a:t>
            </a:r>
            <a:br>
              <a:rPr lang="es-AR" dirty="0"/>
            </a:br>
            <a:r>
              <a:rPr lang="es-AR" dirty="0">
                <a:latin typeface="Aldhabi" panose="020F0502020204030204" pitchFamily="2" charset="-78"/>
                <a:cs typeface="Aldhabi" panose="020F0502020204030204" pitchFamily="2" charset="-78"/>
              </a:rPr>
              <a:t>PROGRAMACIÓN 1</a:t>
            </a:r>
          </a:p>
        </p:txBody>
      </p:sp>
    </p:spTree>
    <p:extLst>
      <p:ext uri="{BB962C8B-B14F-4D97-AF65-F5344CB8AC3E}">
        <p14:creationId xmlns:p14="http://schemas.microsoft.com/office/powerpoint/2010/main" val="34846880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77CF301F-2937-8EC1-4281-2BBDA4B68A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611135" cy="113260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F272F75E-BCD4-F19D-43E8-4E9D06298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725" y="1296668"/>
            <a:ext cx="5083511" cy="173596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2C4F54-C7FB-EBF1-38AF-5A71CECBD9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7440" y="1296668"/>
            <a:ext cx="5610719" cy="2465780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69F853B9-BFAE-C391-BC4F-7B530F4477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725" y="4234929"/>
            <a:ext cx="6587159" cy="2465781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FB720698-B6E4-4386-47EE-F2E44C08394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48652" y="3591810"/>
            <a:ext cx="3467584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062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740CE59-4F2E-B39C-1A04-E9EF71027F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177" y="83127"/>
            <a:ext cx="7037475" cy="287828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92C4216-E057-CA97-BB8C-53CA89A00D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6718" y="188309"/>
            <a:ext cx="1086002" cy="371527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4C53E7E5-F172-F3D8-6B6C-4C895006A1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77" y="3873768"/>
            <a:ext cx="6015235" cy="2887059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4AD1100F-558C-F547-0CC0-DF6DE5AE26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42753" y="1522268"/>
            <a:ext cx="3658111" cy="2448267"/>
          </a:xfrm>
          <a:prstGeom prst="rect">
            <a:avLst/>
          </a:prstGeom>
        </p:spPr>
      </p:pic>
      <p:pic>
        <p:nvPicPr>
          <p:cNvPr id="13" name="Imagen 12">
            <a:extLst>
              <a:ext uri="{FF2B5EF4-FFF2-40B4-BE49-F238E27FC236}">
                <a16:creationId xmlns:a16="http://schemas.microsoft.com/office/drawing/2014/main" id="{AF6AAAB3-DCDD-2E87-63E4-41C77AF60B0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2753" y="4162059"/>
            <a:ext cx="3658112" cy="234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676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6C8094-8AC4-2CAF-3402-2EDCFE3BD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4B7AC7F7-94EB-2E32-4730-EA9867284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09165" y="290300"/>
            <a:ext cx="3600104" cy="303046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D2B9CBF-4D1B-F2A8-7DBB-E1ED2DC309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4753638" cy="429637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0E065DE7-3CB2-02DA-FC47-FB2168AF4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91190" y="147953"/>
            <a:ext cx="3772426" cy="165758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27D109C-DF8E-B19B-65B7-4BC59E9AD7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0934" y="2836443"/>
            <a:ext cx="4928231" cy="3731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29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8E5B123-27AD-6FC7-F7F8-7E6633B156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146" y="119280"/>
            <a:ext cx="4582164" cy="3086531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DAEBF86D-E932-F289-185B-9ABEFC7289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8886" y="342899"/>
            <a:ext cx="2050905" cy="17355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DD14619-7A68-03B0-6445-CC50FB4883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0837" y="119280"/>
            <a:ext cx="5092318" cy="3086531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5B110D4F-C5B2-9BDC-773F-279A2C29F7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5609" y="3339661"/>
            <a:ext cx="7897327" cy="2152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920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C65CD534-EFEF-087B-2F84-EAF5DCF21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5753903" cy="4267796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976AEE67-4E4B-FEEB-197D-83FC861AE9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4684" y="2645952"/>
            <a:ext cx="6531115" cy="4056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111290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5</Words>
  <Application>Microsoft Office PowerPoint</Application>
  <PresentationFormat>Panorámica</PresentationFormat>
  <Paragraphs>1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1" baseType="lpstr">
      <vt:lpstr>Abadi</vt:lpstr>
      <vt:lpstr>Aldhabi</vt:lpstr>
      <vt:lpstr>Arial</vt:lpstr>
      <vt:lpstr>Neue Haas Grotesk Text Pro</vt:lpstr>
      <vt:lpstr>VanillaVTI</vt:lpstr>
      <vt:lpstr>UNIDAD 6 PROGRAMACIÓN 1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Milagros Gonzalez</dc:creator>
  <cp:lastModifiedBy>Milagros Gonzalez</cp:lastModifiedBy>
  <cp:revision>1</cp:revision>
  <dcterms:created xsi:type="dcterms:W3CDTF">2025-06-25T02:45:53Z</dcterms:created>
  <dcterms:modified xsi:type="dcterms:W3CDTF">2025-06-25T03:03:50Z</dcterms:modified>
</cp:coreProperties>
</file>