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7" r:id="rId5"/>
    <p:sldId id="268" r:id="rId6"/>
    <p:sldId id="276" r:id="rId7"/>
    <p:sldId id="281" r:id="rId8"/>
    <p:sldId id="280" r:id="rId9"/>
    <p:sldId id="273" r:id="rId10"/>
    <p:sldId id="278" r:id="rId11"/>
    <p:sldId id="274" r:id="rId12"/>
    <p:sldId id="282" r:id="rId13"/>
    <p:sldId id="283" r:id="rId14"/>
    <p:sldId id="284" r:id="rId15"/>
    <p:sldId id="286" r:id="rId16"/>
    <p:sldId id="285" r:id="rId17"/>
    <p:sldId id="288"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17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48CA0-B85B-4458-AC23-3F6299AE7CF2}" type="doc">
      <dgm:prSet loTypeId="urn:microsoft.com/office/officeart/2005/8/layout/radial4" loCatId="relationship" qsTypeId="urn:microsoft.com/office/officeart/2005/8/quickstyle/simple3" qsCatId="simple" csTypeId="urn:microsoft.com/office/officeart/2005/8/colors/accent1_2" csCatId="accent1" phldr="1"/>
      <dgm:spPr/>
      <dgm:t>
        <a:bodyPr rtlCol="0"/>
        <a:lstStyle/>
        <a:p>
          <a:pPr rtl="0"/>
          <a:endParaRPr lang="en-US"/>
        </a:p>
      </dgm:t>
    </dgm:pt>
    <dgm:pt modelId="{F58074C2-62CA-4AAD-83F9-86A9EA52414A}">
      <dgm:prSet phldrT="[Text]"/>
      <dgm:spPr/>
      <dgm:t>
        <a:bodyPr rtlCol="0"/>
        <a:lstStyle/>
        <a:p>
          <a:pPr rtl="0"/>
          <a:r>
            <a:rPr lang="es-ES" b="1" noProof="0" dirty="0" smtClean="0"/>
            <a:t>Implementación</a:t>
          </a:r>
          <a:endParaRPr lang="es-ES" b="1" noProof="0" dirty="0"/>
        </a:p>
      </dgm:t>
      <dgm:extLst>
        <a:ext uri="{E40237B7-FDA0-4F09-8148-C483321AD2D9}">
          <dgm14:cNvPr xmlns:dgm14="http://schemas.microsoft.com/office/drawing/2010/diagram" id="0" name="" title="Goal title"/>
        </a:ext>
      </dgm:extLst>
    </dgm:pt>
    <dgm:pt modelId="{E31E9712-B288-41EB-93BE-1F25BD8AADD3}" type="parTrans" cxnId="{E98F13FA-F723-4894-85E2-4F0C4C71CA7E}">
      <dgm:prSet/>
      <dgm:spPr/>
      <dgm:t>
        <a:bodyPr rtlCol="0"/>
        <a:lstStyle/>
        <a:p>
          <a:pPr rtl="0"/>
          <a:endParaRPr lang="en-US"/>
        </a:p>
      </dgm:t>
    </dgm:pt>
    <dgm:pt modelId="{A45342B1-59A4-4DDF-BE5E-FE6E305D033B}" type="sibTrans" cxnId="{E98F13FA-F723-4894-85E2-4F0C4C71CA7E}">
      <dgm:prSet/>
      <dgm:spPr/>
      <dgm:t>
        <a:bodyPr rtlCol="0"/>
        <a:lstStyle/>
        <a:p>
          <a:pPr rtl="0"/>
          <a:endParaRPr lang="en-US"/>
        </a:p>
      </dgm:t>
    </dgm:pt>
    <dgm:pt modelId="{82992329-2141-41AE-8498-398419F9D342}">
      <dgm:prSet phldrT="[Text]"/>
      <dgm:spPr/>
      <dgm:t>
        <a:bodyPr rtlCol="0"/>
        <a:lstStyle/>
        <a:p>
          <a:pPr rtl="0"/>
          <a:r>
            <a:rPr lang="es-ES" noProof="0" dirty="0" smtClean="0"/>
            <a:t>Paso 1: Mapeo</a:t>
          </a:r>
          <a:endParaRPr lang="es-ES" noProof="0" dirty="0"/>
        </a:p>
      </dgm:t>
      <dgm:extLst>
        <a:ext uri="{E40237B7-FDA0-4F09-8148-C483321AD2D9}">
          <dgm14:cNvPr xmlns:dgm14="http://schemas.microsoft.com/office/drawing/2010/diagram" id="0" name="" title="Step 1 title"/>
        </a:ext>
      </dgm:extLst>
    </dgm:pt>
    <dgm:pt modelId="{E81300EC-0913-435C-965C-A88DA29AAB91}" type="parTrans" cxnId="{9F2B6E35-0DC5-44B3-A04E-3980A64C81AC}">
      <dgm:prSet/>
      <dgm:spPr/>
      <dgm:t>
        <a:bodyPr rtlCol="0"/>
        <a:lstStyle/>
        <a:p>
          <a:pPr rtl="0"/>
          <a:endParaRPr lang="es-ES" noProof="0" dirty="0"/>
        </a:p>
      </dgm:t>
      <dgm:extLst>
        <a:ext uri="{E40237B7-FDA0-4F09-8148-C483321AD2D9}">
          <dgm14:cNvPr xmlns:dgm14="http://schemas.microsoft.com/office/drawing/2010/diagram" id="0" name="" title="Step 1 arrow pointing towards goal"/>
        </a:ext>
      </dgm:extLst>
    </dgm:pt>
    <dgm:pt modelId="{28E59B27-8808-4C52-B10D-E7ADC0DB3DF9}" type="sibTrans" cxnId="{9F2B6E35-0DC5-44B3-A04E-3980A64C81AC}">
      <dgm:prSet/>
      <dgm:spPr/>
      <dgm:t>
        <a:bodyPr rtlCol="0"/>
        <a:lstStyle/>
        <a:p>
          <a:pPr rtl="0"/>
          <a:endParaRPr lang="en-US"/>
        </a:p>
      </dgm:t>
    </dgm:pt>
    <dgm:pt modelId="{FC647F25-4DEC-4063-BBDD-F93B2C5E6756}">
      <dgm:prSet phldrT="[Text]"/>
      <dgm:spPr/>
      <dgm:t>
        <a:bodyPr rtlCol="0"/>
        <a:lstStyle/>
        <a:p>
          <a:pPr rtl="0"/>
          <a:r>
            <a:rPr lang="es-ES" noProof="0" dirty="0" smtClean="0"/>
            <a:t>Paso 2: Interfaces abstractas</a:t>
          </a:r>
          <a:endParaRPr lang="es-ES" noProof="0" dirty="0"/>
        </a:p>
      </dgm:t>
      <dgm:extLst>
        <a:ext uri="{E40237B7-FDA0-4F09-8148-C483321AD2D9}">
          <dgm14:cNvPr xmlns:dgm14="http://schemas.microsoft.com/office/drawing/2010/diagram" id="0" name="" title="Step 2 title"/>
        </a:ext>
      </dgm:extLst>
    </dgm:pt>
    <dgm:pt modelId="{563D9B7B-235D-4E46-AC66-2AA43E9B3579}" type="parTrans" cxnId="{3483F096-B4B7-45D9-8948-50950B9FE6AE}">
      <dgm:prSet/>
      <dgm:spPr/>
      <dgm:t>
        <a:bodyPr rtlCol="0"/>
        <a:lstStyle/>
        <a:p>
          <a:pPr rtl="0"/>
          <a:endParaRPr lang="es-ES" noProof="0" dirty="0"/>
        </a:p>
      </dgm:t>
      <dgm:extLst>
        <a:ext uri="{E40237B7-FDA0-4F09-8148-C483321AD2D9}">
          <dgm14:cNvPr xmlns:dgm14="http://schemas.microsoft.com/office/drawing/2010/diagram" id="0" name="" title="Step 2 arrow pointing towards goal"/>
        </a:ext>
      </dgm:extLst>
    </dgm:pt>
    <dgm:pt modelId="{22BFA187-88E4-4EBC-A0B9-A88562F9E4C1}" type="sibTrans" cxnId="{3483F096-B4B7-45D9-8948-50950B9FE6AE}">
      <dgm:prSet/>
      <dgm:spPr/>
      <dgm:t>
        <a:bodyPr rtlCol="0"/>
        <a:lstStyle/>
        <a:p>
          <a:pPr rtl="0"/>
          <a:endParaRPr lang="en-US"/>
        </a:p>
      </dgm:t>
    </dgm:pt>
    <dgm:pt modelId="{ADFE6FFF-2D74-44C2-B492-ED92605EC5A7}">
      <dgm:prSet phldrT="[Text]"/>
      <dgm:spPr/>
      <dgm:t>
        <a:bodyPr rtlCol="0"/>
        <a:lstStyle/>
        <a:p>
          <a:pPr rtl="0"/>
          <a:r>
            <a:rPr lang="es-ES" noProof="0" dirty="0" smtClean="0"/>
            <a:t>Paso 3: Fabrica abstractas</a:t>
          </a:r>
          <a:endParaRPr lang="es-ES" noProof="0" dirty="0"/>
        </a:p>
      </dgm:t>
      <dgm:extLst>
        <a:ext uri="{E40237B7-FDA0-4F09-8148-C483321AD2D9}">
          <dgm14:cNvPr xmlns:dgm14="http://schemas.microsoft.com/office/drawing/2010/diagram" id="0" name="" title="Step 3 title"/>
        </a:ext>
      </dgm:extLst>
    </dgm:pt>
    <dgm:pt modelId="{CBB71E3E-4DF6-458D-88C3-25896F11EB85}" type="parTrans" cxnId="{6D5838E4-CA40-4AC8-9654-0651DC5397FB}">
      <dgm:prSet/>
      <dgm:spPr/>
      <dgm:t>
        <a:bodyPr rtlCol="0"/>
        <a:lstStyle/>
        <a:p>
          <a:pPr rtl="0"/>
          <a:endParaRPr lang="es-ES" noProof="0" dirty="0"/>
        </a:p>
      </dgm:t>
      <dgm:extLst>
        <a:ext uri="{E40237B7-FDA0-4F09-8148-C483321AD2D9}">
          <dgm14:cNvPr xmlns:dgm14="http://schemas.microsoft.com/office/drawing/2010/diagram" id="0" name="" title="Step 3 arrow pointing towards goal"/>
        </a:ext>
      </dgm:extLst>
    </dgm:pt>
    <dgm:pt modelId="{9C5D00A8-4F96-44F5-8778-54093F0D050A}" type="sibTrans" cxnId="{6D5838E4-CA40-4AC8-9654-0651DC5397FB}">
      <dgm:prSet/>
      <dgm:spPr/>
      <dgm:t>
        <a:bodyPr rtlCol="0"/>
        <a:lstStyle/>
        <a:p>
          <a:pPr rtl="0"/>
          <a:endParaRPr lang="en-US"/>
        </a:p>
      </dgm:t>
    </dgm:pt>
    <dgm:pt modelId="{765913B1-981B-4E84-BEC1-8B96158D51DE}">
      <dgm:prSet phldrT="[Text]"/>
      <dgm:spPr/>
      <dgm:t>
        <a:bodyPr rtlCol="0"/>
        <a:lstStyle/>
        <a:p>
          <a:pPr rtl="0"/>
          <a:r>
            <a:rPr lang="es-ES" noProof="0" dirty="0" smtClean="0"/>
            <a:t>Paso 4: Fabricas concretas</a:t>
          </a:r>
          <a:endParaRPr lang="es-ES" noProof="0" dirty="0"/>
        </a:p>
      </dgm:t>
      <dgm:extLst>
        <a:ext uri="{E40237B7-FDA0-4F09-8148-C483321AD2D9}">
          <dgm14:cNvPr xmlns:dgm14="http://schemas.microsoft.com/office/drawing/2010/diagram" id="0" name="" title="Step 3 title"/>
        </a:ext>
      </dgm:extLst>
    </dgm:pt>
    <dgm:pt modelId="{34B24C31-3139-4438-9FAB-F6C3EB787214}" type="parTrans" cxnId="{B077B8A2-D401-46BB-BBBE-F8CCD11E2D12}">
      <dgm:prSet/>
      <dgm:spPr/>
      <dgm:t>
        <a:bodyPr/>
        <a:lstStyle/>
        <a:p>
          <a:endParaRPr lang="es-AR"/>
        </a:p>
      </dgm:t>
    </dgm:pt>
    <dgm:pt modelId="{6B2D5FA1-396A-43DF-9AD5-9E3E613AE9C6}" type="sibTrans" cxnId="{B077B8A2-D401-46BB-BBBE-F8CCD11E2D12}">
      <dgm:prSet/>
      <dgm:spPr/>
      <dgm:t>
        <a:bodyPr/>
        <a:lstStyle/>
        <a:p>
          <a:endParaRPr lang="es-AR"/>
        </a:p>
      </dgm:t>
    </dgm:pt>
    <dgm:pt modelId="{69EDA406-EAEE-43EA-A179-62889B2D4515}">
      <dgm:prSet phldrT="[Text]"/>
      <dgm:spPr/>
      <dgm:t>
        <a:bodyPr rtlCol="0"/>
        <a:lstStyle/>
        <a:p>
          <a:pPr rtl="0"/>
          <a:r>
            <a:rPr lang="es-ES" noProof="0" dirty="0" smtClean="0"/>
            <a:t>Paso 5: Inicialización</a:t>
          </a:r>
          <a:endParaRPr lang="es-ES" noProof="0" dirty="0"/>
        </a:p>
      </dgm:t>
      <dgm:extLst>
        <a:ext uri="{E40237B7-FDA0-4F09-8148-C483321AD2D9}">
          <dgm14:cNvPr xmlns:dgm14="http://schemas.microsoft.com/office/drawing/2010/diagram" id="0" name="" title="Step 3 title"/>
        </a:ext>
      </dgm:extLst>
    </dgm:pt>
    <dgm:pt modelId="{C224E661-2CBA-401E-8AAF-5E2DB52196FF}" type="parTrans" cxnId="{02AB979E-9B6E-4AC3-B48F-25121024E188}">
      <dgm:prSet/>
      <dgm:spPr/>
      <dgm:t>
        <a:bodyPr/>
        <a:lstStyle/>
        <a:p>
          <a:endParaRPr lang="es-AR"/>
        </a:p>
      </dgm:t>
    </dgm:pt>
    <dgm:pt modelId="{CA03CF91-9F68-4B48-A4E7-A06220690B3C}" type="sibTrans" cxnId="{02AB979E-9B6E-4AC3-B48F-25121024E188}">
      <dgm:prSet/>
      <dgm:spPr/>
      <dgm:t>
        <a:bodyPr/>
        <a:lstStyle/>
        <a:p>
          <a:endParaRPr lang="es-AR"/>
        </a:p>
      </dgm:t>
    </dgm:pt>
    <dgm:pt modelId="{4CC2A726-4DF7-4B61-8EA9-C776AA95A549}" type="pres">
      <dgm:prSet presAssocID="{A9F48CA0-B85B-4458-AC23-3F6299AE7CF2}" presName="cycle" presStyleCnt="0">
        <dgm:presLayoutVars>
          <dgm:chMax val="1"/>
          <dgm:dir/>
          <dgm:animLvl val="ctr"/>
          <dgm:resizeHandles val="exact"/>
        </dgm:presLayoutVars>
      </dgm:prSet>
      <dgm:spPr/>
      <dgm:t>
        <a:bodyPr/>
        <a:lstStyle/>
        <a:p>
          <a:endParaRPr lang="es-AR"/>
        </a:p>
      </dgm:t>
    </dgm:pt>
    <dgm:pt modelId="{9A52EC72-F44B-4563-8F12-31BE98030C73}" type="pres">
      <dgm:prSet presAssocID="{F58074C2-62CA-4AAD-83F9-86A9EA52414A}" presName="centerShape" presStyleLbl="node0" presStyleIdx="0" presStyleCnt="1"/>
      <dgm:spPr/>
      <dgm:t>
        <a:bodyPr/>
        <a:lstStyle/>
        <a:p>
          <a:endParaRPr lang="es-AR"/>
        </a:p>
      </dgm:t>
    </dgm:pt>
    <dgm:pt modelId="{0647D637-619C-451F-8084-44E62D21528F}" type="pres">
      <dgm:prSet presAssocID="{E81300EC-0913-435C-965C-A88DA29AAB91}" presName="parTrans" presStyleLbl="bgSibTrans2D1" presStyleIdx="0" presStyleCnt="5"/>
      <dgm:spPr/>
      <dgm:t>
        <a:bodyPr/>
        <a:lstStyle/>
        <a:p>
          <a:endParaRPr lang="es-AR"/>
        </a:p>
      </dgm:t>
    </dgm:pt>
    <dgm:pt modelId="{15AAAA0F-4593-4F22-B652-8F08B16E55CD}" type="pres">
      <dgm:prSet presAssocID="{82992329-2141-41AE-8498-398419F9D342}" presName="node" presStyleLbl="node1" presStyleIdx="0" presStyleCnt="5">
        <dgm:presLayoutVars>
          <dgm:bulletEnabled val="1"/>
        </dgm:presLayoutVars>
      </dgm:prSet>
      <dgm:spPr/>
      <dgm:t>
        <a:bodyPr/>
        <a:lstStyle/>
        <a:p>
          <a:endParaRPr lang="es-AR"/>
        </a:p>
      </dgm:t>
    </dgm:pt>
    <dgm:pt modelId="{26F3572A-44B5-40A9-A054-A83B3BCE9750}" type="pres">
      <dgm:prSet presAssocID="{563D9B7B-235D-4E46-AC66-2AA43E9B3579}" presName="parTrans" presStyleLbl="bgSibTrans2D1" presStyleIdx="1" presStyleCnt="5"/>
      <dgm:spPr/>
      <dgm:t>
        <a:bodyPr/>
        <a:lstStyle/>
        <a:p>
          <a:endParaRPr lang="es-AR"/>
        </a:p>
      </dgm:t>
    </dgm:pt>
    <dgm:pt modelId="{BAD72918-AD54-4A3F-9FE2-7902A2063F5C}" type="pres">
      <dgm:prSet presAssocID="{FC647F25-4DEC-4063-BBDD-F93B2C5E6756}" presName="node" presStyleLbl="node1" presStyleIdx="1" presStyleCnt="5">
        <dgm:presLayoutVars>
          <dgm:bulletEnabled val="1"/>
        </dgm:presLayoutVars>
      </dgm:prSet>
      <dgm:spPr/>
      <dgm:t>
        <a:bodyPr/>
        <a:lstStyle/>
        <a:p>
          <a:endParaRPr lang="es-AR"/>
        </a:p>
      </dgm:t>
    </dgm:pt>
    <dgm:pt modelId="{1204005B-0B62-484D-8BEB-E7B9E9CE6A61}" type="pres">
      <dgm:prSet presAssocID="{CBB71E3E-4DF6-458D-88C3-25896F11EB85}" presName="parTrans" presStyleLbl="bgSibTrans2D1" presStyleIdx="2" presStyleCnt="5"/>
      <dgm:spPr/>
      <dgm:t>
        <a:bodyPr/>
        <a:lstStyle/>
        <a:p>
          <a:endParaRPr lang="es-AR"/>
        </a:p>
      </dgm:t>
    </dgm:pt>
    <dgm:pt modelId="{DF4F3CC4-9ADE-4D5A-9D51-11C67A5A8F9F}" type="pres">
      <dgm:prSet presAssocID="{ADFE6FFF-2D74-44C2-B492-ED92605EC5A7}" presName="node" presStyleLbl="node1" presStyleIdx="2" presStyleCnt="5">
        <dgm:presLayoutVars>
          <dgm:bulletEnabled val="1"/>
        </dgm:presLayoutVars>
      </dgm:prSet>
      <dgm:spPr/>
      <dgm:t>
        <a:bodyPr/>
        <a:lstStyle/>
        <a:p>
          <a:endParaRPr lang="es-AR"/>
        </a:p>
      </dgm:t>
    </dgm:pt>
    <dgm:pt modelId="{24919086-64EC-4AA4-86E0-5BB512D59A4E}" type="pres">
      <dgm:prSet presAssocID="{34B24C31-3139-4438-9FAB-F6C3EB787214}" presName="parTrans" presStyleLbl="bgSibTrans2D1" presStyleIdx="3" presStyleCnt="5"/>
      <dgm:spPr/>
      <dgm:t>
        <a:bodyPr/>
        <a:lstStyle/>
        <a:p>
          <a:endParaRPr lang="es-AR"/>
        </a:p>
      </dgm:t>
    </dgm:pt>
    <dgm:pt modelId="{3B160805-9078-4245-B410-7C4B6A7BA7FF}" type="pres">
      <dgm:prSet presAssocID="{765913B1-981B-4E84-BEC1-8B96158D51DE}" presName="node" presStyleLbl="node1" presStyleIdx="3" presStyleCnt="5">
        <dgm:presLayoutVars>
          <dgm:bulletEnabled val="1"/>
        </dgm:presLayoutVars>
      </dgm:prSet>
      <dgm:spPr/>
      <dgm:t>
        <a:bodyPr/>
        <a:lstStyle/>
        <a:p>
          <a:endParaRPr lang="es-AR"/>
        </a:p>
      </dgm:t>
    </dgm:pt>
    <dgm:pt modelId="{AE69F434-AD44-46B7-B1E6-421BA0253FEE}" type="pres">
      <dgm:prSet presAssocID="{C224E661-2CBA-401E-8AAF-5E2DB52196FF}" presName="parTrans" presStyleLbl="bgSibTrans2D1" presStyleIdx="4" presStyleCnt="5"/>
      <dgm:spPr/>
      <dgm:t>
        <a:bodyPr/>
        <a:lstStyle/>
        <a:p>
          <a:endParaRPr lang="es-AR"/>
        </a:p>
      </dgm:t>
    </dgm:pt>
    <dgm:pt modelId="{D62C025A-76D4-44BE-97D6-AE59001111A1}" type="pres">
      <dgm:prSet presAssocID="{69EDA406-EAEE-43EA-A179-62889B2D4515}" presName="node" presStyleLbl="node1" presStyleIdx="4" presStyleCnt="5">
        <dgm:presLayoutVars>
          <dgm:bulletEnabled val="1"/>
        </dgm:presLayoutVars>
      </dgm:prSet>
      <dgm:spPr/>
      <dgm:t>
        <a:bodyPr/>
        <a:lstStyle/>
        <a:p>
          <a:endParaRPr lang="es-AR"/>
        </a:p>
      </dgm:t>
    </dgm:pt>
  </dgm:ptLst>
  <dgm:cxnLst>
    <dgm:cxn modelId="{02AB979E-9B6E-4AC3-B48F-25121024E188}" srcId="{F58074C2-62CA-4AAD-83F9-86A9EA52414A}" destId="{69EDA406-EAEE-43EA-A179-62889B2D4515}" srcOrd="4" destOrd="0" parTransId="{C224E661-2CBA-401E-8AAF-5E2DB52196FF}" sibTransId="{CA03CF91-9F68-4B48-A4E7-A06220690B3C}"/>
    <dgm:cxn modelId="{7A4AF818-C239-4D4F-B475-FEF1C24FF567}" type="presOf" srcId="{A9F48CA0-B85B-4458-AC23-3F6299AE7CF2}" destId="{4CC2A726-4DF7-4B61-8EA9-C776AA95A549}" srcOrd="0" destOrd="0" presId="urn:microsoft.com/office/officeart/2005/8/layout/radial4"/>
    <dgm:cxn modelId="{BE6CC9AB-9899-4E9E-BAAB-A9E76AC60050}" type="presOf" srcId="{82992329-2141-41AE-8498-398419F9D342}" destId="{15AAAA0F-4593-4F22-B652-8F08B16E55CD}" srcOrd="0" destOrd="0" presId="urn:microsoft.com/office/officeart/2005/8/layout/radial4"/>
    <dgm:cxn modelId="{1CA0974A-4354-486C-B412-C3CF625EF768}" type="presOf" srcId="{E81300EC-0913-435C-965C-A88DA29AAB91}" destId="{0647D637-619C-451F-8084-44E62D21528F}" srcOrd="0" destOrd="0" presId="urn:microsoft.com/office/officeart/2005/8/layout/radial4"/>
    <dgm:cxn modelId="{A5CCA479-F7E5-4428-81FB-1FFADAC6FC2C}" type="presOf" srcId="{F58074C2-62CA-4AAD-83F9-86A9EA52414A}" destId="{9A52EC72-F44B-4563-8F12-31BE98030C73}" srcOrd="0" destOrd="0" presId="urn:microsoft.com/office/officeart/2005/8/layout/radial4"/>
    <dgm:cxn modelId="{9F2B6E35-0DC5-44B3-A04E-3980A64C81AC}" srcId="{F58074C2-62CA-4AAD-83F9-86A9EA52414A}" destId="{82992329-2141-41AE-8498-398419F9D342}" srcOrd="0" destOrd="0" parTransId="{E81300EC-0913-435C-965C-A88DA29AAB91}" sibTransId="{28E59B27-8808-4C52-B10D-E7ADC0DB3DF9}"/>
    <dgm:cxn modelId="{B077B8A2-D401-46BB-BBBE-F8CCD11E2D12}" srcId="{F58074C2-62CA-4AAD-83F9-86A9EA52414A}" destId="{765913B1-981B-4E84-BEC1-8B96158D51DE}" srcOrd="3" destOrd="0" parTransId="{34B24C31-3139-4438-9FAB-F6C3EB787214}" sibTransId="{6B2D5FA1-396A-43DF-9AD5-9E3E613AE9C6}"/>
    <dgm:cxn modelId="{109EB35E-AF14-4C57-AA7D-0CEE144E1641}" type="presOf" srcId="{34B24C31-3139-4438-9FAB-F6C3EB787214}" destId="{24919086-64EC-4AA4-86E0-5BB512D59A4E}" srcOrd="0" destOrd="0" presId="urn:microsoft.com/office/officeart/2005/8/layout/radial4"/>
    <dgm:cxn modelId="{DCD4CD90-2314-4EFA-9C26-9B7E4F5DCEFD}" type="presOf" srcId="{FC647F25-4DEC-4063-BBDD-F93B2C5E6756}" destId="{BAD72918-AD54-4A3F-9FE2-7902A2063F5C}" srcOrd="0" destOrd="0" presId="urn:microsoft.com/office/officeart/2005/8/layout/radial4"/>
    <dgm:cxn modelId="{6D5838E4-CA40-4AC8-9654-0651DC5397FB}" srcId="{F58074C2-62CA-4AAD-83F9-86A9EA52414A}" destId="{ADFE6FFF-2D74-44C2-B492-ED92605EC5A7}" srcOrd="2" destOrd="0" parTransId="{CBB71E3E-4DF6-458D-88C3-25896F11EB85}" sibTransId="{9C5D00A8-4F96-44F5-8778-54093F0D050A}"/>
    <dgm:cxn modelId="{745D9266-4C03-43FB-B910-EA6E736C9AC3}" type="presOf" srcId="{C224E661-2CBA-401E-8AAF-5E2DB52196FF}" destId="{AE69F434-AD44-46B7-B1E6-421BA0253FEE}" srcOrd="0" destOrd="0" presId="urn:microsoft.com/office/officeart/2005/8/layout/radial4"/>
    <dgm:cxn modelId="{131EAD3F-F156-42FA-B8D4-8FCB4DA9CEC0}" type="presOf" srcId="{765913B1-981B-4E84-BEC1-8B96158D51DE}" destId="{3B160805-9078-4245-B410-7C4B6A7BA7FF}" srcOrd="0" destOrd="0" presId="urn:microsoft.com/office/officeart/2005/8/layout/radial4"/>
    <dgm:cxn modelId="{B44F76E4-BA5D-4F4C-AE95-A7EAC9BD5B53}" type="presOf" srcId="{69EDA406-EAEE-43EA-A179-62889B2D4515}" destId="{D62C025A-76D4-44BE-97D6-AE59001111A1}" srcOrd="0" destOrd="0" presId="urn:microsoft.com/office/officeart/2005/8/layout/radial4"/>
    <dgm:cxn modelId="{FFF32158-99E4-4A6E-BFE1-709132315BD0}" type="presOf" srcId="{ADFE6FFF-2D74-44C2-B492-ED92605EC5A7}" destId="{DF4F3CC4-9ADE-4D5A-9D51-11C67A5A8F9F}" srcOrd="0" destOrd="0" presId="urn:microsoft.com/office/officeart/2005/8/layout/radial4"/>
    <dgm:cxn modelId="{07F0F65A-E5EF-4C50-9999-C2786A9FDF38}" type="presOf" srcId="{563D9B7B-235D-4E46-AC66-2AA43E9B3579}" destId="{26F3572A-44B5-40A9-A054-A83B3BCE9750}" srcOrd="0" destOrd="0" presId="urn:microsoft.com/office/officeart/2005/8/layout/radial4"/>
    <dgm:cxn modelId="{95709704-88CC-418B-B1FA-A6C9A479E333}" type="presOf" srcId="{CBB71E3E-4DF6-458D-88C3-25896F11EB85}" destId="{1204005B-0B62-484D-8BEB-E7B9E9CE6A61}" srcOrd="0" destOrd="0" presId="urn:microsoft.com/office/officeart/2005/8/layout/radial4"/>
    <dgm:cxn modelId="{3483F096-B4B7-45D9-8948-50950B9FE6AE}" srcId="{F58074C2-62CA-4AAD-83F9-86A9EA52414A}" destId="{FC647F25-4DEC-4063-BBDD-F93B2C5E6756}" srcOrd="1" destOrd="0" parTransId="{563D9B7B-235D-4E46-AC66-2AA43E9B3579}" sibTransId="{22BFA187-88E4-4EBC-A0B9-A88562F9E4C1}"/>
    <dgm:cxn modelId="{E98F13FA-F723-4894-85E2-4F0C4C71CA7E}" srcId="{A9F48CA0-B85B-4458-AC23-3F6299AE7CF2}" destId="{F58074C2-62CA-4AAD-83F9-86A9EA52414A}" srcOrd="0" destOrd="0" parTransId="{E31E9712-B288-41EB-93BE-1F25BD8AADD3}" sibTransId="{A45342B1-59A4-4DDF-BE5E-FE6E305D033B}"/>
    <dgm:cxn modelId="{4099DF94-369C-4E6D-93DF-27B6D30830D3}" type="presParOf" srcId="{4CC2A726-4DF7-4B61-8EA9-C776AA95A549}" destId="{9A52EC72-F44B-4563-8F12-31BE98030C73}" srcOrd="0" destOrd="0" presId="urn:microsoft.com/office/officeart/2005/8/layout/radial4"/>
    <dgm:cxn modelId="{C0FFED11-3BE4-469A-B839-D0F979306D5F}" type="presParOf" srcId="{4CC2A726-4DF7-4B61-8EA9-C776AA95A549}" destId="{0647D637-619C-451F-8084-44E62D21528F}" srcOrd="1" destOrd="0" presId="urn:microsoft.com/office/officeart/2005/8/layout/radial4"/>
    <dgm:cxn modelId="{97E22660-0900-4073-9EB6-BECBF8780F10}" type="presParOf" srcId="{4CC2A726-4DF7-4B61-8EA9-C776AA95A549}" destId="{15AAAA0F-4593-4F22-B652-8F08B16E55CD}" srcOrd="2" destOrd="0" presId="urn:microsoft.com/office/officeart/2005/8/layout/radial4"/>
    <dgm:cxn modelId="{BD3D298F-BC83-435E-AA98-56F9295A7605}" type="presParOf" srcId="{4CC2A726-4DF7-4B61-8EA9-C776AA95A549}" destId="{26F3572A-44B5-40A9-A054-A83B3BCE9750}" srcOrd="3" destOrd="0" presId="urn:microsoft.com/office/officeart/2005/8/layout/radial4"/>
    <dgm:cxn modelId="{03C86896-4DC2-403F-B187-5206953488C1}" type="presParOf" srcId="{4CC2A726-4DF7-4B61-8EA9-C776AA95A549}" destId="{BAD72918-AD54-4A3F-9FE2-7902A2063F5C}" srcOrd="4" destOrd="0" presId="urn:microsoft.com/office/officeart/2005/8/layout/radial4"/>
    <dgm:cxn modelId="{F615174A-F6FE-4CDE-8C94-7A7F1783499C}" type="presParOf" srcId="{4CC2A726-4DF7-4B61-8EA9-C776AA95A549}" destId="{1204005B-0B62-484D-8BEB-E7B9E9CE6A61}" srcOrd="5" destOrd="0" presId="urn:microsoft.com/office/officeart/2005/8/layout/radial4"/>
    <dgm:cxn modelId="{D0C2E886-76FB-4050-A208-732C8A2477D6}" type="presParOf" srcId="{4CC2A726-4DF7-4B61-8EA9-C776AA95A549}" destId="{DF4F3CC4-9ADE-4D5A-9D51-11C67A5A8F9F}" srcOrd="6" destOrd="0" presId="urn:microsoft.com/office/officeart/2005/8/layout/radial4"/>
    <dgm:cxn modelId="{45F43D4A-AB07-4264-8F41-551C75542CEB}" type="presParOf" srcId="{4CC2A726-4DF7-4B61-8EA9-C776AA95A549}" destId="{24919086-64EC-4AA4-86E0-5BB512D59A4E}" srcOrd="7" destOrd="0" presId="urn:microsoft.com/office/officeart/2005/8/layout/radial4"/>
    <dgm:cxn modelId="{823047DE-1E78-41DF-A292-95AB85F31AEC}" type="presParOf" srcId="{4CC2A726-4DF7-4B61-8EA9-C776AA95A549}" destId="{3B160805-9078-4245-B410-7C4B6A7BA7FF}" srcOrd="8" destOrd="0" presId="urn:microsoft.com/office/officeart/2005/8/layout/radial4"/>
    <dgm:cxn modelId="{E20472F2-6440-43F2-9D9D-BE15C3427F12}" type="presParOf" srcId="{4CC2A726-4DF7-4B61-8EA9-C776AA95A549}" destId="{AE69F434-AD44-46B7-B1E6-421BA0253FEE}" srcOrd="9" destOrd="0" presId="urn:microsoft.com/office/officeart/2005/8/layout/radial4"/>
    <dgm:cxn modelId="{46293502-4A83-43AD-B32D-0010EA040E6B}" type="presParOf" srcId="{4CC2A726-4DF7-4B61-8EA9-C776AA95A549}" destId="{D62C025A-76D4-44BE-97D6-AE59001111A1}"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EC72-F44B-4563-8F12-31BE98030C73}">
      <dsp:nvSpPr>
        <dsp:cNvPr id="0" name=""/>
        <dsp:cNvSpPr/>
      </dsp:nvSpPr>
      <dsp:spPr>
        <a:xfrm>
          <a:off x="3004630" y="3790936"/>
          <a:ext cx="2082316" cy="2082316"/>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rtlCol="0" anchor="ctr" anchorCtr="0">
          <a:noAutofit/>
        </a:bodyPr>
        <a:lstStyle/>
        <a:p>
          <a:pPr lvl="0" algn="ctr" defTabSz="577850" rtl="0">
            <a:lnSpc>
              <a:spcPct val="90000"/>
            </a:lnSpc>
            <a:spcBef>
              <a:spcPct val="0"/>
            </a:spcBef>
            <a:spcAft>
              <a:spcPct val="35000"/>
            </a:spcAft>
          </a:pPr>
          <a:r>
            <a:rPr lang="es-ES" sz="1300" b="1" kern="1200" noProof="0" dirty="0" smtClean="0"/>
            <a:t>Implementación</a:t>
          </a:r>
          <a:endParaRPr lang="es-ES" sz="1300" b="1" kern="1200" noProof="0" dirty="0"/>
        </a:p>
      </dsp:txBody>
      <dsp:txXfrm>
        <a:off x="3309578" y="4095884"/>
        <a:ext cx="1472420" cy="1472420"/>
      </dsp:txXfrm>
    </dsp:sp>
    <dsp:sp modelId="{0647D637-619C-451F-8084-44E62D21528F}">
      <dsp:nvSpPr>
        <dsp:cNvPr id="0" name=""/>
        <dsp:cNvSpPr/>
      </dsp:nvSpPr>
      <dsp:spPr>
        <a:xfrm rot="10800000">
          <a:off x="989719" y="4535365"/>
          <a:ext cx="1904090" cy="593460"/>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5AAAA0F-4593-4F22-B652-8F08B16E55CD}">
      <dsp:nvSpPr>
        <dsp:cNvPr id="0" name=""/>
        <dsp:cNvSpPr/>
      </dsp:nvSpPr>
      <dsp:spPr>
        <a:xfrm>
          <a:off x="619" y="4040814"/>
          <a:ext cx="1978200" cy="158256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43815" rIns="43815" bIns="43815" numCol="1" spcCol="1270" rtlCol="0" anchor="ctr" anchorCtr="0">
          <a:noAutofit/>
        </a:bodyPr>
        <a:lstStyle/>
        <a:p>
          <a:pPr lvl="0" algn="ctr" defTabSz="1022350" rtl="0">
            <a:lnSpc>
              <a:spcPct val="90000"/>
            </a:lnSpc>
            <a:spcBef>
              <a:spcPct val="0"/>
            </a:spcBef>
            <a:spcAft>
              <a:spcPct val="35000"/>
            </a:spcAft>
          </a:pPr>
          <a:r>
            <a:rPr lang="es-ES" sz="2300" kern="1200" noProof="0" dirty="0" smtClean="0"/>
            <a:t>Paso 1: Mapeo</a:t>
          </a:r>
          <a:endParaRPr lang="es-ES" sz="2300" kern="1200" noProof="0" dirty="0"/>
        </a:p>
      </dsp:txBody>
      <dsp:txXfrm>
        <a:off x="46971" y="4087166"/>
        <a:ext cx="1885496" cy="1489856"/>
      </dsp:txXfrm>
    </dsp:sp>
    <dsp:sp modelId="{26F3572A-44B5-40A9-A054-A83B3BCE9750}">
      <dsp:nvSpPr>
        <dsp:cNvPr id="0" name=""/>
        <dsp:cNvSpPr/>
      </dsp:nvSpPr>
      <dsp:spPr>
        <a:xfrm rot="13500000">
          <a:off x="1605974" y="3047595"/>
          <a:ext cx="1904090" cy="593460"/>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AD72918-AD54-4A3F-9FE2-7902A2063F5C}">
      <dsp:nvSpPr>
        <dsp:cNvPr id="0" name=""/>
        <dsp:cNvSpPr/>
      </dsp:nvSpPr>
      <dsp:spPr>
        <a:xfrm>
          <a:off x="895721" y="1879848"/>
          <a:ext cx="1978200" cy="158256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43815" rIns="43815" bIns="43815" numCol="1" spcCol="1270" rtlCol="0" anchor="ctr" anchorCtr="0">
          <a:noAutofit/>
        </a:bodyPr>
        <a:lstStyle/>
        <a:p>
          <a:pPr lvl="0" algn="ctr" defTabSz="1022350" rtl="0">
            <a:lnSpc>
              <a:spcPct val="90000"/>
            </a:lnSpc>
            <a:spcBef>
              <a:spcPct val="0"/>
            </a:spcBef>
            <a:spcAft>
              <a:spcPct val="35000"/>
            </a:spcAft>
          </a:pPr>
          <a:r>
            <a:rPr lang="es-ES" sz="2300" kern="1200" noProof="0" dirty="0" smtClean="0"/>
            <a:t>Paso 2: Interfaces abstractas</a:t>
          </a:r>
          <a:endParaRPr lang="es-ES" sz="2300" kern="1200" noProof="0" dirty="0"/>
        </a:p>
      </dsp:txBody>
      <dsp:txXfrm>
        <a:off x="942073" y="1926200"/>
        <a:ext cx="1885496" cy="1489856"/>
      </dsp:txXfrm>
    </dsp:sp>
    <dsp:sp modelId="{1204005B-0B62-484D-8BEB-E7B9E9CE6A61}">
      <dsp:nvSpPr>
        <dsp:cNvPr id="0" name=""/>
        <dsp:cNvSpPr/>
      </dsp:nvSpPr>
      <dsp:spPr>
        <a:xfrm rot="16200000">
          <a:off x="3093743" y="2431341"/>
          <a:ext cx="1904090" cy="593460"/>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F4F3CC4-9ADE-4D5A-9D51-11C67A5A8F9F}">
      <dsp:nvSpPr>
        <dsp:cNvPr id="0" name=""/>
        <dsp:cNvSpPr/>
      </dsp:nvSpPr>
      <dsp:spPr>
        <a:xfrm>
          <a:off x="3056688" y="984746"/>
          <a:ext cx="1978200" cy="158256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43815" rIns="43815" bIns="43815" numCol="1" spcCol="1270" rtlCol="0" anchor="ctr" anchorCtr="0">
          <a:noAutofit/>
        </a:bodyPr>
        <a:lstStyle/>
        <a:p>
          <a:pPr lvl="0" algn="ctr" defTabSz="1022350" rtl="0">
            <a:lnSpc>
              <a:spcPct val="90000"/>
            </a:lnSpc>
            <a:spcBef>
              <a:spcPct val="0"/>
            </a:spcBef>
            <a:spcAft>
              <a:spcPct val="35000"/>
            </a:spcAft>
          </a:pPr>
          <a:r>
            <a:rPr lang="es-ES" sz="2300" kern="1200" noProof="0" dirty="0" smtClean="0"/>
            <a:t>Paso 3: Fabrica abstractas</a:t>
          </a:r>
          <a:endParaRPr lang="es-ES" sz="2300" kern="1200" noProof="0" dirty="0"/>
        </a:p>
      </dsp:txBody>
      <dsp:txXfrm>
        <a:off x="3103040" y="1031098"/>
        <a:ext cx="1885496" cy="1489856"/>
      </dsp:txXfrm>
    </dsp:sp>
    <dsp:sp modelId="{24919086-64EC-4AA4-86E0-5BB512D59A4E}">
      <dsp:nvSpPr>
        <dsp:cNvPr id="0" name=""/>
        <dsp:cNvSpPr/>
      </dsp:nvSpPr>
      <dsp:spPr>
        <a:xfrm rot="18900000">
          <a:off x="4581512" y="3047595"/>
          <a:ext cx="1904090" cy="593460"/>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B160805-9078-4245-B410-7C4B6A7BA7FF}">
      <dsp:nvSpPr>
        <dsp:cNvPr id="0" name=""/>
        <dsp:cNvSpPr/>
      </dsp:nvSpPr>
      <dsp:spPr>
        <a:xfrm>
          <a:off x="5217654" y="1879848"/>
          <a:ext cx="1978200" cy="158256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43815" rIns="43815" bIns="43815" numCol="1" spcCol="1270" rtlCol="0" anchor="ctr" anchorCtr="0">
          <a:noAutofit/>
        </a:bodyPr>
        <a:lstStyle/>
        <a:p>
          <a:pPr lvl="0" algn="ctr" defTabSz="1022350" rtl="0">
            <a:lnSpc>
              <a:spcPct val="90000"/>
            </a:lnSpc>
            <a:spcBef>
              <a:spcPct val="0"/>
            </a:spcBef>
            <a:spcAft>
              <a:spcPct val="35000"/>
            </a:spcAft>
          </a:pPr>
          <a:r>
            <a:rPr lang="es-ES" sz="2300" kern="1200" noProof="0" dirty="0" smtClean="0"/>
            <a:t>Paso 4: Fabricas concretas</a:t>
          </a:r>
          <a:endParaRPr lang="es-ES" sz="2300" kern="1200" noProof="0" dirty="0"/>
        </a:p>
      </dsp:txBody>
      <dsp:txXfrm>
        <a:off x="5264006" y="1926200"/>
        <a:ext cx="1885496" cy="1489856"/>
      </dsp:txXfrm>
    </dsp:sp>
    <dsp:sp modelId="{AE69F434-AD44-46B7-B1E6-421BA0253FEE}">
      <dsp:nvSpPr>
        <dsp:cNvPr id="0" name=""/>
        <dsp:cNvSpPr/>
      </dsp:nvSpPr>
      <dsp:spPr>
        <a:xfrm>
          <a:off x="5197766" y="4535365"/>
          <a:ext cx="1904090" cy="593460"/>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62C025A-76D4-44BE-97D6-AE59001111A1}">
      <dsp:nvSpPr>
        <dsp:cNvPr id="0" name=""/>
        <dsp:cNvSpPr/>
      </dsp:nvSpPr>
      <dsp:spPr>
        <a:xfrm>
          <a:off x="6112756" y="4040814"/>
          <a:ext cx="1978200" cy="158256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43815" rIns="43815" bIns="43815" numCol="1" spcCol="1270" rtlCol="0" anchor="ctr" anchorCtr="0">
          <a:noAutofit/>
        </a:bodyPr>
        <a:lstStyle/>
        <a:p>
          <a:pPr lvl="0" algn="ctr" defTabSz="1022350" rtl="0">
            <a:lnSpc>
              <a:spcPct val="90000"/>
            </a:lnSpc>
            <a:spcBef>
              <a:spcPct val="0"/>
            </a:spcBef>
            <a:spcAft>
              <a:spcPct val="35000"/>
            </a:spcAft>
          </a:pPr>
          <a:r>
            <a:rPr lang="es-ES" sz="2300" kern="1200" noProof="0" dirty="0" smtClean="0"/>
            <a:t>Paso 5: Inicialización</a:t>
          </a:r>
          <a:endParaRPr lang="es-ES" sz="2300" kern="1200" noProof="0" dirty="0"/>
        </a:p>
      </dsp:txBody>
      <dsp:txXfrm>
        <a:off x="6159108" y="4087166"/>
        <a:ext cx="1885496" cy="148985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92EF36-99BB-486B-9953-12F10C34D8CE}" type="datetime1">
              <a:rPr lang="es-ES" smtClean="0"/>
              <a:t>20/09/2022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s-ES" smtClean="0"/>
              <a:t>‹Nº›</a:t>
            </a:fld>
            <a:endParaRPr lang="es-E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1D74CA2-1448-4464-979C-3AF4DD41BC43}" type="datetime1">
              <a:rPr lang="es-ES" noProof="0" smtClean="0"/>
              <a:t>20/09/2022</a:t>
            </a:fld>
            <a:endParaRPr lang="es-ES" noProof="0" dirty="0"/>
          </a:p>
        </p:txBody>
      </p:sp>
      <p:sp>
        <p:nvSpPr>
          <p:cNvPr id="4" name="Marcador de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s-ES" noProof="0" smtClean="0"/>
              <a:t>‹Nº›</a:t>
            </a:fld>
            <a:endParaRPr lang="es-ES"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a:t>
            </a:fld>
            <a:endParaRPr lang="es-ES" dirty="0"/>
          </a:p>
        </p:txBody>
      </p:sp>
    </p:spTree>
    <p:extLst>
      <p:ext uri="{BB962C8B-B14F-4D97-AF65-F5344CB8AC3E}">
        <p14:creationId xmlns:p14="http://schemas.microsoft.com/office/powerpoint/2010/main" val="354760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11</a:t>
            </a:fld>
            <a:endParaRPr lang="es-ES" dirty="0"/>
          </a:p>
        </p:txBody>
      </p:sp>
    </p:spTree>
    <p:extLst>
      <p:ext uri="{BB962C8B-B14F-4D97-AF65-F5344CB8AC3E}">
        <p14:creationId xmlns:p14="http://schemas.microsoft.com/office/powerpoint/2010/main" val="1757609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12</a:t>
            </a:fld>
            <a:endParaRPr lang="es-ES" dirty="0"/>
          </a:p>
        </p:txBody>
      </p:sp>
    </p:spTree>
    <p:extLst>
      <p:ext uri="{BB962C8B-B14F-4D97-AF65-F5344CB8AC3E}">
        <p14:creationId xmlns:p14="http://schemas.microsoft.com/office/powerpoint/2010/main" val="148315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13</a:t>
            </a:fld>
            <a:endParaRPr lang="es-ES" dirty="0"/>
          </a:p>
        </p:txBody>
      </p:sp>
    </p:spTree>
    <p:extLst>
      <p:ext uri="{BB962C8B-B14F-4D97-AF65-F5344CB8AC3E}">
        <p14:creationId xmlns:p14="http://schemas.microsoft.com/office/powerpoint/2010/main" val="358037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14</a:t>
            </a:fld>
            <a:endParaRPr lang="es-ES" dirty="0"/>
          </a:p>
        </p:txBody>
      </p:sp>
    </p:spTree>
    <p:extLst>
      <p:ext uri="{BB962C8B-B14F-4D97-AF65-F5344CB8AC3E}">
        <p14:creationId xmlns:p14="http://schemas.microsoft.com/office/powerpoint/2010/main" val="30032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2</a:t>
            </a:fld>
            <a:endParaRPr lang="es-ES" dirty="0"/>
          </a:p>
        </p:txBody>
      </p:sp>
    </p:spTree>
    <p:extLst>
      <p:ext uri="{BB962C8B-B14F-4D97-AF65-F5344CB8AC3E}">
        <p14:creationId xmlns:p14="http://schemas.microsoft.com/office/powerpoint/2010/main" val="341795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3</a:t>
            </a:fld>
            <a:endParaRPr lang="es-ES" dirty="0"/>
          </a:p>
        </p:txBody>
      </p:sp>
    </p:spTree>
    <p:extLst>
      <p:ext uri="{BB962C8B-B14F-4D97-AF65-F5344CB8AC3E}">
        <p14:creationId xmlns:p14="http://schemas.microsoft.com/office/powerpoint/2010/main" val="229729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4</a:t>
            </a:fld>
            <a:endParaRPr lang="es-ES" dirty="0"/>
          </a:p>
        </p:txBody>
      </p:sp>
    </p:spTree>
    <p:extLst>
      <p:ext uri="{BB962C8B-B14F-4D97-AF65-F5344CB8AC3E}">
        <p14:creationId xmlns:p14="http://schemas.microsoft.com/office/powerpoint/2010/main" val="16744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5</a:t>
            </a:fld>
            <a:endParaRPr lang="es-ES" dirty="0"/>
          </a:p>
        </p:txBody>
      </p:sp>
    </p:spTree>
    <p:extLst>
      <p:ext uri="{BB962C8B-B14F-4D97-AF65-F5344CB8AC3E}">
        <p14:creationId xmlns:p14="http://schemas.microsoft.com/office/powerpoint/2010/main" val="408890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6</a:t>
            </a:fld>
            <a:endParaRPr lang="es-ES" dirty="0"/>
          </a:p>
        </p:txBody>
      </p:sp>
    </p:spTree>
    <p:extLst>
      <p:ext uri="{BB962C8B-B14F-4D97-AF65-F5344CB8AC3E}">
        <p14:creationId xmlns:p14="http://schemas.microsoft.com/office/powerpoint/2010/main" val="354916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8</a:t>
            </a:fld>
            <a:endParaRPr lang="es-ES" dirty="0"/>
          </a:p>
        </p:txBody>
      </p:sp>
    </p:spTree>
    <p:extLst>
      <p:ext uri="{BB962C8B-B14F-4D97-AF65-F5344CB8AC3E}">
        <p14:creationId xmlns:p14="http://schemas.microsoft.com/office/powerpoint/2010/main" val="332536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9</a:t>
            </a:fld>
            <a:endParaRPr lang="es-ES" dirty="0"/>
          </a:p>
        </p:txBody>
      </p:sp>
    </p:spTree>
    <p:extLst>
      <p:ext uri="{BB962C8B-B14F-4D97-AF65-F5344CB8AC3E}">
        <p14:creationId xmlns:p14="http://schemas.microsoft.com/office/powerpoint/2010/main" val="135528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3AEF9EC-8318-4FF6-847E-A85BBD2B7E49}" type="slidenum">
              <a:rPr lang="es-ES" smtClean="0"/>
              <a:t>10</a:t>
            </a:fld>
            <a:endParaRPr lang="es-ES" dirty="0"/>
          </a:p>
        </p:txBody>
      </p:sp>
    </p:spTree>
    <p:extLst>
      <p:ext uri="{BB962C8B-B14F-4D97-AF65-F5344CB8AC3E}">
        <p14:creationId xmlns:p14="http://schemas.microsoft.com/office/powerpoint/2010/main" val="1842886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texto vertical 2"/>
          <p:cNvSpPr>
            <a:spLocks noGrp="1"/>
          </p:cNvSpPr>
          <p:nvPr>
            <p:ph type="body" orient="vert" idx="1" hasCustomPrompt="1"/>
          </p:nvPr>
        </p:nvSpPr>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067D038C-BE96-4182-BDC0-59E235B768CE}" type="datetime1">
              <a:rPr lang="es-ES" noProof="0" smtClean="0"/>
              <a:t>20/09/2022</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50680" y="365125"/>
            <a:ext cx="1645920" cy="5811838"/>
          </a:xfrm>
        </p:spPr>
        <p:txBody>
          <a:bodyPr vert="eaVert" rtlCol="0"/>
          <a:lstStyle>
            <a:lvl1pPr rtl="0">
              <a:defRPr/>
            </a:lvl1pPr>
          </a:lstStyle>
          <a:p>
            <a:pPr rtl="0"/>
            <a:r>
              <a:rPr lang="es-ES" noProof="0" smtClean="0"/>
              <a:t>Haga clic para modificar el estilo de título del patrón</a:t>
            </a:r>
            <a:endParaRPr lang="es-ES" noProof="0" dirty="0"/>
          </a:p>
        </p:txBody>
      </p:sp>
      <p:sp>
        <p:nvSpPr>
          <p:cNvPr id="3" name="Marcador de texto vertical 2"/>
          <p:cNvSpPr>
            <a:spLocks noGrp="1"/>
          </p:cNvSpPr>
          <p:nvPr>
            <p:ph type="body" orient="vert" idx="1" hasCustomPrompt="1"/>
          </p:nvPr>
        </p:nvSpPr>
        <p:spPr>
          <a:xfrm>
            <a:off x="1295400" y="365125"/>
            <a:ext cx="7624664" cy="5811838"/>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D5A91A1-64A0-4D30-9EB3-281E14FAFC6F}" type="datetime1">
              <a:rPr lang="es-ES" noProof="0" smtClean="0"/>
              <a:t>20/09/2022</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hasCustomPrompt="1"/>
          </p:nvPr>
        </p:nvSpPr>
        <p:spPr/>
        <p:txBody>
          <a:bodyPr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8701FAC6-7780-4364-805D-54C599AF0D8B}" type="datetime1">
              <a:rPr lang="es-ES" noProof="0" smtClean="0"/>
              <a:t>20/09/2022</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12648" y="265176"/>
            <a:ext cx="8229600" cy="3081528"/>
          </a:xfrm>
        </p:spPr>
        <p:txBody>
          <a:bodyPr rtlCol="0" anchor="b">
            <a:normAutofit/>
          </a:bodyPr>
          <a:lstStyle>
            <a:lvl1pPr rtl="0">
              <a:defRPr sz="5400"/>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hasCustomPrompt="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dirty="0"/>
              <a:t>Haga clic para modificar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840ACE26-2ED4-40E8-8CA0-526DD21D65AF}" type="datetime1">
              <a:rPr lang="es-ES" noProof="0" smtClean="0"/>
              <a:t>20/09/2022</a:t>
            </a:fld>
            <a:endParaRPr lang="es-ES" noProof="0" dirty="0"/>
          </a:p>
        </p:txBody>
      </p:sp>
      <p:sp>
        <p:nvSpPr>
          <p:cNvPr id="6" name="Marcador de número de diapositiva 5"/>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sz="half" idx="1" hasCustomPrompt="1"/>
          </p:nvPr>
        </p:nvSpPr>
        <p:spPr>
          <a:xfrm>
            <a:off x="1295401"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hasCustomPrompt="1"/>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5459E118-7789-49F9-927D-63FF551CAC72}" type="datetime1">
              <a:rPr lang="es-ES" noProof="0" smtClean="0"/>
              <a:t>20/09/2022</a:t>
            </a:fld>
            <a:endParaRPr lang="es-ES" noProof="0" dirty="0"/>
          </a:p>
        </p:txBody>
      </p:sp>
      <p:sp>
        <p:nvSpPr>
          <p:cNvPr id="7" name="Marcador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hasCustomPrompt="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4" name="Marcador de contenido 3"/>
          <p:cNvSpPr>
            <a:spLocks noGrp="1"/>
          </p:cNvSpPr>
          <p:nvPr>
            <p:ph sz="half" idx="2" hasCustomPrompt="1"/>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texto 4"/>
          <p:cNvSpPr>
            <a:spLocks noGrp="1"/>
          </p:cNvSpPr>
          <p:nvPr>
            <p:ph type="body" sz="quarter" idx="3" hasCustomPrompt="1"/>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6" name="Marcador de contenido 5"/>
          <p:cNvSpPr>
            <a:spLocks noGrp="1"/>
          </p:cNvSpPr>
          <p:nvPr>
            <p:ph sz="quarter" idx="4" hasCustomPrompt="1"/>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59B3D23F-7240-4629-9C4F-05C1CDD2682C}" type="datetime1">
              <a:rPr lang="es-ES" noProof="0" smtClean="0"/>
              <a:t>20/09/2022</a:t>
            </a:fld>
            <a:endParaRPr lang="es-ES" noProof="0" dirty="0"/>
          </a:p>
        </p:txBody>
      </p:sp>
      <p:sp>
        <p:nvSpPr>
          <p:cNvPr id="9" name="Marcador de número de diapositiva 8"/>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993287ED-89C3-44D8-AD64-88CD88AFA46F}" type="datetime1">
              <a:rPr lang="es-ES" noProof="0" smtClean="0"/>
              <a:t>20/09/2022</a:t>
            </a:fld>
            <a:endParaRPr lang="es-ES" noProof="0" dirty="0"/>
          </a:p>
        </p:txBody>
      </p:sp>
      <p:sp>
        <p:nvSpPr>
          <p:cNvPr id="5" name="Marcador de número de diapositiva 4"/>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800AED35-45BF-4138-953F-01AC3803672C}" type="datetime1">
              <a:rPr lang="es-ES" noProof="0" smtClean="0"/>
              <a:t>20/09/2022</a:t>
            </a:fld>
            <a:endParaRPr lang="es-ES" noProof="0" dirty="0"/>
          </a:p>
        </p:txBody>
      </p:sp>
      <p:sp>
        <p:nvSpPr>
          <p:cNvPr id="4" name="Marcador de número de diapositiva 3"/>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79330" y="457200"/>
            <a:ext cx="3603070" cy="1554480"/>
          </a:xfrm>
        </p:spPr>
        <p:txBody>
          <a:bodyPr rtlCol="0" anchor="b"/>
          <a:lstStyle>
            <a:lvl1pPr rtl="0">
              <a:lnSpc>
                <a:spcPts val="3100"/>
              </a:lnSpc>
              <a:defRPr sz="3200"/>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hasCustomPrompt="1"/>
          </p:nvPr>
        </p:nvSpPr>
        <p:spPr>
          <a:xfrm>
            <a:off x="606490" y="685800"/>
            <a:ext cx="6102220" cy="5486400"/>
          </a:xfrm>
        </p:spPr>
        <p:txBody>
          <a:bodyPr rtlCol="0">
            <a:normAutofit/>
          </a:bodyPr>
          <a:lstStyle>
            <a:lvl1pPr rtl="0">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hasCustomPrompt="1"/>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08B7E9E-D200-4F89-BD6A-E2396A131FA4}" type="datetime1">
              <a:rPr lang="es-ES" noProof="0" smtClean="0"/>
              <a:t>20/09/2022</a:t>
            </a:fld>
            <a:endParaRPr lang="es-ES" noProof="0" dirty="0"/>
          </a:p>
        </p:txBody>
      </p:sp>
      <p:sp>
        <p:nvSpPr>
          <p:cNvPr id="7" name="Marcador de número de diapositiva 6"/>
          <p:cNvSpPr>
            <a:spLocks noGrp="1"/>
          </p:cNvSpPr>
          <p:nvPr>
            <p:ph type="sldNum" sz="quarter" idx="12"/>
          </p:nvPr>
        </p:nvSpPr>
        <p:spPr/>
        <p:txBody>
          <a:bodyPr rtlCol="0"/>
          <a:lstStyle/>
          <a:p>
            <a:pPr rtl="0"/>
            <a:fld id="{E31375A4-56A4-47D6-9801-1991572033F7}" type="slidenum">
              <a:rPr lang="es-ES" noProof="0" smtClean="0"/>
              <a:t>‹Nº›</a:t>
            </a:fld>
            <a:endParaRPr lang="es-E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7982712" y="457200"/>
            <a:ext cx="3602736" cy="1554480"/>
          </a:xfrm>
        </p:spPr>
        <p:txBody>
          <a:bodyPr rtlCol="0" anchor="b"/>
          <a:lstStyle>
            <a:lvl1pPr rtl="0">
              <a:lnSpc>
                <a:spcPts val="3100"/>
              </a:lnSpc>
              <a:defRPr sz="3200"/>
            </a:lvl1pPr>
          </a:lstStyle>
          <a:p>
            <a:pPr rtl="0"/>
            <a:r>
              <a:rPr lang="es-ES" noProof="0" smtClean="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texto 3"/>
          <p:cNvSpPr>
            <a:spLocks noGrp="1"/>
          </p:cNvSpPr>
          <p:nvPr>
            <p:ph type="body" sz="half" idx="2" hasCustomPrompt="1"/>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Haga clic para modificar el estilo de texto del patrón</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0"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es-ES" noProof="0" dirty="0"/>
              <a:t>Agregar un pie de página</a:t>
            </a:r>
          </a:p>
        </p:txBody>
      </p:sp>
      <p:sp>
        <p:nvSpPr>
          <p:cNvPr id="4" name="Marcador de fecha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D5E912B8-247B-42A2-9C7F-AE5B1B068D48}" type="datetime1">
              <a:rPr lang="es-ES" noProof="0" smtClean="0"/>
              <a:t>20/09/2022</a:t>
            </a:fld>
            <a:endParaRPr lang="es-ES" noProof="0" dirty="0"/>
          </a:p>
        </p:txBody>
      </p:sp>
      <p:sp>
        <p:nvSpPr>
          <p:cNvPr id="6" name="Marcador de número de diapositiva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es-ES" noProof="0" smtClean="0"/>
              <a:pPr rtl="0"/>
              <a:t>‹Nº›</a:t>
            </a:fld>
            <a:endParaRPr lang="es-ES"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948" y="1624582"/>
            <a:ext cx="10400778" cy="3083767"/>
          </a:xfrm>
        </p:spPr>
        <p:txBody>
          <a:bodyPr rtlCol="0"/>
          <a:lstStyle/>
          <a:p>
            <a:pPr rtl="0"/>
            <a:r>
              <a:rPr lang="es-ES" b="1" dirty="0" err="1" smtClean="0"/>
              <a:t>Abstract</a:t>
            </a:r>
            <a:r>
              <a:rPr lang="es-ES" b="1" dirty="0" smtClean="0"/>
              <a:t> Factory</a:t>
            </a:r>
            <a:endParaRPr lang="es-ES" b="1"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2043" y="-493909"/>
            <a:ext cx="9601200" cy="1069940"/>
          </a:xfrm>
        </p:spPr>
        <p:txBody>
          <a:bodyPr rtlCol="0"/>
          <a:lstStyle/>
          <a:p>
            <a:pPr rtl="0"/>
            <a:r>
              <a:rPr lang="es-ES" dirty="0" smtClean="0"/>
              <a:t>Paso 3: </a:t>
            </a:r>
            <a:endParaRPr lang="es-E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43" y="576031"/>
            <a:ext cx="11900432" cy="6174215"/>
          </a:xfrm>
          <a:prstGeom prst="rect">
            <a:avLst/>
          </a:prstGeom>
        </p:spPr>
      </p:pic>
    </p:spTree>
    <p:extLst>
      <p:ext uri="{BB962C8B-B14F-4D97-AF65-F5344CB8AC3E}">
        <p14:creationId xmlns:p14="http://schemas.microsoft.com/office/powerpoint/2010/main" val="56544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2043" y="-442882"/>
            <a:ext cx="9601200" cy="1069940"/>
          </a:xfrm>
        </p:spPr>
        <p:txBody>
          <a:bodyPr rtlCol="0"/>
          <a:lstStyle/>
          <a:p>
            <a:pPr rtl="0"/>
            <a:r>
              <a:rPr lang="es-ES" dirty="0" smtClean="0"/>
              <a:t>Paso 4: </a:t>
            </a:r>
            <a:endParaRPr lang="es-ES"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12" y="627058"/>
            <a:ext cx="11726174" cy="6083806"/>
          </a:xfrm>
          <a:prstGeom prst="rect">
            <a:avLst/>
          </a:prstGeom>
        </p:spPr>
      </p:pic>
    </p:spTree>
    <p:extLst>
      <p:ext uri="{BB962C8B-B14F-4D97-AF65-F5344CB8AC3E}">
        <p14:creationId xmlns:p14="http://schemas.microsoft.com/office/powerpoint/2010/main" val="1776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4000" dirty="0" smtClean="0"/>
              <a:t>Paso 5:</a:t>
            </a:r>
            <a:endParaRPr lang="es-ES" sz="4000" dirty="0"/>
          </a:p>
        </p:txBody>
      </p:sp>
      <p:sp>
        <p:nvSpPr>
          <p:cNvPr id="3" name="Marcador de contenido 2"/>
          <p:cNvSpPr>
            <a:spLocks noGrp="1"/>
          </p:cNvSpPr>
          <p:nvPr>
            <p:ph idx="1"/>
          </p:nvPr>
        </p:nvSpPr>
        <p:spPr/>
        <p:txBody>
          <a:bodyPr rtlCol="0">
            <a:noAutofit/>
          </a:bodyPr>
          <a:lstStyle/>
          <a:p>
            <a:pPr marL="0" lvl="0" indent="0" algn="ctr">
              <a:buNone/>
            </a:pPr>
            <a:r>
              <a:rPr lang="es-AR" sz="4000" dirty="0"/>
              <a:t>I</a:t>
            </a:r>
            <a:r>
              <a:rPr lang="es-AR" sz="4000" dirty="0" smtClean="0"/>
              <a:t>nstanciar </a:t>
            </a:r>
            <a:r>
              <a:rPr lang="es-AR" sz="4000" dirty="0"/>
              <a:t>una de las clases concretas de la </a:t>
            </a:r>
            <a:r>
              <a:rPr lang="es-AR" sz="4000" dirty="0" smtClean="0"/>
              <a:t>fábrica, dependiendo de la configuración de la aplicación o del entorno actual. Pasa </a:t>
            </a:r>
            <a:r>
              <a:rPr lang="es-AR" sz="4000" dirty="0"/>
              <a:t>este objeto de fábrica a todas las clases que construyen productos.</a:t>
            </a:r>
          </a:p>
        </p:txBody>
      </p:sp>
    </p:spTree>
    <p:extLst>
      <p:ext uri="{BB962C8B-B14F-4D97-AF65-F5344CB8AC3E}">
        <p14:creationId xmlns:p14="http://schemas.microsoft.com/office/powerpoint/2010/main" val="389803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normAutofit/>
          </a:bodyPr>
          <a:lstStyle/>
          <a:p>
            <a:pPr algn="ctr" rtl="0"/>
            <a:r>
              <a:rPr lang="es-ES" sz="4000" b="1" dirty="0" smtClean="0"/>
              <a:t>Otros ejemplos:  </a:t>
            </a:r>
            <a:endParaRPr lang="es-ES" sz="4000" b="1"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06" y="2272901"/>
            <a:ext cx="5486875" cy="365791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565" y="2106921"/>
            <a:ext cx="5434063" cy="3989876"/>
          </a:xfrm>
          <a:prstGeom prst="rect">
            <a:avLst/>
          </a:prstGeom>
        </p:spPr>
      </p:pic>
    </p:spTree>
    <p:extLst>
      <p:ext uri="{BB962C8B-B14F-4D97-AF65-F5344CB8AC3E}">
        <p14:creationId xmlns:p14="http://schemas.microsoft.com/office/powerpoint/2010/main" val="70231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948" y="1624582"/>
            <a:ext cx="10400778" cy="3083767"/>
          </a:xfrm>
        </p:spPr>
        <p:txBody>
          <a:bodyPr rtlCol="0"/>
          <a:lstStyle/>
          <a:p>
            <a:pPr rtl="0"/>
            <a:r>
              <a:rPr lang="es-ES" b="1" dirty="0" smtClean="0"/>
              <a:t>Fin.</a:t>
            </a:r>
            <a:endParaRPr lang="es-ES" b="1" dirty="0"/>
          </a:p>
        </p:txBody>
      </p:sp>
    </p:spTree>
    <p:extLst>
      <p:ext uri="{BB962C8B-B14F-4D97-AF65-F5344CB8AC3E}">
        <p14:creationId xmlns:p14="http://schemas.microsoft.com/office/powerpoint/2010/main" val="72471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fontScale="90000"/>
          </a:bodyPr>
          <a:lstStyle/>
          <a:p>
            <a:pPr rtl="0"/>
            <a:r>
              <a:rPr lang="es-ES" sz="4000" b="1" dirty="0" smtClean="0"/>
              <a:t>Relación con el patrón Factory </a:t>
            </a:r>
            <a:r>
              <a:rPr lang="es-ES" sz="4000" b="1" dirty="0" err="1" smtClean="0"/>
              <a:t>Method</a:t>
            </a:r>
            <a:r>
              <a:rPr lang="es-ES" sz="4000" b="1" dirty="0" smtClean="0"/>
              <a:t> </a:t>
            </a:r>
            <a:endParaRPr lang="es-ES" sz="4000" b="1" dirty="0"/>
          </a:p>
        </p:txBody>
      </p:sp>
      <p:sp>
        <p:nvSpPr>
          <p:cNvPr id="3" name="Marcador de contenido 2"/>
          <p:cNvSpPr>
            <a:spLocks noGrp="1"/>
          </p:cNvSpPr>
          <p:nvPr>
            <p:ph idx="1"/>
          </p:nvPr>
        </p:nvSpPr>
        <p:spPr/>
        <p:txBody>
          <a:bodyPr rtlCol="0">
            <a:noAutofit/>
          </a:bodyPr>
          <a:lstStyle/>
          <a:p>
            <a:pPr marL="0" indent="0" algn="ctr">
              <a:buNone/>
            </a:pPr>
            <a:r>
              <a:rPr lang="es-ES" sz="4000" dirty="0" err="1"/>
              <a:t>Abstract</a:t>
            </a:r>
            <a:r>
              <a:rPr lang="es-ES" sz="4000" dirty="0"/>
              <a:t> Factory generalmente se implementa utilizando Factory </a:t>
            </a:r>
            <a:r>
              <a:rPr lang="es-ES" sz="4000" dirty="0" err="1"/>
              <a:t>Method</a:t>
            </a:r>
            <a:r>
              <a:rPr lang="es-ES" sz="4000" dirty="0"/>
              <a:t> y por tanto provee al menos toda la flexibilidad de éste. La diferencia principal entre ambos es que el primero trata con familias de productos, mientras que el otro se preocupa por un único producto.</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8065594" y="2475781"/>
            <a:ext cx="3603070" cy="1554480"/>
          </a:xfrm>
        </p:spPr>
        <p:txBody>
          <a:bodyPr rtlCol="0">
            <a:normAutofit/>
          </a:bodyPr>
          <a:lstStyle/>
          <a:p>
            <a:pPr algn="ctr" rtl="0"/>
            <a:r>
              <a:rPr lang="es-ES" sz="4000" b="1" dirty="0" smtClean="0"/>
              <a:t>Definición</a:t>
            </a:r>
            <a:endParaRPr lang="es-ES" sz="4000" b="1" dirty="0"/>
          </a:p>
        </p:txBody>
      </p:sp>
      <p:sp>
        <p:nvSpPr>
          <p:cNvPr id="9" name="Marcador de contenido 8"/>
          <p:cNvSpPr>
            <a:spLocks noGrp="1"/>
          </p:cNvSpPr>
          <p:nvPr>
            <p:ph idx="1"/>
          </p:nvPr>
        </p:nvSpPr>
        <p:spPr/>
        <p:txBody>
          <a:bodyPr rtlCol="0">
            <a:normAutofit/>
          </a:bodyPr>
          <a:lstStyle/>
          <a:p>
            <a:pPr marL="0" indent="0" algn="ctr">
              <a:buNone/>
            </a:pPr>
            <a:endParaRPr lang="es-AR" sz="3600" dirty="0" smtClean="0"/>
          </a:p>
          <a:p>
            <a:pPr marL="0" indent="0" algn="ctr">
              <a:buNone/>
            </a:pPr>
            <a:endParaRPr lang="es-AR" sz="3600" dirty="0"/>
          </a:p>
          <a:p>
            <a:pPr marL="0" indent="0" algn="ctr">
              <a:buNone/>
            </a:pPr>
            <a:r>
              <a:rPr lang="es-AR" sz="3600" dirty="0" smtClean="0"/>
              <a:t>Patrón </a:t>
            </a:r>
            <a:r>
              <a:rPr lang="es-AR" sz="3600" dirty="0"/>
              <a:t>de diseño que provee una interface para crear familias de objetos relacionados o dependientes sin especificar su clase concreta.</a:t>
            </a:r>
            <a:endParaRPr lang="es-ES" sz="3600" dirty="0"/>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086" y="750499"/>
            <a:ext cx="10846625" cy="5377254"/>
          </a:xfrm>
        </p:spPr>
      </p:pic>
    </p:spTree>
    <p:extLst>
      <p:ext uri="{BB962C8B-B14F-4D97-AF65-F5344CB8AC3E}">
        <p14:creationId xmlns:p14="http://schemas.microsoft.com/office/powerpoint/2010/main" val="1078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7884543" y="2475781"/>
            <a:ext cx="3881887" cy="1554480"/>
          </a:xfrm>
        </p:spPr>
        <p:txBody>
          <a:bodyPr rtlCol="0">
            <a:normAutofit/>
          </a:bodyPr>
          <a:lstStyle/>
          <a:p>
            <a:pPr algn="ctr" rtl="0"/>
            <a:r>
              <a:rPr lang="es-ES" sz="4000" b="1" dirty="0" smtClean="0"/>
              <a:t>Aplicabilidad</a:t>
            </a:r>
            <a:endParaRPr lang="es-ES" sz="4000" b="1" dirty="0"/>
          </a:p>
        </p:txBody>
      </p:sp>
      <p:sp>
        <p:nvSpPr>
          <p:cNvPr id="9" name="Marcador de contenido 8"/>
          <p:cNvSpPr>
            <a:spLocks noGrp="1"/>
          </p:cNvSpPr>
          <p:nvPr>
            <p:ph idx="1"/>
          </p:nvPr>
        </p:nvSpPr>
        <p:spPr>
          <a:xfrm>
            <a:off x="606490" y="0"/>
            <a:ext cx="6102220" cy="6858000"/>
          </a:xfrm>
        </p:spPr>
        <p:txBody>
          <a:bodyPr rtlCol="0">
            <a:normAutofit/>
          </a:bodyPr>
          <a:lstStyle/>
          <a:p>
            <a:pPr marL="0" indent="0">
              <a:buNone/>
            </a:pPr>
            <a:endParaRPr lang="es-AR" sz="4600" b="1" dirty="0" smtClean="0"/>
          </a:p>
          <a:p>
            <a:r>
              <a:rPr lang="es-AR" sz="4000" dirty="0" smtClean="0"/>
              <a:t>Cuando </a:t>
            </a:r>
            <a:r>
              <a:rPr lang="es-AR" sz="4000" dirty="0"/>
              <a:t>tu código deba funcionar con varias familias de productos </a:t>
            </a:r>
            <a:r>
              <a:rPr lang="es-AR" sz="4000" dirty="0" smtClean="0"/>
              <a:t>relacionados.</a:t>
            </a:r>
          </a:p>
          <a:p>
            <a:pPr lvl="0"/>
            <a:r>
              <a:rPr lang="es-AR" sz="4000" dirty="0"/>
              <a:t>En un programa bien diseñado cada clase es responsable tan solo de una cosa. </a:t>
            </a:r>
          </a:p>
        </p:txBody>
      </p:sp>
    </p:spTree>
    <p:extLst>
      <p:ext uri="{BB962C8B-B14F-4D97-AF65-F5344CB8AC3E}">
        <p14:creationId xmlns:p14="http://schemas.microsoft.com/office/powerpoint/2010/main" val="4044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texto 12"/>
          <p:cNvSpPr>
            <a:spLocks noGrp="1"/>
          </p:cNvSpPr>
          <p:nvPr>
            <p:ph type="body" idx="1"/>
          </p:nvPr>
        </p:nvSpPr>
        <p:spPr>
          <a:xfrm>
            <a:off x="298581" y="299002"/>
            <a:ext cx="5670898" cy="685800"/>
          </a:xfrm>
        </p:spPr>
        <p:txBody>
          <a:bodyPr rtlCol="0">
            <a:normAutofit/>
          </a:bodyPr>
          <a:lstStyle/>
          <a:p>
            <a:pPr algn="ctr" rtl="0"/>
            <a:r>
              <a:rPr lang="es-ES" sz="4000" b="1" dirty="0" smtClean="0"/>
              <a:t>PROS</a:t>
            </a:r>
            <a:endParaRPr lang="es-ES" sz="4000" b="1" dirty="0"/>
          </a:p>
        </p:txBody>
      </p:sp>
      <p:sp>
        <p:nvSpPr>
          <p:cNvPr id="15" name="Marcador de texto 14"/>
          <p:cNvSpPr>
            <a:spLocks noGrp="1"/>
          </p:cNvSpPr>
          <p:nvPr>
            <p:ph type="body" sz="quarter" idx="3"/>
          </p:nvPr>
        </p:nvSpPr>
        <p:spPr>
          <a:xfrm>
            <a:off x="6327648" y="298791"/>
            <a:ext cx="5475576" cy="685800"/>
          </a:xfrm>
        </p:spPr>
        <p:txBody>
          <a:bodyPr rtlCol="0">
            <a:normAutofit/>
          </a:bodyPr>
          <a:lstStyle/>
          <a:p>
            <a:pPr algn="ctr" rtl="0"/>
            <a:r>
              <a:rPr lang="es-ES" sz="4000" b="1" dirty="0" smtClean="0"/>
              <a:t>CONS</a:t>
            </a:r>
            <a:endParaRPr lang="es-ES" sz="4000" b="1" dirty="0"/>
          </a:p>
        </p:txBody>
      </p:sp>
      <p:sp>
        <p:nvSpPr>
          <p:cNvPr id="16" name="Marcador de contenido 15"/>
          <p:cNvSpPr>
            <a:spLocks noGrp="1"/>
          </p:cNvSpPr>
          <p:nvPr>
            <p:ph sz="quarter" idx="4"/>
          </p:nvPr>
        </p:nvSpPr>
        <p:spPr>
          <a:xfrm>
            <a:off x="6327648" y="1069675"/>
            <a:ext cx="5475576" cy="4039907"/>
          </a:xfrm>
        </p:spPr>
        <p:txBody>
          <a:bodyPr rtlCol="0">
            <a:normAutofit/>
          </a:bodyPr>
          <a:lstStyle/>
          <a:p>
            <a:pPr>
              <a:buFont typeface="Georgia" panose="02040502050405020303" pitchFamily="18" charset="0"/>
              <a:buChar char="x"/>
            </a:pPr>
            <a:r>
              <a:rPr lang="es-AR" sz="2400" dirty="0"/>
              <a:t>Puede ser que el código se complique más de lo que debería, ya que se introducen muchas nuevas interfaces y clases junto al patrón</a:t>
            </a:r>
            <a:r>
              <a:rPr lang="es-AR" sz="2400" dirty="0" smtClean="0"/>
              <a:t>.</a:t>
            </a:r>
            <a:endParaRPr lang="es-AR" sz="2400" dirty="0"/>
          </a:p>
        </p:txBody>
      </p:sp>
      <p:sp>
        <p:nvSpPr>
          <p:cNvPr id="3" name="Marcador de contenido 2"/>
          <p:cNvSpPr>
            <a:spLocks noGrp="1"/>
          </p:cNvSpPr>
          <p:nvPr>
            <p:ph sz="half" idx="2"/>
          </p:nvPr>
        </p:nvSpPr>
        <p:spPr>
          <a:xfrm>
            <a:off x="298581" y="1069675"/>
            <a:ext cx="5670898" cy="5486399"/>
          </a:xfrm>
        </p:spPr>
        <p:txBody>
          <a:bodyPr>
            <a:noAutofit/>
          </a:bodyPr>
          <a:lstStyle/>
          <a:p>
            <a:pPr lvl="0">
              <a:buFont typeface="Wingdings" panose="05000000000000000000" pitchFamily="2" charset="2"/>
              <a:buChar char="ü"/>
            </a:pPr>
            <a:r>
              <a:rPr lang="es-AR" sz="2400" dirty="0"/>
              <a:t>Puedes tener la certeza de que los productos que obtienes de una fábrica son compatibles entre </a:t>
            </a:r>
            <a:r>
              <a:rPr lang="es-AR" sz="2400" dirty="0" smtClean="0"/>
              <a:t>sí.</a:t>
            </a:r>
          </a:p>
          <a:p>
            <a:pPr lvl="0">
              <a:buFont typeface="Wingdings" panose="05000000000000000000" pitchFamily="2" charset="2"/>
              <a:buChar char="ü"/>
            </a:pPr>
            <a:r>
              <a:rPr lang="es-AR" sz="2400" dirty="0" smtClean="0"/>
              <a:t>Evitas </a:t>
            </a:r>
            <a:r>
              <a:rPr lang="es-AR" sz="2400" dirty="0"/>
              <a:t>un acoplamiento fuerte entre productos concretos y el código </a:t>
            </a:r>
            <a:r>
              <a:rPr lang="es-AR" sz="2400" dirty="0" smtClean="0"/>
              <a:t>cliente.</a:t>
            </a:r>
          </a:p>
          <a:p>
            <a:pPr lvl="0">
              <a:buFont typeface="Wingdings" panose="05000000000000000000" pitchFamily="2" charset="2"/>
              <a:buChar char="ü"/>
            </a:pPr>
            <a:r>
              <a:rPr lang="es-AR" sz="2400" dirty="0" smtClean="0"/>
              <a:t>Principio </a:t>
            </a:r>
            <a:r>
              <a:rPr lang="es-AR" sz="2400" dirty="0"/>
              <a:t>de responsabilidad única. Puedes mover el código de creación de productos a un solo lugar, haciendo que el código sea más fácil de </a:t>
            </a:r>
            <a:r>
              <a:rPr lang="es-AR" sz="2400" dirty="0" smtClean="0"/>
              <a:t>mantener.</a:t>
            </a:r>
          </a:p>
          <a:p>
            <a:pPr lvl="0">
              <a:buFont typeface="Wingdings" panose="05000000000000000000" pitchFamily="2" charset="2"/>
              <a:buChar char="ü"/>
            </a:pPr>
            <a:r>
              <a:rPr lang="es-AR" sz="2400" dirty="0" smtClean="0"/>
              <a:t>Principio </a:t>
            </a:r>
            <a:r>
              <a:rPr lang="es-AR" sz="2400" dirty="0"/>
              <a:t>de abierto/cerrado. Puedes introducir nuevas variantes de productos sin descomponer el código cliente existente.</a:t>
            </a: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descr="Diagrama radial convergente que muestra la relación de tres pasos que apuntan hacia un objetivo central"/>
          <p:cNvGraphicFramePr>
            <a:graphicFrameLocks noGrp="1"/>
          </p:cNvGraphicFramePr>
          <p:nvPr>
            <p:ph sz="half" idx="2"/>
            <p:extLst>
              <p:ext uri="{D42A27DB-BD31-4B8C-83A1-F6EECF244321}">
                <p14:modId xmlns:p14="http://schemas.microsoft.com/office/powerpoint/2010/main" val="1128286652"/>
              </p:ext>
            </p:extLst>
          </p:nvPr>
        </p:nvGraphicFramePr>
        <p:xfrm>
          <a:off x="1863305" y="0"/>
          <a:ext cx="809157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21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dirty="0" smtClean="0"/>
              <a:t>Paso 1: </a:t>
            </a:r>
            <a:endParaRPr lang="es-ES" dirty="0"/>
          </a:p>
        </p:txBody>
      </p:sp>
      <p:pic>
        <p:nvPicPr>
          <p:cNvPr id="3" name="Imagen 2"/>
          <p:cNvPicPr>
            <a:picLocks noChangeAspect="1"/>
          </p:cNvPicPr>
          <p:nvPr/>
        </p:nvPicPr>
        <p:blipFill>
          <a:blip r:embed="rId3"/>
          <a:stretch>
            <a:fillRect/>
          </a:stretch>
        </p:blipFill>
        <p:spPr>
          <a:xfrm>
            <a:off x="3594292" y="362303"/>
            <a:ext cx="6810760" cy="6176520"/>
          </a:xfrm>
          <a:prstGeom prst="rect">
            <a:avLst/>
          </a:prstGeom>
        </p:spPr>
      </p:pic>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2043" y="-442882"/>
            <a:ext cx="9601200" cy="1069940"/>
          </a:xfrm>
        </p:spPr>
        <p:txBody>
          <a:bodyPr rtlCol="0"/>
          <a:lstStyle/>
          <a:p>
            <a:pPr rtl="0"/>
            <a:r>
              <a:rPr lang="es-ES" dirty="0" smtClean="0"/>
              <a:t>Paso 2: </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43" y="627058"/>
            <a:ext cx="11899037" cy="6173491"/>
          </a:xfrm>
          <a:prstGeom prst="rect">
            <a:avLst/>
          </a:prstGeom>
        </p:spPr>
      </p:pic>
    </p:spTree>
    <p:extLst>
      <p:ext uri="{BB962C8B-B14F-4D97-AF65-F5344CB8AC3E}">
        <p14:creationId xmlns:p14="http://schemas.microsoft.com/office/powerpoint/2010/main" val="1301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al bruñido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408_TF03030981" id="{9BC45F59-C158-475D-86BC-285062B262F9}" vid="{FEF0A36F-AF71-49BB-A7AE-4CAD26789D46}"/>
    </a:ext>
  </a:extLst>
</a:theme>
</file>

<file path=ppt/theme/theme2.xml><?xml version="1.0" encoding="utf-8"?>
<a:theme xmlns:a="http://schemas.openxmlformats.org/drawingml/2006/main" name="Tema de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documentManagement/types"/>
    <ds:schemaRef ds:uri="http://purl.org/dc/terms/"/>
    <ds:schemaRef ds:uri="a4f35948-e619-41b3-aa29-22878b09cfd2"/>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en metal bruñido verde (pantalla ancha)</Template>
  <TotalTime>472</TotalTime>
  <Words>289</Words>
  <Application>Microsoft Office PowerPoint</Application>
  <PresentationFormat>Panorámica</PresentationFormat>
  <Paragraphs>45</Paragraphs>
  <Slides>14</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Georgia</vt:lpstr>
      <vt:lpstr>Wingdings</vt:lpstr>
      <vt:lpstr>Metal bruñido 16x9</vt:lpstr>
      <vt:lpstr>Abstract Factory</vt:lpstr>
      <vt:lpstr>Relación con el patrón Factory Method </vt:lpstr>
      <vt:lpstr>Definición</vt:lpstr>
      <vt:lpstr>Presentación de PowerPoint</vt:lpstr>
      <vt:lpstr>Aplicabilidad</vt:lpstr>
      <vt:lpstr>Presentación de PowerPoint</vt:lpstr>
      <vt:lpstr>Presentación de PowerPoint</vt:lpstr>
      <vt:lpstr>Paso 1: </vt:lpstr>
      <vt:lpstr>Paso 2: </vt:lpstr>
      <vt:lpstr>Paso 3: </vt:lpstr>
      <vt:lpstr>Paso 4: </vt:lpstr>
      <vt:lpstr>Paso 5:</vt:lpstr>
      <vt:lpstr>Otros ejemplos:  </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system32w1102@outlook.com</dc:creator>
  <cp:lastModifiedBy>system32w1102@outlook.com</cp:lastModifiedBy>
  <cp:revision>15</cp:revision>
  <dcterms:created xsi:type="dcterms:W3CDTF">2022-09-17T02:17:32Z</dcterms:created>
  <dcterms:modified xsi:type="dcterms:W3CDTF">2022-09-20T22:28:43Z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