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Albert Sans Medium"/>
      <p:regular r:id="rId36"/>
      <p:bold r:id="rId37"/>
      <p:italic r:id="rId38"/>
      <p:boldItalic r:id="rId39"/>
    </p:embeddedFont>
    <p:embeddedFont>
      <p:font typeface="Bebas Neue"/>
      <p:regular r:id="rId40"/>
    </p:embeddedFont>
    <p:embeddedFont>
      <p:font typeface="Albert Sans SemiBold"/>
      <p:regular r:id="rId41"/>
      <p:bold r:id="rId42"/>
      <p:italic r:id="rId43"/>
      <p:boldItalic r:id="rId44"/>
    </p:embeddedFont>
    <p:embeddedFont>
      <p:font typeface="Albert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ebasNeue-regular.fntdata"/><Relationship Id="rId20" Type="http://schemas.openxmlformats.org/officeDocument/2006/relationships/slide" Target="slides/slide16.xml"/><Relationship Id="rId42" Type="http://schemas.openxmlformats.org/officeDocument/2006/relationships/font" Target="fonts/AlbertSansSemiBold-bold.fntdata"/><Relationship Id="rId41" Type="http://schemas.openxmlformats.org/officeDocument/2006/relationships/font" Target="fonts/AlbertSansSemiBold-regular.fntdata"/><Relationship Id="rId22" Type="http://schemas.openxmlformats.org/officeDocument/2006/relationships/slide" Target="slides/slide18.xml"/><Relationship Id="rId44" Type="http://schemas.openxmlformats.org/officeDocument/2006/relationships/font" Target="fonts/AlbertSansSemiBold-boldItalic.fntdata"/><Relationship Id="rId21" Type="http://schemas.openxmlformats.org/officeDocument/2006/relationships/slide" Target="slides/slide17.xml"/><Relationship Id="rId43" Type="http://schemas.openxmlformats.org/officeDocument/2006/relationships/font" Target="fonts/AlbertSansSemiBold-italic.fntdata"/><Relationship Id="rId24" Type="http://schemas.openxmlformats.org/officeDocument/2006/relationships/slide" Target="slides/slide20.xml"/><Relationship Id="rId46" Type="http://schemas.openxmlformats.org/officeDocument/2006/relationships/font" Target="fonts/AlbertSans-bold.fntdata"/><Relationship Id="rId23" Type="http://schemas.openxmlformats.org/officeDocument/2006/relationships/slide" Target="slides/slide19.xml"/><Relationship Id="rId45" Type="http://schemas.openxmlformats.org/officeDocument/2006/relationships/font" Target="fonts/Albert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AlbertSans-boldItalic.fntdata"/><Relationship Id="rId25" Type="http://schemas.openxmlformats.org/officeDocument/2006/relationships/slide" Target="slides/slide21.xml"/><Relationship Id="rId47" Type="http://schemas.openxmlformats.org/officeDocument/2006/relationships/font" Target="fonts/AlbertSan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AlbertSansMedium-bold.fntdata"/><Relationship Id="rId14" Type="http://schemas.openxmlformats.org/officeDocument/2006/relationships/slide" Target="slides/slide10.xml"/><Relationship Id="rId36" Type="http://schemas.openxmlformats.org/officeDocument/2006/relationships/font" Target="fonts/AlbertSansMedium-regular.fntdata"/><Relationship Id="rId17" Type="http://schemas.openxmlformats.org/officeDocument/2006/relationships/slide" Target="slides/slide13.xml"/><Relationship Id="rId39" Type="http://schemas.openxmlformats.org/officeDocument/2006/relationships/font" Target="fonts/AlbertSansMedium-boldItalic.fntdata"/><Relationship Id="rId16" Type="http://schemas.openxmlformats.org/officeDocument/2006/relationships/slide" Target="slides/slide12.xml"/><Relationship Id="rId38" Type="http://schemas.openxmlformats.org/officeDocument/2006/relationships/font" Target="fonts/AlbertSansMedium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a6d3e980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a6d3e980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Maithaa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a6d3e980f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a6d3e980f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Maithaa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the function to the appropriate button in the inspector of each button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a6aa06b9c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a6aa06b9c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Maithaa/Micah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6d3e980f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6d3e980f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Micah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a6d3e980f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a6d3e980f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for when the learn topic button is pressed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a6d3e980f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a6d3e980f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Micah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6d3e980ff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a6d3e980f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6d3e980f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a6d3e980f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for when a topic button is pressed.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a6d3e980ff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a6d3e980ff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Mariam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a6d3e980ff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a6d3e980ff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db0444bb5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db0444bb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a6d3e980ff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a6d3e980ff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Micah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a6d3e980ff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a6d3e980ff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Mariam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a6d3e980ff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a6d3e980ff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Micah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a6d3e980ff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a6d3e980ff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Mariam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a6d3e980ff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a6d3e980ff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Micah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a6d3e980ff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a6d3e980ff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Micah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a6d3e980ff_3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a6d3e980ff_3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Mariam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a6d3e980ff_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a6d3e980ff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Mariam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db4142793_1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db4142793_1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3db4142793_1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3db4142793_1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db414279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db414279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3db4142793_1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3db4142793_1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3db4142793_1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3db4142793_1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db4142793_1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db4142793_1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db4142793_1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db4142793_1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6aa06b9c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6aa06b9c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db4142793_1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3db4142793_1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db4142793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3db4142793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3db0444bb5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3db0444bb5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801500" y="1171050"/>
            <a:ext cx="5541000" cy="23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4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801500" y="3562950"/>
            <a:ext cx="5541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/>
          <p:nvPr/>
        </p:nvSpPr>
        <p:spPr>
          <a:xfrm rot="10800000"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1832550" y="1417300"/>
            <a:ext cx="5478900" cy="16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1832550" y="2978175"/>
            <a:ext cx="54789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highlight>
                  <a:schemeClr val="dk1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hasCustomPrompt="1" type="title"/>
          </p:nvPr>
        </p:nvSpPr>
        <p:spPr>
          <a:xfrm>
            <a:off x="944850" y="1556475"/>
            <a:ext cx="712800" cy="579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57493" y="1983675"/>
            <a:ext cx="2285400" cy="59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2" type="subTitle"/>
          </p:nvPr>
        </p:nvSpPr>
        <p:spPr>
          <a:xfrm>
            <a:off x="1657500" y="1556475"/>
            <a:ext cx="2914500" cy="57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3"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4" type="title"/>
          </p:nvPr>
        </p:nvSpPr>
        <p:spPr>
          <a:xfrm>
            <a:off x="4572025" y="1556475"/>
            <a:ext cx="712800" cy="579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5" type="subTitle"/>
          </p:nvPr>
        </p:nvSpPr>
        <p:spPr>
          <a:xfrm>
            <a:off x="5284643" y="1983675"/>
            <a:ext cx="2285400" cy="59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6" type="subTitle"/>
          </p:nvPr>
        </p:nvSpPr>
        <p:spPr>
          <a:xfrm>
            <a:off x="5284650" y="1556475"/>
            <a:ext cx="2914500" cy="57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7" type="title"/>
          </p:nvPr>
        </p:nvSpPr>
        <p:spPr>
          <a:xfrm>
            <a:off x="944850" y="3024425"/>
            <a:ext cx="712800" cy="57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8" type="subTitle"/>
          </p:nvPr>
        </p:nvSpPr>
        <p:spPr>
          <a:xfrm>
            <a:off x="1657493" y="3451625"/>
            <a:ext cx="2285400" cy="59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9" type="subTitle"/>
          </p:nvPr>
        </p:nvSpPr>
        <p:spPr>
          <a:xfrm>
            <a:off x="1657500" y="3024425"/>
            <a:ext cx="2914500" cy="57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13" type="title"/>
          </p:nvPr>
        </p:nvSpPr>
        <p:spPr>
          <a:xfrm>
            <a:off x="4572025" y="3024425"/>
            <a:ext cx="712800" cy="57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14" type="subTitle"/>
          </p:nvPr>
        </p:nvSpPr>
        <p:spPr>
          <a:xfrm>
            <a:off x="5284643" y="3451625"/>
            <a:ext cx="2285400" cy="59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5" type="subTitle"/>
          </p:nvPr>
        </p:nvSpPr>
        <p:spPr>
          <a:xfrm>
            <a:off x="5284650" y="3024425"/>
            <a:ext cx="2914500" cy="57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 rot="10800000"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2556450" y="3020700"/>
            <a:ext cx="40311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458150" y="1678800"/>
            <a:ext cx="62277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highlight>
                  <a:schemeClr val="dk1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4733913" y="1231350"/>
            <a:ext cx="3216900" cy="162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733913" y="2853150"/>
            <a:ext cx="32169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highlight>
                  <a:schemeClr val="dk1"/>
                </a:highlight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5253267" y="1751850"/>
            <a:ext cx="2720400" cy="657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5253257" y="2332650"/>
            <a:ext cx="27204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highlight>
                  <a:schemeClr val="dk1"/>
                </a:highlight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71505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2657694" y="1859550"/>
            <a:ext cx="3828600" cy="81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2" type="subTitle"/>
          </p:nvPr>
        </p:nvSpPr>
        <p:spPr>
          <a:xfrm>
            <a:off x="2657706" y="1435950"/>
            <a:ext cx="38286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3" type="subTitle"/>
          </p:nvPr>
        </p:nvSpPr>
        <p:spPr>
          <a:xfrm>
            <a:off x="2657694" y="3373275"/>
            <a:ext cx="3828600" cy="81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4" type="subTitle"/>
          </p:nvPr>
        </p:nvSpPr>
        <p:spPr>
          <a:xfrm>
            <a:off x="2657706" y="2949675"/>
            <a:ext cx="38286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1968746" y="1782000"/>
            <a:ext cx="2253300" cy="82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2" type="subTitle"/>
          </p:nvPr>
        </p:nvSpPr>
        <p:spPr>
          <a:xfrm>
            <a:off x="1968752" y="1358400"/>
            <a:ext cx="22533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3445400" y="3355225"/>
            <a:ext cx="2253300" cy="82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3445407" y="2931625"/>
            <a:ext cx="22533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4921946" y="1782000"/>
            <a:ext cx="2253300" cy="82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4921954" y="1358400"/>
            <a:ext cx="22533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1039654" y="3609750"/>
            <a:ext cx="2253300" cy="82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2" type="subTitle"/>
          </p:nvPr>
        </p:nvSpPr>
        <p:spPr>
          <a:xfrm>
            <a:off x="1039654" y="3186150"/>
            <a:ext cx="22533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3" type="subTitle"/>
          </p:nvPr>
        </p:nvSpPr>
        <p:spPr>
          <a:xfrm>
            <a:off x="3445358" y="3609750"/>
            <a:ext cx="2253300" cy="82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4" type="subTitle"/>
          </p:nvPr>
        </p:nvSpPr>
        <p:spPr>
          <a:xfrm>
            <a:off x="3445358" y="3186150"/>
            <a:ext cx="22533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5" type="subTitle"/>
          </p:nvPr>
        </p:nvSpPr>
        <p:spPr>
          <a:xfrm>
            <a:off x="5851046" y="3609750"/>
            <a:ext cx="2253300" cy="82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6" type="subTitle"/>
          </p:nvPr>
        </p:nvSpPr>
        <p:spPr>
          <a:xfrm>
            <a:off x="5851046" y="3186150"/>
            <a:ext cx="22533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" type="subTitle"/>
          </p:nvPr>
        </p:nvSpPr>
        <p:spPr>
          <a:xfrm>
            <a:off x="2339933" y="1926800"/>
            <a:ext cx="1997400" cy="62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2" type="subTitle"/>
          </p:nvPr>
        </p:nvSpPr>
        <p:spPr>
          <a:xfrm>
            <a:off x="2339939" y="1503200"/>
            <a:ext cx="19974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3" type="subTitle"/>
          </p:nvPr>
        </p:nvSpPr>
        <p:spPr>
          <a:xfrm>
            <a:off x="4806666" y="1926800"/>
            <a:ext cx="1997400" cy="62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4" type="subTitle"/>
          </p:nvPr>
        </p:nvSpPr>
        <p:spPr>
          <a:xfrm>
            <a:off x="4806667" y="1503200"/>
            <a:ext cx="19974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5" type="subTitle"/>
          </p:nvPr>
        </p:nvSpPr>
        <p:spPr>
          <a:xfrm>
            <a:off x="2339933" y="3454300"/>
            <a:ext cx="1997400" cy="62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6" type="subTitle"/>
          </p:nvPr>
        </p:nvSpPr>
        <p:spPr>
          <a:xfrm>
            <a:off x="2339939" y="3030700"/>
            <a:ext cx="19974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7" type="subTitle"/>
          </p:nvPr>
        </p:nvSpPr>
        <p:spPr>
          <a:xfrm>
            <a:off x="4806666" y="3454300"/>
            <a:ext cx="1997400" cy="62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8" type="subTitle"/>
          </p:nvPr>
        </p:nvSpPr>
        <p:spPr>
          <a:xfrm>
            <a:off x="4806667" y="3030700"/>
            <a:ext cx="19974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667550" y="2264850"/>
            <a:ext cx="5808900" cy="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2391900" y="1316550"/>
            <a:ext cx="4360200" cy="1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391900" y="3217050"/>
            <a:ext cx="43602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highlight>
                  <a:schemeClr val="dk1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1" type="subTitle"/>
          </p:nvPr>
        </p:nvSpPr>
        <p:spPr>
          <a:xfrm>
            <a:off x="1165720" y="2167550"/>
            <a:ext cx="1963200" cy="62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2" type="subTitle"/>
          </p:nvPr>
        </p:nvSpPr>
        <p:spPr>
          <a:xfrm>
            <a:off x="1165726" y="1743950"/>
            <a:ext cx="19632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3" type="subTitle"/>
          </p:nvPr>
        </p:nvSpPr>
        <p:spPr>
          <a:xfrm>
            <a:off x="3590391" y="2167550"/>
            <a:ext cx="1963200" cy="62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4" type="subTitle"/>
          </p:nvPr>
        </p:nvSpPr>
        <p:spPr>
          <a:xfrm>
            <a:off x="3590392" y="1743950"/>
            <a:ext cx="19632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idx="5" type="subTitle"/>
          </p:nvPr>
        </p:nvSpPr>
        <p:spPr>
          <a:xfrm>
            <a:off x="1165720" y="3906500"/>
            <a:ext cx="1963200" cy="62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6" type="subTitle"/>
          </p:nvPr>
        </p:nvSpPr>
        <p:spPr>
          <a:xfrm>
            <a:off x="1165726" y="3482900"/>
            <a:ext cx="19632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7" type="subTitle"/>
          </p:nvPr>
        </p:nvSpPr>
        <p:spPr>
          <a:xfrm>
            <a:off x="3590391" y="3906500"/>
            <a:ext cx="1963200" cy="62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8" type="subTitle"/>
          </p:nvPr>
        </p:nvSpPr>
        <p:spPr>
          <a:xfrm>
            <a:off x="3590392" y="3482900"/>
            <a:ext cx="19632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9" type="subTitle"/>
          </p:nvPr>
        </p:nvSpPr>
        <p:spPr>
          <a:xfrm>
            <a:off x="6015054" y="2167550"/>
            <a:ext cx="1963200" cy="62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3" type="subTitle"/>
          </p:nvPr>
        </p:nvSpPr>
        <p:spPr>
          <a:xfrm>
            <a:off x="6015055" y="1743950"/>
            <a:ext cx="19632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14" type="subTitle"/>
          </p:nvPr>
        </p:nvSpPr>
        <p:spPr>
          <a:xfrm>
            <a:off x="6015054" y="3906500"/>
            <a:ext cx="1963200" cy="62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5" type="subTitle"/>
          </p:nvPr>
        </p:nvSpPr>
        <p:spPr>
          <a:xfrm>
            <a:off x="6015055" y="3482900"/>
            <a:ext cx="19632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hasCustomPrompt="1" idx="16" type="title"/>
          </p:nvPr>
        </p:nvSpPr>
        <p:spPr>
          <a:xfrm>
            <a:off x="1165738" y="1316750"/>
            <a:ext cx="1963200" cy="579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21"/>
          <p:cNvSpPr txBox="1"/>
          <p:nvPr>
            <p:ph hasCustomPrompt="1" idx="17" type="title"/>
          </p:nvPr>
        </p:nvSpPr>
        <p:spPr>
          <a:xfrm>
            <a:off x="3590400" y="1316750"/>
            <a:ext cx="1963200" cy="579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21"/>
          <p:cNvSpPr txBox="1"/>
          <p:nvPr>
            <p:ph hasCustomPrompt="1" idx="18" type="title"/>
          </p:nvPr>
        </p:nvSpPr>
        <p:spPr>
          <a:xfrm>
            <a:off x="6015075" y="1316750"/>
            <a:ext cx="1963200" cy="579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21"/>
          <p:cNvSpPr txBox="1"/>
          <p:nvPr>
            <p:ph hasCustomPrompt="1" idx="19" type="title"/>
          </p:nvPr>
        </p:nvSpPr>
        <p:spPr>
          <a:xfrm>
            <a:off x="1165738" y="3055700"/>
            <a:ext cx="1963200" cy="579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21"/>
          <p:cNvSpPr txBox="1"/>
          <p:nvPr>
            <p:ph hasCustomPrompt="1" idx="20" type="title"/>
          </p:nvPr>
        </p:nvSpPr>
        <p:spPr>
          <a:xfrm>
            <a:off x="3590400" y="3055700"/>
            <a:ext cx="1963200" cy="579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21"/>
          <p:cNvSpPr txBox="1"/>
          <p:nvPr>
            <p:ph hasCustomPrompt="1" idx="21" type="title"/>
          </p:nvPr>
        </p:nvSpPr>
        <p:spPr>
          <a:xfrm>
            <a:off x="6015075" y="3055700"/>
            <a:ext cx="1963200" cy="579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hasCustomPrompt="1" type="title"/>
          </p:nvPr>
        </p:nvSpPr>
        <p:spPr>
          <a:xfrm>
            <a:off x="715100" y="1165600"/>
            <a:ext cx="3856800" cy="892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/>
          <p:nvPr>
            <p:ph idx="1" type="subTitle"/>
          </p:nvPr>
        </p:nvSpPr>
        <p:spPr>
          <a:xfrm>
            <a:off x="715100" y="1981900"/>
            <a:ext cx="3856800" cy="3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hasCustomPrompt="1" idx="2" type="title"/>
          </p:nvPr>
        </p:nvSpPr>
        <p:spPr>
          <a:xfrm>
            <a:off x="4572000" y="2615600"/>
            <a:ext cx="3856800" cy="892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0" name="Google Shape;160;p22"/>
          <p:cNvSpPr txBox="1"/>
          <p:nvPr>
            <p:ph idx="3" type="subTitle"/>
          </p:nvPr>
        </p:nvSpPr>
        <p:spPr>
          <a:xfrm>
            <a:off x="4572000" y="3431900"/>
            <a:ext cx="3856800" cy="3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/>
          <p:nvPr/>
        </p:nvSpPr>
        <p:spPr>
          <a:xfrm rot="10800000"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type="ctrTitle"/>
          </p:nvPr>
        </p:nvSpPr>
        <p:spPr>
          <a:xfrm>
            <a:off x="2929950" y="678625"/>
            <a:ext cx="32841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2929950" y="1600221"/>
            <a:ext cx="32841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23"/>
          <p:cNvSpPr txBox="1"/>
          <p:nvPr/>
        </p:nvSpPr>
        <p:spPr>
          <a:xfrm>
            <a:off x="2929950" y="3605089"/>
            <a:ext cx="3284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000">
                <a:solidFill>
                  <a:schemeClr val="accent1"/>
                </a:solidFill>
                <a:highlight>
                  <a:schemeClr val="dk1"/>
                </a:highlight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rPr>
              <a:t>, including icons by </a:t>
            </a:r>
            <a:r>
              <a:rPr b="1" lang="en" sz="1000">
                <a:solidFill>
                  <a:schemeClr val="accent1"/>
                </a:solidFill>
                <a:highlight>
                  <a:schemeClr val="dk1"/>
                </a:highlight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00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lang="en" sz="1000">
                <a:solidFill>
                  <a:schemeClr val="accent1"/>
                </a:solidFill>
                <a:highlight>
                  <a:schemeClr val="dk1"/>
                </a:highlight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accent1"/>
              </a:solidFill>
              <a:highlight>
                <a:schemeClr val="dk1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 b="9395" l="9395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/>
          <p:nvPr/>
        </p:nvSpPr>
        <p:spPr>
          <a:xfrm rot="10800000"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 rotWithShape="1">
          <a:blip r:embed="rId2">
            <a:alphaModFix/>
          </a:blip>
          <a:srcRect b="9395" l="9395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258700" y="1467725"/>
            <a:ext cx="46266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highlight>
                  <a:schemeClr val="dk1"/>
                </a:highlight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525398" y="2100025"/>
            <a:ext cx="2751300" cy="102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525405" y="1676425"/>
            <a:ext cx="27513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4867295" y="2995350"/>
            <a:ext cx="2751300" cy="102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4867302" y="2571750"/>
            <a:ext cx="27513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248425" y="1182450"/>
            <a:ext cx="5883900" cy="54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1248425" y="1882650"/>
            <a:ext cx="4454100" cy="20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1757100" y="1408800"/>
            <a:ext cx="56298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>
            <p:ph type="title"/>
          </p:nvPr>
        </p:nvSpPr>
        <p:spPr>
          <a:xfrm>
            <a:off x="3672850" y="1582500"/>
            <a:ext cx="4756200" cy="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3672850" y="2368500"/>
            <a:ext cx="4756200" cy="11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highlight>
                  <a:schemeClr val="dk1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4657600" y="535000"/>
            <a:ext cx="37713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b="1" sz="31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b="1" sz="31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b="1" sz="31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b="1" sz="31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b="1" sz="31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b="1" sz="31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b="1" sz="31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b="1" sz="31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b="1" sz="31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●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●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●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jpg"/><Relationship Id="rId4" Type="http://schemas.openxmlformats.org/officeDocument/2006/relationships/image" Target="../media/image22.png"/><Relationship Id="rId5" Type="http://schemas.openxmlformats.org/officeDocument/2006/relationships/image" Target="../media/image2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kXcHMZyD7Pg" TargetMode="External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ctrTitle"/>
          </p:nvPr>
        </p:nvSpPr>
        <p:spPr>
          <a:xfrm>
            <a:off x="1935425" y="1079375"/>
            <a:ext cx="5541000" cy="23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/>
              <a:t>(Universal voices)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virtual ASL classroom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>
              <a:latin typeface="Albert Sans SemiBold"/>
              <a:ea typeface="Albert Sans SemiBold"/>
              <a:cs typeface="Albert Sans SemiBold"/>
              <a:sym typeface="Albert Sans SemiBold"/>
            </a:endParaRPr>
          </a:p>
        </p:txBody>
      </p:sp>
      <p:sp>
        <p:nvSpPr>
          <p:cNvPr id="178" name="Google Shape;178;p26"/>
          <p:cNvSpPr txBox="1"/>
          <p:nvPr>
            <p:ph idx="1" type="subTitle"/>
          </p:nvPr>
        </p:nvSpPr>
        <p:spPr>
          <a:xfrm>
            <a:off x="1567925" y="2769300"/>
            <a:ext cx="6276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772100" y="809106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0" name="Google Shape;180;p26"/>
          <p:cNvGrpSpPr/>
          <p:nvPr/>
        </p:nvGrpSpPr>
        <p:grpSpPr>
          <a:xfrm>
            <a:off x="1005997" y="690657"/>
            <a:ext cx="641305" cy="1345997"/>
            <a:chOff x="553644" y="520129"/>
            <a:chExt cx="664290" cy="1394382"/>
          </a:xfrm>
        </p:grpSpPr>
        <p:sp>
          <p:nvSpPr>
            <p:cNvPr id="181" name="Google Shape;181;p26"/>
            <p:cNvSpPr/>
            <p:nvPr/>
          </p:nvSpPr>
          <p:spPr>
            <a:xfrm>
              <a:off x="553644" y="520129"/>
              <a:ext cx="664290" cy="1394382"/>
            </a:xfrm>
            <a:custGeom>
              <a:rect b="b" l="l" r="r" t="t"/>
              <a:pathLst>
                <a:path extrusionOk="0" h="20379" w="9709">
                  <a:moveTo>
                    <a:pt x="8070" y="0"/>
                  </a:moveTo>
                  <a:cubicBezTo>
                    <a:pt x="8019" y="29"/>
                    <a:pt x="7969" y="66"/>
                    <a:pt x="7914" y="86"/>
                  </a:cubicBezTo>
                  <a:cubicBezTo>
                    <a:pt x="7609" y="189"/>
                    <a:pt x="7411" y="410"/>
                    <a:pt x="7279" y="686"/>
                  </a:cubicBezTo>
                  <a:cubicBezTo>
                    <a:pt x="7195" y="861"/>
                    <a:pt x="7120" y="1052"/>
                    <a:pt x="7093" y="1243"/>
                  </a:cubicBezTo>
                  <a:cubicBezTo>
                    <a:pt x="7033" y="1666"/>
                    <a:pt x="6991" y="2093"/>
                    <a:pt x="6973" y="2521"/>
                  </a:cubicBezTo>
                  <a:cubicBezTo>
                    <a:pt x="6944" y="3214"/>
                    <a:pt x="6941" y="3907"/>
                    <a:pt x="6931" y="4600"/>
                  </a:cubicBezTo>
                  <a:cubicBezTo>
                    <a:pt x="6929" y="4689"/>
                    <a:pt x="6944" y="4778"/>
                    <a:pt x="6947" y="4865"/>
                  </a:cubicBezTo>
                  <a:cubicBezTo>
                    <a:pt x="6953" y="5144"/>
                    <a:pt x="6961" y="5423"/>
                    <a:pt x="6959" y="5700"/>
                  </a:cubicBezTo>
                  <a:cubicBezTo>
                    <a:pt x="6959" y="5811"/>
                    <a:pt x="6935" y="5921"/>
                    <a:pt x="6916" y="6080"/>
                  </a:cubicBezTo>
                  <a:cubicBezTo>
                    <a:pt x="6865" y="6009"/>
                    <a:pt x="6844" y="5985"/>
                    <a:pt x="6830" y="5958"/>
                  </a:cubicBezTo>
                  <a:cubicBezTo>
                    <a:pt x="6617" y="5534"/>
                    <a:pt x="6407" y="5108"/>
                    <a:pt x="6191" y="4684"/>
                  </a:cubicBezTo>
                  <a:cubicBezTo>
                    <a:pt x="6032" y="4377"/>
                    <a:pt x="5796" y="4143"/>
                    <a:pt x="5456" y="4050"/>
                  </a:cubicBezTo>
                  <a:cubicBezTo>
                    <a:pt x="5312" y="4010"/>
                    <a:pt x="5171" y="3991"/>
                    <a:pt x="5034" y="3991"/>
                  </a:cubicBezTo>
                  <a:cubicBezTo>
                    <a:pt x="4697" y="3991"/>
                    <a:pt x="4383" y="4110"/>
                    <a:pt x="4096" y="4342"/>
                  </a:cubicBezTo>
                  <a:cubicBezTo>
                    <a:pt x="3895" y="4506"/>
                    <a:pt x="3796" y="4725"/>
                    <a:pt x="3790" y="4983"/>
                  </a:cubicBezTo>
                  <a:cubicBezTo>
                    <a:pt x="3787" y="5106"/>
                    <a:pt x="3793" y="5229"/>
                    <a:pt x="3790" y="5351"/>
                  </a:cubicBezTo>
                  <a:cubicBezTo>
                    <a:pt x="3789" y="5400"/>
                    <a:pt x="3774" y="5450"/>
                    <a:pt x="3765" y="5502"/>
                  </a:cubicBezTo>
                  <a:cubicBezTo>
                    <a:pt x="3730" y="5489"/>
                    <a:pt x="3717" y="5487"/>
                    <a:pt x="3705" y="5480"/>
                  </a:cubicBezTo>
                  <a:cubicBezTo>
                    <a:pt x="3688" y="5468"/>
                    <a:pt x="3672" y="5456"/>
                    <a:pt x="3658" y="5441"/>
                  </a:cubicBezTo>
                  <a:cubicBezTo>
                    <a:pt x="3352" y="5096"/>
                    <a:pt x="2952" y="4929"/>
                    <a:pt x="2518" y="4808"/>
                  </a:cubicBezTo>
                  <a:cubicBezTo>
                    <a:pt x="2442" y="4786"/>
                    <a:pt x="2370" y="4776"/>
                    <a:pt x="2302" y="4776"/>
                  </a:cubicBezTo>
                  <a:cubicBezTo>
                    <a:pt x="2113" y="4776"/>
                    <a:pt x="1955" y="4856"/>
                    <a:pt x="1820" y="5009"/>
                  </a:cubicBezTo>
                  <a:cubicBezTo>
                    <a:pt x="1685" y="5159"/>
                    <a:pt x="1576" y="5334"/>
                    <a:pt x="1466" y="5505"/>
                  </a:cubicBezTo>
                  <a:cubicBezTo>
                    <a:pt x="1300" y="5768"/>
                    <a:pt x="1306" y="6044"/>
                    <a:pt x="1417" y="6326"/>
                  </a:cubicBezTo>
                  <a:cubicBezTo>
                    <a:pt x="1439" y="6384"/>
                    <a:pt x="1451" y="6447"/>
                    <a:pt x="1474" y="6529"/>
                  </a:cubicBezTo>
                  <a:cubicBezTo>
                    <a:pt x="1247" y="6497"/>
                    <a:pt x="1055" y="6473"/>
                    <a:pt x="861" y="6444"/>
                  </a:cubicBezTo>
                  <a:cubicBezTo>
                    <a:pt x="842" y="6442"/>
                    <a:pt x="823" y="6440"/>
                    <a:pt x="804" y="6440"/>
                  </a:cubicBezTo>
                  <a:cubicBezTo>
                    <a:pt x="727" y="6440"/>
                    <a:pt x="657" y="6465"/>
                    <a:pt x="602" y="6530"/>
                  </a:cubicBezTo>
                  <a:cubicBezTo>
                    <a:pt x="467" y="6688"/>
                    <a:pt x="332" y="6848"/>
                    <a:pt x="198" y="7007"/>
                  </a:cubicBezTo>
                  <a:cubicBezTo>
                    <a:pt x="189" y="7018"/>
                    <a:pt x="188" y="7033"/>
                    <a:pt x="185" y="7045"/>
                  </a:cubicBezTo>
                  <a:cubicBezTo>
                    <a:pt x="44" y="7429"/>
                    <a:pt x="0" y="7823"/>
                    <a:pt x="45" y="8229"/>
                  </a:cubicBezTo>
                  <a:cubicBezTo>
                    <a:pt x="90" y="8640"/>
                    <a:pt x="134" y="9052"/>
                    <a:pt x="177" y="9465"/>
                  </a:cubicBezTo>
                  <a:lnTo>
                    <a:pt x="176" y="9463"/>
                  </a:lnTo>
                  <a:lnTo>
                    <a:pt x="176" y="9463"/>
                  </a:lnTo>
                  <a:cubicBezTo>
                    <a:pt x="209" y="9781"/>
                    <a:pt x="252" y="10098"/>
                    <a:pt x="272" y="10418"/>
                  </a:cubicBezTo>
                  <a:cubicBezTo>
                    <a:pt x="296" y="10832"/>
                    <a:pt x="296" y="11246"/>
                    <a:pt x="314" y="11660"/>
                  </a:cubicBezTo>
                  <a:cubicBezTo>
                    <a:pt x="338" y="12173"/>
                    <a:pt x="402" y="12677"/>
                    <a:pt x="650" y="13139"/>
                  </a:cubicBezTo>
                  <a:cubicBezTo>
                    <a:pt x="701" y="13235"/>
                    <a:pt x="734" y="13339"/>
                    <a:pt x="782" y="13438"/>
                  </a:cubicBezTo>
                  <a:cubicBezTo>
                    <a:pt x="1033" y="13965"/>
                    <a:pt x="1294" y="14484"/>
                    <a:pt x="1735" y="14880"/>
                  </a:cubicBezTo>
                  <a:cubicBezTo>
                    <a:pt x="1721" y="15420"/>
                    <a:pt x="1703" y="15956"/>
                    <a:pt x="1696" y="16494"/>
                  </a:cubicBezTo>
                  <a:cubicBezTo>
                    <a:pt x="1681" y="17554"/>
                    <a:pt x="1681" y="18614"/>
                    <a:pt x="1657" y="19674"/>
                  </a:cubicBezTo>
                  <a:cubicBezTo>
                    <a:pt x="1652" y="19882"/>
                    <a:pt x="1738" y="19984"/>
                    <a:pt x="1897" y="20064"/>
                  </a:cubicBezTo>
                  <a:cubicBezTo>
                    <a:pt x="1940" y="20085"/>
                    <a:pt x="1985" y="20101"/>
                    <a:pt x="2029" y="20119"/>
                  </a:cubicBezTo>
                  <a:cubicBezTo>
                    <a:pt x="2483" y="20305"/>
                    <a:pt x="2962" y="20353"/>
                    <a:pt x="3447" y="20370"/>
                  </a:cubicBezTo>
                  <a:cubicBezTo>
                    <a:pt x="3601" y="20376"/>
                    <a:pt x="3756" y="20379"/>
                    <a:pt x="3911" y="20379"/>
                  </a:cubicBezTo>
                  <a:cubicBezTo>
                    <a:pt x="4028" y="20379"/>
                    <a:pt x="4145" y="20377"/>
                    <a:pt x="4263" y="20374"/>
                  </a:cubicBezTo>
                  <a:cubicBezTo>
                    <a:pt x="4575" y="20368"/>
                    <a:pt x="4887" y="20358"/>
                    <a:pt x="5199" y="20334"/>
                  </a:cubicBezTo>
                  <a:cubicBezTo>
                    <a:pt x="5537" y="20305"/>
                    <a:pt x="5876" y="20266"/>
                    <a:pt x="6212" y="20221"/>
                  </a:cubicBezTo>
                  <a:cubicBezTo>
                    <a:pt x="6589" y="20172"/>
                    <a:pt x="6964" y="20112"/>
                    <a:pt x="7340" y="20056"/>
                  </a:cubicBezTo>
                  <a:cubicBezTo>
                    <a:pt x="7424" y="20043"/>
                    <a:pt x="7550" y="20047"/>
                    <a:pt x="7580" y="19999"/>
                  </a:cubicBezTo>
                  <a:cubicBezTo>
                    <a:pt x="7621" y="19930"/>
                    <a:pt x="7586" y="19818"/>
                    <a:pt x="7586" y="19725"/>
                  </a:cubicBezTo>
                  <a:cubicBezTo>
                    <a:pt x="7586" y="19045"/>
                    <a:pt x="7567" y="18364"/>
                    <a:pt x="7592" y="17684"/>
                  </a:cubicBezTo>
                  <a:cubicBezTo>
                    <a:pt x="7630" y="16713"/>
                    <a:pt x="7688" y="15741"/>
                    <a:pt x="7660" y="14769"/>
                  </a:cubicBezTo>
                  <a:cubicBezTo>
                    <a:pt x="7655" y="14649"/>
                    <a:pt x="7687" y="14562"/>
                    <a:pt x="7790" y="14493"/>
                  </a:cubicBezTo>
                  <a:cubicBezTo>
                    <a:pt x="8028" y="14337"/>
                    <a:pt x="8196" y="14119"/>
                    <a:pt x="8326" y="13866"/>
                  </a:cubicBezTo>
                  <a:cubicBezTo>
                    <a:pt x="8623" y="13285"/>
                    <a:pt x="8953" y="12719"/>
                    <a:pt x="9223" y="12127"/>
                  </a:cubicBezTo>
                  <a:cubicBezTo>
                    <a:pt x="9522" y="11474"/>
                    <a:pt x="9708" y="10788"/>
                    <a:pt x="9552" y="10053"/>
                  </a:cubicBezTo>
                  <a:cubicBezTo>
                    <a:pt x="9516" y="9889"/>
                    <a:pt x="9462" y="9744"/>
                    <a:pt x="9379" y="9600"/>
                  </a:cubicBezTo>
                  <a:cubicBezTo>
                    <a:pt x="9316" y="9490"/>
                    <a:pt x="9255" y="9370"/>
                    <a:pt x="9226" y="9249"/>
                  </a:cubicBezTo>
                  <a:cubicBezTo>
                    <a:pt x="9178" y="9037"/>
                    <a:pt x="9147" y="8821"/>
                    <a:pt x="9126" y="8605"/>
                  </a:cubicBezTo>
                  <a:cubicBezTo>
                    <a:pt x="9100" y="8335"/>
                    <a:pt x="9088" y="8062"/>
                    <a:pt x="9078" y="7792"/>
                  </a:cubicBezTo>
                  <a:cubicBezTo>
                    <a:pt x="9048" y="6955"/>
                    <a:pt x="9018" y="6119"/>
                    <a:pt x="8997" y="5283"/>
                  </a:cubicBezTo>
                  <a:cubicBezTo>
                    <a:pt x="8991" y="5006"/>
                    <a:pt x="9000" y="4725"/>
                    <a:pt x="9025" y="4447"/>
                  </a:cubicBezTo>
                  <a:cubicBezTo>
                    <a:pt x="9103" y="3565"/>
                    <a:pt x="9127" y="2683"/>
                    <a:pt x="9046" y="1799"/>
                  </a:cubicBezTo>
                  <a:cubicBezTo>
                    <a:pt x="9007" y="1372"/>
                    <a:pt x="8929" y="951"/>
                    <a:pt x="8769" y="549"/>
                  </a:cubicBezTo>
                  <a:cubicBezTo>
                    <a:pt x="8674" y="315"/>
                    <a:pt x="8545" y="119"/>
                    <a:pt x="831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" name="Google Shape;182;p26"/>
            <p:cNvGrpSpPr/>
            <p:nvPr/>
          </p:nvGrpSpPr>
          <p:grpSpPr>
            <a:xfrm>
              <a:off x="553644" y="520129"/>
              <a:ext cx="664290" cy="1394382"/>
              <a:chOff x="2326075" y="1249150"/>
              <a:chExt cx="242725" cy="509475"/>
            </a:xfrm>
          </p:grpSpPr>
          <p:sp>
            <p:nvSpPr>
              <p:cNvPr id="183" name="Google Shape;183;p26"/>
              <p:cNvSpPr/>
              <p:nvPr/>
            </p:nvSpPr>
            <p:spPr>
              <a:xfrm>
                <a:off x="2362125" y="1371425"/>
                <a:ext cx="98300" cy="131425"/>
              </a:xfrm>
              <a:custGeom>
                <a:rect b="b" l="l" r="r" t="t"/>
                <a:pathLst>
                  <a:path extrusionOk="0" h="5257" w="3932">
                    <a:moveTo>
                      <a:pt x="851" y="0"/>
                    </a:moveTo>
                    <a:cubicBezTo>
                      <a:pt x="769" y="0"/>
                      <a:pt x="690" y="27"/>
                      <a:pt x="614" y="77"/>
                    </a:cubicBezTo>
                    <a:cubicBezTo>
                      <a:pt x="302" y="283"/>
                      <a:pt x="143" y="595"/>
                      <a:pt x="16" y="929"/>
                    </a:cubicBezTo>
                    <a:cubicBezTo>
                      <a:pt x="4" y="959"/>
                      <a:pt x="10" y="995"/>
                      <a:pt x="8" y="1030"/>
                    </a:cubicBezTo>
                    <a:cubicBezTo>
                      <a:pt x="1" y="1255"/>
                      <a:pt x="107" y="1450"/>
                      <a:pt x="175" y="1654"/>
                    </a:cubicBezTo>
                    <a:cubicBezTo>
                      <a:pt x="187" y="1690"/>
                      <a:pt x="220" y="1725"/>
                      <a:pt x="251" y="1747"/>
                    </a:cubicBezTo>
                    <a:cubicBezTo>
                      <a:pt x="517" y="1921"/>
                      <a:pt x="668" y="2188"/>
                      <a:pt x="833" y="2446"/>
                    </a:cubicBezTo>
                    <a:cubicBezTo>
                      <a:pt x="1094" y="2859"/>
                      <a:pt x="1334" y="3286"/>
                      <a:pt x="1675" y="3645"/>
                    </a:cubicBezTo>
                    <a:cubicBezTo>
                      <a:pt x="1762" y="3738"/>
                      <a:pt x="1825" y="3855"/>
                      <a:pt x="1900" y="3960"/>
                    </a:cubicBezTo>
                    <a:cubicBezTo>
                      <a:pt x="2022" y="4131"/>
                      <a:pt x="2013" y="4298"/>
                      <a:pt x="1890" y="4467"/>
                    </a:cubicBezTo>
                    <a:cubicBezTo>
                      <a:pt x="1789" y="4607"/>
                      <a:pt x="1797" y="4644"/>
                      <a:pt x="1935" y="4749"/>
                    </a:cubicBezTo>
                    <a:cubicBezTo>
                      <a:pt x="2091" y="4869"/>
                      <a:pt x="2253" y="4982"/>
                      <a:pt x="2412" y="5099"/>
                    </a:cubicBezTo>
                    <a:cubicBezTo>
                      <a:pt x="2566" y="5213"/>
                      <a:pt x="2743" y="5249"/>
                      <a:pt x="2943" y="5257"/>
                    </a:cubicBezTo>
                    <a:cubicBezTo>
                      <a:pt x="3171" y="5248"/>
                      <a:pt x="3401" y="5191"/>
                      <a:pt x="3611" y="5074"/>
                    </a:cubicBezTo>
                    <a:cubicBezTo>
                      <a:pt x="3837" y="4949"/>
                      <a:pt x="3932" y="4670"/>
                      <a:pt x="3846" y="4424"/>
                    </a:cubicBezTo>
                    <a:cubicBezTo>
                      <a:pt x="3803" y="4296"/>
                      <a:pt x="3765" y="4166"/>
                      <a:pt x="3726" y="4038"/>
                    </a:cubicBezTo>
                    <a:cubicBezTo>
                      <a:pt x="3704" y="3962"/>
                      <a:pt x="3692" y="3881"/>
                      <a:pt x="3660" y="3810"/>
                    </a:cubicBezTo>
                    <a:cubicBezTo>
                      <a:pt x="3617" y="3717"/>
                      <a:pt x="3555" y="3635"/>
                      <a:pt x="3507" y="3545"/>
                    </a:cubicBezTo>
                    <a:cubicBezTo>
                      <a:pt x="3088" y="2782"/>
                      <a:pt x="2724" y="1993"/>
                      <a:pt x="2424" y="1177"/>
                    </a:cubicBezTo>
                    <a:cubicBezTo>
                      <a:pt x="2236" y="668"/>
                      <a:pt x="1882" y="323"/>
                      <a:pt x="1370" y="143"/>
                    </a:cubicBezTo>
                    <a:cubicBezTo>
                      <a:pt x="1243" y="98"/>
                      <a:pt x="1111" y="64"/>
                      <a:pt x="982" y="22"/>
                    </a:cubicBezTo>
                    <a:cubicBezTo>
                      <a:pt x="937" y="7"/>
                      <a:pt x="893" y="0"/>
                      <a:pt x="851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6"/>
              <p:cNvSpPr/>
              <p:nvPr/>
            </p:nvSpPr>
            <p:spPr>
              <a:xfrm>
                <a:off x="2423425" y="1352425"/>
                <a:ext cx="75500" cy="129150"/>
              </a:xfrm>
              <a:custGeom>
                <a:rect b="b" l="l" r="r" t="t"/>
                <a:pathLst>
                  <a:path extrusionOk="0" h="5166" w="3020">
                    <a:moveTo>
                      <a:pt x="1163" y="0"/>
                    </a:moveTo>
                    <a:cubicBezTo>
                      <a:pt x="832" y="0"/>
                      <a:pt x="533" y="126"/>
                      <a:pt x="261" y="354"/>
                    </a:cubicBezTo>
                    <a:cubicBezTo>
                      <a:pt x="123" y="468"/>
                      <a:pt x="57" y="618"/>
                      <a:pt x="44" y="798"/>
                    </a:cubicBezTo>
                    <a:cubicBezTo>
                      <a:pt x="0" y="1440"/>
                      <a:pt x="102" y="2054"/>
                      <a:pt x="384" y="2636"/>
                    </a:cubicBezTo>
                    <a:cubicBezTo>
                      <a:pt x="534" y="2947"/>
                      <a:pt x="665" y="3269"/>
                      <a:pt x="824" y="3577"/>
                    </a:cubicBezTo>
                    <a:cubicBezTo>
                      <a:pt x="1019" y="3949"/>
                      <a:pt x="1231" y="4314"/>
                      <a:pt x="1442" y="4677"/>
                    </a:cubicBezTo>
                    <a:cubicBezTo>
                      <a:pt x="1555" y="4867"/>
                      <a:pt x="1723" y="5008"/>
                      <a:pt x="1921" y="5107"/>
                    </a:cubicBezTo>
                    <a:cubicBezTo>
                      <a:pt x="1982" y="5138"/>
                      <a:pt x="2044" y="5166"/>
                      <a:pt x="2113" y="5166"/>
                    </a:cubicBezTo>
                    <a:cubicBezTo>
                      <a:pt x="2152" y="5166"/>
                      <a:pt x="2193" y="5156"/>
                      <a:pt x="2237" y="5133"/>
                    </a:cubicBezTo>
                    <a:cubicBezTo>
                      <a:pt x="2225" y="5083"/>
                      <a:pt x="2215" y="5037"/>
                      <a:pt x="2201" y="4993"/>
                    </a:cubicBezTo>
                    <a:cubicBezTo>
                      <a:pt x="2108" y="4717"/>
                      <a:pt x="2033" y="4440"/>
                      <a:pt x="1984" y="4149"/>
                    </a:cubicBezTo>
                    <a:cubicBezTo>
                      <a:pt x="1897" y="3634"/>
                      <a:pt x="2075" y="3242"/>
                      <a:pt x="2468" y="2936"/>
                    </a:cubicBezTo>
                    <a:cubicBezTo>
                      <a:pt x="2597" y="2836"/>
                      <a:pt x="2764" y="2783"/>
                      <a:pt x="2953" y="2690"/>
                    </a:cubicBezTo>
                    <a:cubicBezTo>
                      <a:pt x="3006" y="2533"/>
                      <a:pt x="3019" y="2347"/>
                      <a:pt x="2934" y="2165"/>
                    </a:cubicBezTo>
                    <a:cubicBezTo>
                      <a:pt x="2679" y="1632"/>
                      <a:pt x="2437" y="1094"/>
                      <a:pt x="2161" y="573"/>
                    </a:cubicBezTo>
                    <a:cubicBezTo>
                      <a:pt x="2023" y="313"/>
                      <a:pt x="1799" y="114"/>
                      <a:pt x="1495" y="40"/>
                    </a:cubicBezTo>
                    <a:cubicBezTo>
                      <a:pt x="1381" y="13"/>
                      <a:pt x="1270" y="0"/>
                      <a:pt x="1163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>
                <a:off x="2329275" y="1413375"/>
                <a:ext cx="234425" cy="341225"/>
              </a:xfrm>
              <a:custGeom>
                <a:rect b="b" l="l" r="r" t="t"/>
                <a:pathLst>
                  <a:path extrusionOk="0" h="13649" w="9377">
                    <a:moveTo>
                      <a:pt x="3412" y="8902"/>
                    </a:moveTo>
                    <a:cubicBezTo>
                      <a:pt x="3508" y="8902"/>
                      <a:pt x="3602" y="8918"/>
                      <a:pt x="3690" y="8980"/>
                    </a:cubicBezTo>
                    <a:cubicBezTo>
                      <a:pt x="3623" y="8993"/>
                      <a:pt x="3556" y="9001"/>
                      <a:pt x="3490" y="9001"/>
                    </a:cubicBezTo>
                    <a:cubicBezTo>
                      <a:pt x="3381" y="9001"/>
                      <a:pt x="3273" y="8979"/>
                      <a:pt x="3168" y="8919"/>
                    </a:cubicBezTo>
                    <a:cubicBezTo>
                      <a:pt x="3249" y="8914"/>
                      <a:pt x="3331" y="8902"/>
                      <a:pt x="3412" y="8902"/>
                    </a:cubicBezTo>
                    <a:close/>
                    <a:moveTo>
                      <a:pt x="763" y="1"/>
                    </a:moveTo>
                    <a:cubicBezTo>
                      <a:pt x="638" y="1"/>
                      <a:pt x="544" y="46"/>
                      <a:pt x="477" y="150"/>
                    </a:cubicBezTo>
                    <a:cubicBezTo>
                      <a:pt x="339" y="360"/>
                      <a:pt x="204" y="572"/>
                      <a:pt x="77" y="788"/>
                    </a:cubicBezTo>
                    <a:cubicBezTo>
                      <a:pt x="44" y="843"/>
                      <a:pt x="32" y="917"/>
                      <a:pt x="29" y="983"/>
                    </a:cubicBezTo>
                    <a:cubicBezTo>
                      <a:pt x="18" y="1166"/>
                      <a:pt x="0" y="1352"/>
                      <a:pt x="14" y="1533"/>
                    </a:cubicBezTo>
                    <a:cubicBezTo>
                      <a:pt x="41" y="1891"/>
                      <a:pt x="87" y="2249"/>
                      <a:pt x="126" y="2606"/>
                    </a:cubicBezTo>
                    <a:lnTo>
                      <a:pt x="126" y="2605"/>
                    </a:lnTo>
                    <a:cubicBezTo>
                      <a:pt x="141" y="2746"/>
                      <a:pt x="156" y="2888"/>
                      <a:pt x="171" y="3029"/>
                    </a:cubicBezTo>
                    <a:cubicBezTo>
                      <a:pt x="201" y="3299"/>
                      <a:pt x="243" y="3570"/>
                      <a:pt x="257" y="3840"/>
                    </a:cubicBezTo>
                    <a:cubicBezTo>
                      <a:pt x="282" y="4302"/>
                      <a:pt x="290" y="4764"/>
                      <a:pt x="300" y="5226"/>
                    </a:cubicBezTo>
                    <a:cubicBezTo>
                      <a:pt x="309" y="5583"/>
                      <a:pt x="378" y="5927"/>
                      <a:pt x="503" y="6261"/>
                    </a:cubicBezTo>
                    <a:cubicBezTo>
                      <a:pt x="707" y="6804"/>
                      <a:pt x="983" y="7312"/>
                      <a:pt x="1298" y="7796"/>
                    </a:cubicBezTo>
                    <a:cubicBezTo>
                      <a:pt x="1346" y="7870"/>
                      <a:pt x="1399" y="7946"/>
                      <a:pt x="1468" y="7999"/>
                    </a:cubicBezTo>
                    <a:cubicBezTo>
                      <a:pt x="1654" y="8144"/>
                      <a:pt x="1847" y="8284"/>
                      <a:pt x="2045" y="8411"/>
                    </a:cubicBezTo>
                    <a:cubicBezTo>
                      <a:pt x="2219" y="8524"/>
                      <a:pt x="2404" y="8615"/>
                      <a:pt x="2591" y="8722"/>
                    </a:cubicBezTo>
                    <a:cubicBezTo>
                      <a:pt x="2560" y="8755"/>
                      <a:pt x="2532" y="8766"/>
                      <a:pt x="2506" y="8766"/>
                    </a:cubicBezTo>
                    <a:cubicBezTo>
                      <a:pt x="2472" y="8766"/>
                      <a:pt x="2442" y="8747"/>
                      <a:pt x="2414" y="8733"/>
                    </a:cubicBezTo>
                    <a:cubicBezTo>
                      <a:pt x="2293" y="8670"/>
                      <a:pt x="2177" y="8599"/>
                      <a:pt x="2059" y="8533"/>
                    </a:cubicBezTo>
                    <a:cubicBezTo>
                      <a:pt x="1960" y="8477"/>
                      <a:pt x="1862" y="8423"/>
                      <a:pt x="1751" y="8362"/>
                    </a:cubicBezTo>
                    <a:cubicBezTo>
                      <a:pt x="1733" y="8847"/>
                      <a:pt x="1708" y="9301"/>
                      <a:pt x="1705" y="9756"/>
                    </a:cubicBezTo>
                    <a:cubicBezTo>
                      <a:pt x="1699" y="10863"/>
                      <a:pt x="1772" y="11972"/>
                      <a:pt x="1691" y="13079"/>
                    </a:cubicBezTo>
                    <a:cubicBezTo>
                      <a:pt x="1679" y="13238"/>
                      <a:pt x="1742" y="13321"/>
                      <a:pt x="1904" y="13384"/>
                    </a:cubicBezTo>
                    <a:cubicBezTo>
                      <a:pt x="2222" y="13510"/>
                      <a:pt x="2549" y="13600"/>
                      <a:pt x="2894" y="13607"/>
                    </a:cubicBezTo>
                    <a:cubicBezTo>
                      <a:pt x="3349" y="13620"/>
                      <a:pt x="3804" y="13649"/>
                      <a:pt x="4259" y="13649"/>
                    </a:cubicBezTo>
                    <a:cubicBezTo>
                      <a:pt x="4402" y="13649"/>
                      <a:pt x="4545" y="13646"/>
                      <a:pt x="4688" y="13639"/>
                    </a:cubicBezTo>
                    <a:cubicBezTo>
                      <a:pt x="5364" y="13604"/>
                      <a:pt x="6039" y="13508"/>
                      <a:pt x="6715" y="13427"/>
                    </a:cubicBezTo>
                    <a:cubicBezTo>
                      <a:pt x="6913" y="13403"/>
                      <a:pt x="7117" y="13375"/>
                      <a:pt x="7298" y="13273"/>
                    </a:cubicBezTo>
                    <a:cubicBezTo>
                      <a:pt x="7298" y="12956"/>
                      <a:pt x="7294" y="12650"/>
                      <a:pt x="7300" y="12344"/>
                    </a:cubicBezTo>
                    <a:cubicBezTo>
                      <a:pt x="7316" y="11610"/>
                      <a:pt x="7337" y="10877"/>
                      <a:pt x="7355" y="10141"/>
                    </a:cubicBezTo>
                    <a:cubicBezTo>
                      <a:pt x="7372" y="9489"/>
                      <a:pt x="7385" y="8838"/>
                      <a:pt x="7399" y="8185"/>
                    </a:cubicBezTo>
                    <a:cubicBezTo>
                      <a:pt x="7399" y="8159"/>
                      <a:pt x="7391" y="8134"/>
                      <a:pt x="7385" y="8087"/>
                    </a:cubicBezTo>
                    <a:cubicBezTo>
                      <a:pt x="7151" y="8210"/>
                      <a:pt x="6938" y="8342"/>
                      <a:pt x="6710" y="8441"/>
                    </a:cubicBezTo>
                    <a:cubicBezTo>
                      <a:pt x="6475" y="8542"/>
                      <a:pt x="6228" y="8624"/>
                      <a:pt x="5981" y="8694"/>
                    </a:cubicBezTo>
                    <a:cubicBezTo>
                      <a:pt x="5767" y="8752"/>
                      <a:pt x="5554" y="8834"/>
                      <a:pt x="5311" y="8834"/>
                    </a:cubicBezTo>
                    <a:cubicBezTo>
                      <a:pt x="5287" y="8834"/>
                      <a:pt x="5262" y="8833"/>
                      <a:pt x="5237" y="8832"/>
                    </a:cubicBezTo>
                    <a:cubicBezTo>
                      <a:pt x="5319" y="8691"/>
                      <a:pt x="5439" y="8683"/>
                      <a:pt x="5549" y="8659"/>
                    </a:cubicBezTo>
                    <a:cubicBezTo>
                      <a:pt x="6216" y="8512"/>
                      <a:pt x="6844" y="8266"/>
                      <a:pt x="7433" y="7912"/>
                    </a:cubicBezTo>
                    <a:cubicBezTo>
                      <a:pt x="7781" y="7702"/>
                      <a:pt x="8015" y="7418"/>
                      <a:pt x="8188" y="7058"/>
                    </a:cubicBezTo>
                    <a:cubicBezTo>
                      <a:pt x="8397" y="6623"/>
                      <a:pt x="8617" y="6194"/>
                      <a:pt x="8848" y="5771"/>
                    </a:cubicBezTo>
                    <a:cubicBezTo>
                      <a:pt x="9193" y="5134"/>
                      <a:pt x="9376" y="4464"/>
                      <a:pt x="9336" y="3738"/>
                    </a:cubicBezTo>
                    <a:cubicBezTo>
                      <a:pt x="9319" y="3430"/>
                      <a:pt x="9249" y="3146"/>
                      <a:pt x="8997" y="2941"/>
                    </a:cubicBezTo>
                    <a:cubicBezTo>
                      <a:pt x="8977" y="2924"/>
                      <a:pt x="8965" y="2897"/>
                      <a:pt x="8958" y="2873"/>
                    </a:cubicBezTo>
                    <a:cubicBezTo>
                      <a:pt x="8910" y="2689"/>
                      <a:pt x="8799" y="2539"/>
                      <a:pt x="8670" y="2410"/>
                    </a:cubicBezTo>
                    <a:cubicBezTo>
                      <a:pt x="8475" y="2213"/>
                      <a:pt x="8263" y="2032"/>
                      <a:pt x="8056" y="1846"/>
                    </a:cubicBezTo>
                    <a:cubicBezTo>
                      <a:pt x="7930" y="1732"/>
                      <a:pt x="7792" y="1631"/>
                      <a:pt x="7673" y="1509"/>
                    </a:cubicBezTo>
                    <a:cubicBezTo>
                      <a:pt x="7373" y="1205"/>
                      <a:pt x="7082" y="891"/>
                      <a:pt x="6787" y="581"/>
                    </a:cubicBezTo>
                    <a:cubicBezTo>
                      <a:pt x="6712" y="501"/>
                      <a:pt x="6667" y="467"/>
                      <a:pt x="6607" y="467"/>
                    </a:cubicBezTo>
                    <a:cubicBezTo>
                      <a:pt x="6570" y="467"/>
                      <a:pt x="6526" y="481"/>
                      <a:pt x="6466" y="504"/>
                    </a:cubicBezTo>
                    <a:cubicBezTo>
                      <a:pt x="6123" y="641"/>
                      <a:pt x="5808" y="1149"/>
                      <a:pt x="5861" y="1512"/>
                    </a:cubicBezTo>
                    <a:cubicBezTo>
                      <a:pt x="5900" y="1780"/>
                      <a:pt x="5951" y="2048"/>
                      <a:pt x="6027" y="2306"/>
                    </a:cubicBezTo>
                    <a:cubicBezTo>
                      <a:pt x="6186" y="2843"/>
                      <a:pt x="6485" y="3296"/>
                      <a:pt x="6950" y="3613"/>
                    </a:cubicBezTo>
                    <a:cubicBezTo>
                      <a:pt x="7355" y="3888"/>
                      <a:pt x="7564" y="4275"/>
                      <a:pt x="7682" y="4728"/>
                    </a:cubicBezTo>
                    <a:cubicBezTo>
                      <a:pt x="7691" y="4765"/>
                      <a:pt x="7678" y="4809"/>
                      <a:pt x="7672" y="4897"/>
                    </a:cubicBezTo>
                    <a:cubicBezTo>
                      <a:pt x="7544" y="4663"/>
                      <a:pt x="7526" y="4431"/>
                      <a:pt x="7360" y="4257"/>
                    </a:cubicBezTo>
                    <a:lnTo>
                      <a:pt x="7360" y="4257"/>
                    </a:lnTo>
                    <a:cubicBezTo>
                      <a:pt x="7301" y="4396"/>
                      <a:pt x="7381" y="4539"/>
                      <a:pt x="7282" y="4648"/>
                    </a:cubicBezTo>
                    <a:cubicBezTo>
                      <a:pt x="7255" y="4528"/>
                      <a:pt x="7262" y="4405"/>
                      <a:pt x="7232" y="4291"/>
                    </a:cubicBezTo>
                    <a:cubicBezTo>
                      <a:pt x="7205" y="4183"/>
                      <a:pt x="7256" y="4045"/>
                      <a:pt x="7115" y="3936"/>
                    </a:cubicBezTo>
                    <a:cubicBezTo>
                      <a:pt x="7058" y="4099"/>
                      <a:pt x="7021" y="4242"/>
                      <a:pt x="6962" y="4374"/>
                    </a:cubicBezTo>
                    <a:cubicBezTo>
                      <a:pt x="6898" y="4515"/>
                      <a:pt x="6826" y="4654"/>
                      <a:pt x="6733" y="4777"/>
                    </a:cubicBezTo>
                    <a:cubicBezTo>
                      <a:pt x="6614" y="4933"/>
                      <a:pt x="6475" y="5076"/>
                      <a:pt x="6339" y="5219"/>
                    </a:cubicBezTo>
                    <a:cubicBezTo>
                      <a:pt x="5976" y="5597"/>
                      <a:pt x="5667" y="6008"/>
                      <a:pt x="5534" y="6531"/>
                    </a:cubicBezTo>
                    <a:cubicBezTo>
                      <a:pt x="5442" y="6375"/>
                      <a:pt x="5444" y="6330"/>
                      <a:pt x="5535" y="6137"/>
                    </a:cubicBezTo>
                    <a:cubicBezTo>
                      <a:pt x="5708" y="5763"/>
                      <a:pt x="5936" y="5433"/>
                      <a:pt x="6231" y="5140"/>
                    </a:cubicBezTo>
                    <a:cubicBezTo>
                      <a:pt x="6550" y="4825"/>
                      <a:pt x="6851" y="4492"/>
                      <a:pt x="6961" y="4033"/>
                    </a:cubicBezTo>
                    <a:cubicBezTo>
                      <a:pt x="7009" y="3832"/>
                      <a:pt x="7013" y="3840"/>
                      <a:pt x="6857" y="3712"/>
                    </a:cubicBezTo>
                    <a:cubicBezTo>
                      <a:pt x="6701" y="3585"/>
                      <a:pt x="6556" y="3441"/>
                      <a:pt x="6418" y="3293"/>
                    </a:cubicBezTo>
                    <a:cubicBezTo>
                      <a:pt x="6330" y="3199"/>
                      <a:pt x="6263" y="3085"/>
                      <a:pt x="6189" y="2980"/>
                    </a:cubicBezTo>
                    <a:cubicBezTo>
                      <a:pt x="6142" y="2914"/>
                      <a:pt x="6089" y="2862"/>
                      <a:pt x="6004" y="2862"/>
                    </a:cubicBezTo>
                    <a:cubicBezTo>
                      <a:pt x="5999" y="2862"/>
                      <a:pt x="5995" y="2863"/>
                      <a:pt x="5990" y="2863"/>
                    </a:cubicBezTo>
                    <a:cubicBezTo>
                      <a:pt x="5976" y="2864"/>
                      <a:pt x="5963" y="2864"/>
                      <a:pt x="5950" y="2864"/>
                    </a:cubicBezTo>
                    <a:cubicBezTo>
                      <a:pt x="5766" y="2864"/>
                      <a:pt x="5609" y="2788"/>
                      <a:pt x="5460" y="2683"/>
                    </a:cubicBezTo>
                    <a:cubicBezTo>
                      <a:pt x="5417" y="2651"/>
                      <a:pt x="5364" y="2630"/>
                      <a:pt x="5307" y="2599"/>
                    </a:cubicBezTo>
                    <a:lnTo>
                      <a:pt x="5307" y="2599"/>
                    </a:lnTo>
                    <a:cubicBezTo>
                      <a:pt x="5316" y="2753"/>
                      <a:pt x="5333" y="2873"/>
                      <a:pt x="5330" y="2993"/>
                    </a:cubicBezTo>
                    <a:cubicBezTo>
                      <a:pt x="5325" y="3163"/>
                      <a:pt x="5265" y="3316"/>
                      <a:pt x="5132" y="3427"/>
                    </a:cubicBezTo>
                    <a:cubicBezTo>
                      <a:pt x="4902" y="3617"/>
                      <a:pt x="4612" y="3712"/>
                      <a:pt x="4324" y="3712"/>
                    </a:cubicBezTo>
                    <a:cubicBezTo>
                      <a:pt x="4125" y="3712"/>
                      <a:pt x="3927" y="3666"/>
                      <a:pt x="3751" y="3574"/>
                    </a:cubicBezTo>
                    <a:cubicBezTo>
                      <a:pt x="3549" y="3468"/>
                      <a:pt x="3375" y="3310"/>
                      <a:pt x="3187" y="3173"/>
                    </a:cubicBezTo>
                    <a:cubicBezTo>
                      <a:pt x="3123" y="3125"/>
                      <a:pt x="3064" y="3071"/>
                      <a:pt x="3010" y="3028"/>
                    </a:cubicBezTo>
                    <a:cubicBezTo>
                      <a:pt x="2870" y="3092"/>
                      <a:pt x="2750" y="3161"/>
                      <a:pt x="2623" y="3200"/>
                    </a:cubicBezTo>
                    <a:cubicBezTo>
                      <a:pt x="2483" y="3244"/>
                      <a:pt x="2342" y="3272"/>
                      <a:pt x="2205" y="3272"/>
                    </a:cubicBezTo>
                    <a:cubicBezTo>
                      <a:pt x="2033" y="3272"/>
                      <a:pt x="1865" y="3228"/>
                      <a:pt x="1706" y="3112"/>
                    </a:cubicBezTo>
                    <a:cubicBezTo>
                      <a:pt x="1621" y="3049"/>
                      <a:pt x="1535" y="3016"/>
                      <a:pt x="1432" y="2998"/>
                    </a:cubicBezTo>
                    <a:cubicBezTo>
                      <a:pt x="1070" y="2930"/>
                      <a:pt x="779" y="2756"/>
                      <a:pt x="617" y="2407"/>
                    </a:cubicBezTo>
                    <a:lnTo>
                      <a:pt x="617" y="2407"/>
                    </a:lnTo>
                    <a:cubicBezTo>
                      <a:pt x="819" y="2587"/>
                      <a:pt x="1019" y="2768"/>
                      <a:pt x="1294" y="2845"/>
                    </a:cubicBezTo>
                    <a:cubicBezTo>
                      <a:pt x="1188" y="2656"/>
                      <a:pt x="1067" y="2479"/>
                      <a:pt x="954" y="2299"/>
                    </a:cubicBezTo>
                    <a:cubicBezTo>
                      <a:pt x="758" y="1981"/>
                      <a:pt x="717" y="1870"/>
                      <a:pt x="734" y="1691"/>
                    </a:cubicBezTo>
                    <a:lnTo>
                      <a:pt x="734" y="1691"/>
                    </a:lnTo>
                    <a:cubicBezTo>
                      <a:pt x="843" y="1874"/>
                      <a:pt x="953" y="2030"/>
                      <a:pt x="1031" y="2200"/>
                    </a:cubicBezTo>
                    <a:cubicBezTo>
                      <a:pt x="1179" y="2519"/>
                      <a:pt x="1424" y="2747"/>
                      <a:pt x="1699" y="2954"/>
                    </a:cubicBezTo>
                    <a:cubicBezTo>
                      <a:pt x="1862" y="3080"/>
                      <a:pt x="2042" y="3134"/>
                      <a:pt x="2248" y="3134"/>
                    </a:cubicBezTo>
                    <a:cubicBezTo>
                      <a:pt x="2250" y="3134"/>
                      <a:pt x="2252" y="3134"/>
                      <a:pt x="2254" y="3134"/>
                    </a:cubicBezTo>
                    <a:cubicBezTo>
                      <a:pt x="2547" y="3134"/>
                      <a:pt x="2789" y="3034"/>
                      <a:pt x="2997" y="2827"/>
                    </a:cubicBezTo>
                    <a:cubicBezTo>
                      <a:pt x="3198" y="2626"/>
                      <a:pt x="3219" y="2486"/>
                      <a:pt x="3055" y="2258"/>
                    </a:cubicBezTo>
                    <a:cubicBezTo>
                      <a:pt x="2983" y="2159"/>
                      <a:pt x="2912" y="2059"/>
                      <a:pt x="2831" y="1966"/>
                    </a:cubicBezTo>
                    <a:cubicBezTo>
                      <a:pt x="2494" y="1580"/>
                      <a:pt x="2222" y="1149"/>
                      <a:pt x="1951" y="717"/>
                    </a:cubicBezTo>
                    <a:cubicBezTo>
                      <a:pt x="1886" y="614"/>
                      <a:pt x="1823" y="507"/>
                      <a:pt x="1750" y="411"/>
                    </a:cubicBezTo>
                    <a:cubicBezTo>
                      <a:pt x="1691" y="338"/>
                      <a:pt x="1627" y="252"/>
                      <a:pt x="1547" y="216"/>
                    </a:cubicBezTo>
                    <a:cubicBezTo>
                      <a:pt x="1306" y="111"/>
                      <a:pt x="1059" y="12"/>
                      <a:pt x="788" y="2"/>
                    </a:cubicBezTo>
                    <a:cubicBezTo>
                      <a:pt x="780" y="1"/>
                      <a:pt x="771" y="1"/>
                      <a:pt x="763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2499725" y="1252700"/>
                <a:ext cx="52425" cy="221600"/>
              </a:xfrm>
              <a:custGeom>
                <a:rect b="b" l="l" r="r" t="t"/>
                <a:pathLst>
                  <a:path extrusionOk="0" h="8864" w="2097">
                    <a:moveTo>
                      <a:pt x="1261" y="1"/>
                    </a:moveTo>
                    <a:cubicBezTo>
                      <a:pt x="1164" y="1"/>
                      <a:pt x="1043" y="38"/>
                      <a:pt x="884" y="119"/>
                    </a:cubicBezTo>
                    <a:cubicBezTo>
                      <a:pt x="836" y="143"/>
                      <a:pt x="792" y="178"/>
                      <a:pt x="749" y="211"/>
                    </a:cubicBezTo>
                    <a:cubicBezTo>
                      <a:pt x="509" y="401"/>
                      <a:pt x="360" y="652"/>
                      <a:pt x="314" y="949"/>
                    </a:cubicBezTo>
                    <a:cubicBezTo>
                      <a:pt x="246" y="1398"/>
                      <a:pt x="179" y="1849"/>
                      <a:pt x="155" y="2302"/>
                    </a:cubicBezTo>
                    <a:cubicBezTo>
                      <a:pt x="119" y="2954"/>
                      <a:pt x="122" y="3606"/>
                      <a:pt x="111" y="4259"/>
                    </a:cubicBezTo>
                    <a:cubicBezTo>
                      <a:pt x="108" y="4367"/>
                      <a:pt x="128" y="4475"/>
                      <a:pt x="129" y="4583"/>
                    </a:cubicBezTo>
                    <a:cubicBezTo>
                      <a:pt x="132" y="4957"/>
                      <a:pt x="149" y="5332"/>
                      <a:pt x="131" y="5704"/>
                    </a:cubicBezTo>
                    <a:cubicBezTo>
                      <a:pt x="114" y="6041"/>
                      <a:pt x="57" y="6378"/>
                      <a:pt x="17" y="6714"/>
                    </a:cubicBezTo>
                    <a:cubicBezTo>
                      <a:pt x="9" y="6781"/>
                      <a:pt x="0" y="6841"/>
                      <a:pt x="57" y="6901"/>
                    </a:cubicBezTo>
                    <a:cubicBezTo>
                      <a:pt x="252" y="7110"/>
                      <a:pt x="431" y="7335"/>
                      <a:pt x="636" y="7531"/>
                    </a:cubicBezTo>
                    <a:cubicBezTo>
                      <a:pt x="959" y="7840"/>
                      <a:pt x="1301" y="8132"/>
                      <a:pt x="1633" y="8433"/>
                    </a:cubicBezTo>
                    <a:cubicBezTo>
                      <a:pt x="1781" y="8568"/>
                      <a:pt x="1928" y="8706"/>
                      <a:pt x="2096" y="8864"/>
                    </a:cubicBezTo>
                    <a:cubicBezTo>
                      <a:pt x="2071" y="8645"/>
                      <a:pt x="2041" y="8457"/>
                      <a:pt x="2030" y="8270"/>
                    </a:cubicBezTo>
                    <a:cubicBezTo>
                      <a:pt x="2005" y="7857"/>
                      <a:pt x="1994" y="7441"/>
                      <a:pt x="1970" y="7029"/>
                    </a:cubicBezTo>
                    <a:cubicBezTo>
                      <a:pt x="1919" y="6125"/>
                      <a:pt x="1888" y="5224"/>
                      <a:pt x="1943" y="4320"/>
                    </a:cubicBezTo>
                    <a:cubicBezTo>
                      <a:pt x="1969" y="3921"/>
                      <a:pt x="2006" y="3521"/>
                      <a:pt x="2011" y="3122"/>
                    </a:cubicBezTo>
                    <a:cubicBezTo>
                      <a:pt x="2014" y="2646"/>
                      <a:pt x="1994" y="2170"/>
                      <a:pt x="1970" y="1696"/>
                    </a:cubicBezTo>
                    <a:cubicBezTo>
                      <a:pt x="1946" y="1231"/>
                      <a:pt x="1856" y="779"/>
                      <a:pt x="1651" y="358"/>
                    </a:cubicBezTo>
                    <a:cubicBezTo>
                      <a:pt x="1540" y="131"/>
                      <a:pt x="1441" y="1"/>
                      <a:pt x="1261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2326075" y="1249150"/>
                <a:ext cx="242725" cy="509475"/>
              </a:xfrm>
              <a:custGeom>
                <a:rect b="b" l="l" r="r" t="t"/>
                <a:pathLst>
                  <a:path extrusionOk="0" h="20379" w="9709">
                    <a:moveTo>
                      <a:pt x="8207" y="143"/>
                    </a:moveTo>
                    <a:cubicBezTo>
                      <a:pt x="8387" y="143"/>
                      <a:pt x="8486" y="273"/>
                      <a:pt x="8597" y="500"/>
                    </a:cubicBezTo>
                    <a:cubicBezTo>
                      <a:pt x="8802" y="921"/>
                      <a:pt x="8892" y="1375"/>
                      <a:pt x="8916" y="1838"/>
                    </a:cubicBezTo>
                    <a:cubicBezTo>
                      <a:pt x="8940" y="2312"/>
                      <a:pt x="8960" y="2788"/>
                      <a:pt x="8957" y="3264"/>
                    </a:cubicBezTo>
                    <a:cubicBezTo>
                      <a:pt x="8952" y="3663"/>
                      <a:pt x="8915" y="4063"/>
                      <a:pt x="8889" y="4462"/>
                    </a:cubicBezTo>
                    <a:cubicBezTo>
                      <a:pt x="8834" y="5366"/>
                      <a:pt x="8865" y="6269"/>
                      <a:pt x="8916" y="7171"/>
                    </a:cubicBezTo>
                    <a:cubicBezTo>
                      <a:pt x="8940" y="7585"/>
                      <a:pt x="8951" y="7999"/>
                      <a:pt x="8976" y="8413"/>
                    </a:cubicBezTo>
                    <a:cubicBezTo>
                      <a:pt x="8987" y="8601"/>
                      <a:pt x="9017" y="8787"/>
                      <a:pt x="9042" y="9006"/>
                    </a:cubicBezTo>
                    <a:cubicBezTo>
                      <a:pt x="8873" y="8850"/>
                      <a:pt x="8727" y="8710"/>
                      <a:pt x="8579" y="8575"/>
                    </a:cubicBezTo>
                    <a:cubicBezTo>
                      <a:pt x="8245" y="8275"/>
                      <a:pt x="7905" y="7982"/>
                      <a:pt x="7582" y="7673"/>
                    </a:cubicBezTo>
                    <a:cubicBezTo>
                      <a:pt x="7377" y="7477"/>
                      <a:pt x="7198" y="7252"/>
                      <a:pt x="7003" y="7045"/>
                    </a:cubicBezTo>
                    <a:cubicBezTo>
                      <a:pt x="6946" y="6985"/>
                      <a:pt x="6955" y="6925"/>
                      <a:pt x="6963" y="6857"/>
                    </a:cubicBezTo>
                    <a:cubicBezTo>
                      <a:pt x="7003" y="6520"/>
                      <a:pt x="7060" y="6183"/>
                      <a:pt x="7077" y="5846"/>
                    </a:cubicBezTo>
                    <a:cubicBezTo>
                      <a:pt x="7095" y="5474"/>
                      <a:pt x="7078" y="5099"/>
                      <a:pt x="7075" y="4727"/>
                    </a:cubicBezTo>
                    <a:cubicBezTo>
                      <a:pt x="7074" y="4617"/>
                      <a:pt x="7054" y="4509"/>
                      <a:pt x="7057" y="4401"/>
                    </a:cubicBezTo>
                    <a:cubicBezTo>
                      <a:pt x="7068" y="3748"/>
                      <a:pt x="7065" y="3096"/>
                      <a:pt x="7101" y="2444"/>
                    </a:cubicBezTo>
                    <a:cubicBezTo>
                      <a:pt x="7125" y="1991"/>
                      <a:pt x="7192" y="1541"/>
                      <a:pt x="7260" y="1091"/>
                    </a:cubicBezTo>
                    <a:cubicBezTo>
                      <a:pt x="7306" y="795"/>
                      <a:pt x="7455" y="543"/>
                      <a:pt x="7695" y="354"/>
                    </a:cubicBezTo>
                    <a:cubicBezTo>
                      <a:pt x="7738" y="320"/>
                      <a:pt x="7782" y="285"/>
                      <a:pt x="7830" y="261"/>
                    </a:cubicBezTo>
                    <a:cubicBezTo>
                      <a:pt x="7989" y="180"/>
                      <a:pt x="8110" y="143"/>
                      <a:pt x="8207" y="143"/>
                    </a:cubicBezTo>
                    <a:close/>
                    <a:moveTo>
                      <a:pt x="5057" y="4131"/>
                    </a:moveTo>
                    <a:cubicBezTo>
                      <a:pt x="5164" y="4131"/>
                      <a:pt x="5275" y="4144"/>
                      <a:pt x="5389" y="4171"/>
                    </a:cubicBezTo>
                    <a:cubicBezTo>
                      <a:pt x="5693" y="4245"/>
                      <a:pt x="5917" y="4444"/>
                      <a:pt x="6053" y="4704"/>
                    </a:cubicBezTo>
                    <a:cubicBezTo>
                      <a:pt x="6329" y="5225"/>
                      <a:pt x="6573" y="5763"/>
                      <a:pt x="6826" y="6296"/>
                    </a:cubicBezTo>
                    <a:cubicBezTo>
                      <a:pt x="6913" y="6478"/>
                      <a:pt x="6900" y="6664"/>
                      <a:pt x="6847" y="6821"/>
                    </a:cubicBezTo>
                    <a:cubicBezTo>
                      <a:pt x="6658" y="6914"/>
                      <a:pt x="6491" y="6967"/>
                      <a:pt x="6362" y="7067"/>
                    </a:cubicBezTo>
                    <a:cubicBezTo>
                      <a:pt x="5969" y="7373"/>
                      <a:pt x="5789" y="7765"/>
                      <a:pt x="5878" y="8280"/>
                    </a:cubicBezTo>
                    <a:cubicBezTo>
                      <a:pt x="5927" y="8571"/>
                      <a:pt x="6002" y="8848"/>
                      <a:pt x="6095" y="9124"/>
                    </a:cubicBezTo>
                    <a:cubicBezTo>
                      <a:pt x="6109" y="9168"/>
                      <a:pt x="6118" y="9214"/>
                      <a:pt x="6131" y="9264"/>
                    </a:cubicBezTo>
                    <a:cubicBezTo>
                      <a:pt x="6087" y="9287"/>
                      <a:pt x="6046" y="9297"/>
                      <a:pt x="6007" y="9297"/>
                    </a:cubicBezTo>
                    <a:cubicBezTo>
                      <a:pt x="5938" y="9297"/>
                      <a:pt x="5876" y="9269"/>
                      <a:pt x="5815" y="9238"/>
                    </a:cubicBezTo>
                    <a:cubicBezTo>
                      <a:pt x="5617" y="9139"/>
                      <a:pt x="5449" y="9000"/>
                      <a:pt x="5336" y="8808"/>
                    </a:cubicBezTo>
                    <a:cubicBezTo>
                      <a:pt x="5125" y="8445"/>
                      <a:pt x="4912" y="8080"/>
                      <a:pt x="4718" y="7708"/>
                    </a:cubicBezTo>
                    <a:cubicBezTo>
                      <a:pt x="4557" y="7400"/>
                      <a:pt x="4428" y="7079"/>
                      <a:pt x="4278" y="6767"/>
                    </a:cubicBezTo>
                    <a:cubicBezTo>
                      <a:pt x="3996" y="6185"/>
                      <a:pt x="3893" y="5571"/>
                      <a:pt x="3938" y="4929"/>
                    </a:cubicBezTo>
                    <a:cubicBezTo>
                      <a:pt x="3950" y="4749"/>
                      <a:pt x="4017" y="4599"/>
                      <a:pt x="4155" y="4485"/>
                    </a:cubicBezTo>
                    <a:cubicBezTo>
                      <a:pt x="4427" y="4257"/>
                      <a:pt x="4726" y="4131"/>
                      <a:pt x="5057" y="4131"/>
                    </a:cubicBezTo>
                    <a:close/>
                    <a:moveTo>
                      <a:pt x="2293" y="4891"/>
                    </a:moveTo>
                    <a:cubicBezTo>
                      <a:pt x="2335" y="4891"/>
                      <a:pt x="2379" y="4898"/>
                      <a:pt x="2424" y="4913"/>
                    </a:cubicBezTo>
                    <a:cubicBezTo>
                      <a:pt x="2553" y="4953"/>
                      <a:pt x="2685" y="4989"/>
                      <a:pt x="2812" y="5034"/>
                    </a:cubicBezTo>
                    <a:cubicBezTo>
                      <a:pt x="3324" y="5214"/>
                      <a:pt x="3678" y="5559"/>
                      <a:pt x="3866" y="6068"/>
                    </a:cubicBezTo>
                    <a:cubicBezTo>
                      <a:pt x="4167" y="6884"/>
                      <a:pt x="4530" y="7673"/>
                      <a:pt x="4949" y="8436"/>
                    </a:cubicBezTo>
                    <a:cubicBezTo>
                      <a:pt x="4997" y="8526"/>
                      <a:pt x="5059" y="8608"/>
                      <a:pt x="5102" y="8701"/>
                    </a:cubicBezTo>
                    <a:cubicBezTo>
                      <a:pt x="5134" y="8772"/>
                      <a:pt x="5146" y="8853"/>
                      <a:pt x="5168" y="8929"/>
                    </a:cubicBezTo>
                    <a:cubicBezTo>
                      <a:pt x="5207" y="9057"/>
                      <a:pt x="5245" y="9187"/>
                      <a:pt x="5288" y="9315"/>
                    </a:cubicBezTo>
                    <a:cubicBezTo>
                      <a:pt x="5374" y="9561"/>
                      <a:pt x="5279" y="9840"/>
                      <a:pt x="5053" y="9965"/>
                    </a:cubicBezTo>
                    <a:cubicBezTo>
                      <a:pt x="4843" y="10082"/>
                      <a:pt x="4613" y="10139"/>
                      <a:pt x="4385" y="10148"/>
                    </a:cubicBezTo>
                    <a:cubicBezTo>
                      <a:pt x="4185" y="10140"/>
                      <a:pt x="4008" y="10104"/>
                      <a:pt x="3854" y="9990"/>
                    </a:cubicBezTo>
                    <a:cubicBezTo>
                      <a:pt x="3695" y="9873"/>
                      <a:pt x="3533" y="9760"/>
                      <a:pt x="3377" y="9640"/>
                    </a:cubicBezTo>
                    <a:cubicBezTo>
                      <a:pt x="3239" y="9535"/>
                      <a:pt x="3231" y="9498"/>
                      <a:pt x="3332" y="9358"/>
                    </a:cubicBezTo>
                    <a:cubicBezTo>
                      <a:pt x="3455" y="9189"/>
                      <a:pt x="3464" y="9022"/>
                      <a:pt x="3342" y="8851"/>
                    </a:cubicBezTo>
                    <a:cubicBezTo>
                      <a:pt x="3267" y="8746"/>
                      <a:pt x="3204" y="8629"/>
                      <a:pt x="3117" y="8536"/>
                    </a:cubicBezTo>
                    <a:cubicBezTo>
                      <a:pt x="2776" y="8177"/>
                      <a:pt x="2536" y="7750"/>
                      <a:pt x="2275" y="7337"/>
                    </a:cubicBezTo>
                    <a:cubicBezTo>
                      <a:pt x="2110" y="7079"/>
                      <a:pt x="1959" y="6812"/>
                      <a:pt x="1693" y="6638"/>
                    </a:cubicBezTo>
                    <a:cubicBezTo>
                      <a:pt x="1662" y="6616"/>
                      <a:pt x="1629" y="6581"/>
                      <a:pt x="1617" y="6545"/>
                    </a:cubicBezTo>
                    <a:cubicBezTo>
                      <a:pt x="1549" y="6341"/>
                      <a:pt x="1443" y="6146"/>
                      <a:pt x="1450" y="5921"/>
                    </a:cubicBezTo>
                    <a:cubicBezTo>
                      <a:pt x="1452" y="5886"/>
                      <a:pt x="1446" y="5850"/>
                      <a:pt x="1458" y="5820"/>
                    </a:cubicBezTo>
                    <a:cubicBezTo>
                      <a:pt x="1585" y="5486"/>
                      <a:pt x="1744" y="5174"/>
                      <a:pt x="2056" y="4968"/>
                    </a:cubicBezTo>
                    <a:cubicBezTo>
                      <a:pt x="2132" y="4918"/>
                      <a:pt x="2211" y="4891"/>
                      <a:pt x="2293" y="4891"/>
                    </a:cubicBezTo>
                    <a:close/>
                    <a:moveTo>
                      <a:pt x="892" y="6569"/>
                    </a:moveTo>
                    <a:cubicBezTo>
                      <a:pt x="900" y="6569"/>
                      <a:pt x="908" y="6569"/>
                      <a:pt x="916" y="6569"/>
                    </a:cubicBezTo>
                    <a:cubicBezTo>
                      <a:pt x="1187" y="6581"/>
                      <a:pt x="1434" y="6679"/>
                      <a:pt x="1675" y="6784"/>
                    </a:cubicBezTo>
                    <a:cubicBezTo>
                      <a:pt x="1755" y="6820"/>
                      <a:pt x="1819" y="6905"/>
                      <a:pt x="1878" y="6979"/>
                    </a:cubicBezTo>
                    <a:cubicBezTo>
                      <a:pt x="1951" y="7075"/>
                      <a:pt x="2014" y="7181"/>
                      <a:pt x="2079" y="7285"/>
                    </a:cubicBezTo>
                    <a:cubicBezTo>
                      <a:pt x="2350" y="7717"/>
                      <a:pt x="2622" y="8149"/>
                      <a:pt x="2959" y="8535"/>
                    </a:cubicBezTo>
                    <a:cubicBezTo>
                      <a:pt x="3039" y="8626"/>
                      <a:pt x="3111" y="8727"/>
                      <a:pt x="3183" y="8826"/>
                    </a:cubicBezTo>
                    <a:cubicBezTo>
                      <a:pt x="3347" y="9054"/>
                      <a:pt x="3326" y="9195"/>
                      <a:pt x="3125" y="9394"/>
                    </a:cubicBezTo>
                    <a:cubicBezTo>
                      <a:pt x="2918" y="9603"/>
                      <a:pt x="2675" y="9702"/>
                      <a:pt x="2382" y="9702"/>
                    </a:cubicBezTo>
                    <a:cubicBezTo>
                      <a:pt x="2380" y="9702"/>
                      <a:pt x="2378" y="9702"/>
                      <a:pt x="2376" y="9702"/>
                    </a:cubicBezTo>
                    <a:cubicBezTo>
                      <a:pt x="2170" y="9702"/>
                      <a:pt x="1990" y="9648"/>
                      <a:pt x="1827" y="9523"/>
                    </a:cubicBezTo>
                    <a:cubicBezTo>
                      <a:pt x="1552" y="9315"/>
                      <a:pt x="1307" y="9088"/>
                      <a:pt x="1159" y="8767"/>
                    </a:cubicBezTo>
                    <a:cubicBezTo>
                      <a:pt x="1081" y="8598"/>
                      <a:pt x="970" y="8443"/>
                      <a:pt x="862" y="8259"/>
                    </a:cubicBezTo>
                    <a:lnTo>
                      <a:pt x="862" y="8259"/>
                    </a:lnTo>
                    <a:cubicBezTo>
                      <a:pt x="845" y="8437"/>
                      <a:pt x="886" y="8548"/>
                      <a:pt x="1082" y="8866"/>
                    </a:cubicBezTo>
                    <a:cubicBezTo>
                      <a:pt x="1195" y="9048"/>
                      <a:pt x="1316" y="9223"/>
                      <a:pt x="1422" y="9414"/>
                    </a:cubicBezTo>
                    <a:cubicBezTo>
                      <a:pt x="1147" y="9337"/>
                      <a:pt x="947" y="9154"/>
                      <a:pt x="743" y="8974"/>
                    </a:cubicBezTo>
                    <a:lnTo>
                      <a:pt x="743" y="8974"/>
                    </a:lnTo>
                    <a:cubicBezTo>
                      <a:pt x="907" y="9325"/>
                      <a:pt x="1198" y="9499"/>
                      <a:pt x="1560" y="9565"/>
                    </a:cubicBezTo>
                    <a:cubicBezTo>
                      <a:pt x="1663" y="9585"/>
                      <a:pt x="1749" y="9616"/>
                      <a:pt x="1834" y="9679"/>
                    </a:cubicBezTo>
                    <a:cubicBezTo>
                      <a:pt x="1993" y="9796"/>
                      <a:pt x="2162" y="9841"/>
                      <a:pt x="2335" y="9841"/>
                    </a:cubicBezTo>
                    <a:cubicBezTo>
                      <a:pt x="2471" y="9841"/>
                      <a:pt x="2611" y="9813"/>
                      <a:pt x="2751" y="9769"/>
                    </a:cubicBezTo>
                    <a:cubicBezTo>
                      <a:pt x="2878" y="9729"/>
                      <a:pt x="2997" y="9660"/>
                      <a:pt x="3138" y="9597"/>
                    </a:cubicBezTo>
                    <a:cubicBezTo>
                      <a:pt x="3191" y="9640"/>
                      <a:pt x="3251" y="9693"/>
                      <a:pt x="3315" y="9741"/>
                    </a:cubicBezTo>
                    <a:cubicBezTo>
                      <a:pt x="3501" y="9877"/>
                      <a:pt x="3677" y="10035"/>
                      <a:pt x="3879" y="10142"/>
                    </a:cubicBezTo>
                    <a:cubicBezTo>
                      <a:pt x="4055" y="10234"/>
                      <a:pt x="4253" y="10280"/>
                      <a:pt x="4452" y="10280"/>
                    </a:cubicBezTo>
                    <a:cubicBezTo>
                      <a:pt x="4739" y="10280"/>
                      <a:pt x="5029" y="10184"/>
                      <a:pt x="5260" y="9995"/>
                    </a:cubicBezTo>
                    <a:cubicBezTo>
                      <a:pt x="5392" y="9885"/>
                      <a:pt x="5452" y="9732"/>
                      <a:pt x="5458" y="9562"/>
                    </a:cubicBezTo>
                    <a:cubicBezTo>
                      <a:pt x="5461" y="9442"/>
                      <a:pt x="5444" y="9321"/>
                      <a:pt x="5435" y="9166"/>
                    </a:cubicBezTo>
                    <a:lnTo>
                      <a:pt x="5435" y="9166"/>
                    </a:lnTo>
                    <a:cubicBezTo>
                      <a:pt x="5492" y="9198"/>
                      <a:pt x="5545" y="9219"/>
                      <a:pt x="5588" y="9250"/>
                    </a:cubicBezTo>
                    <a:cubicBezTo>
                      <a:pt x="5735" y="9356"/>
                      <a:pt x="5892" y="9432"/>
                      <a:pt x="6074" y="9432"/>
                    </a:cubicBezTo>
                    <a:cubicBezTo>
                      <a:pt x="6088" y="9432"/>
                      <a:pt x="6103" y="9431"/>
                      <a:pt x="6118" y="9430"/>
                    </a:cubicBezTo>
                    <a:cubicBezTo>
                      <a:pt x="6123" y="9430"/>
                      <a:pt x="6127" y="9430"/>
                      <a:pt x="6132" y="9430"/>
                    </a:cubicBezTo>
                    <a:cubicBezTo>
                      <a:pt x="6217" y="9430"/>
                      <a:pt x="6270" y="9482"/>
                      <a:pt x="6317" y="9549"/>
                    </a:cubicBezTo>
                    <a:cubicBezTo>
                      <a:pt x="6391" y="9654"/>
                      <a:pt x="6458" y="9768"/>
                      <a:pt x="6546" y="9861"/>
                    </a:cubicBezTo>
                    <a:cubicBezTo>
                      <a:pt x="6684" y="10010"/>
                      <a:pt x="6829" y="10152"/>
                      <a:pt x="6985" y="10281"/>
                    </a:cubicBezTo>
                    <a:cubicBezTo>
                      <a:pt x="7141" y="10409"/>
                      <a:pt x="7137" y="10400"/>
                      <a:pt x="7089" y="10601"/>
                    </a:cubicBezTo>
                    <a:cubicBezTo>
                      <a:pt x="6979" y="11060"/>
                      <a:pt x="6678" y="11393"/>
                      <a:pt x="6359" y="11708"/>
                    </a:cubicBezTo>
                    <a:cubicBezTo>
                      <a:pt x="6064" y="12001"/>
                      <a:pt x="5836" y="12331"/>
                      <a:pt x="5662" y="12704"/>
                    </a:cubicBezTo>
                    <a:cubicBezTo>
                      <a:pt x="5572" y="12899"/>
                      <a:pt x="5570" y="12943"/>
                      <a:pt x="5662" y="13100"/>
                    </a:cubicBezTo>
                    <a:cubicBezTo>
                      <a:pt x="5795" y="12577"/>
                      <a:pt x="6104" y="12166"/>
                      <a:pt x="6467" y="11786"/>
                    </a:cubicBezTo>
                    <a:cubicBezTo>
                      <a:pt x="6603" y="11643"/>
                      <a:pt x="6742" y="11502"/>
                      <a:pt x="6861" y="11345"/>
                    </a:cubicBezTo>
                    <a:cubicBezTo>
                      <a:pt x="6954" y="11223"/>
                      <a:pt x="7026" y="11082"/>
                      <a:pt x="7089" y="10941"/>
                    </a:cubicBezTo>
                    <a:cubicBezTo>
                      <a:pt x="7149" y="10809"/>
                      <a:pt x="7186" y="10667"/>
                      <a:pt x="7242" y="10503"/>
                    </a:cubicBezTo>
                    <a:cubicBezTo>
                      <a:pt x="7384" y="10614"/>
                      <a:pt x="7332" y="10751"/>
                      <a:pt x="7360" y="10859"/>
                    </a:cubicBezTo>
                    <a:cubicBezTo>
                      <a:pt x="7390" y="10973"/>
                      <a:pt x="7383" y="11096"/>
                      <a:pt x="7410" y="11216"/>
                    </a:cubicBezTo>
                    <a:cubicBezTo>
                      <a:pt x="7509" y="11106"/>
                      <a:pt x="7429" y="10964"/>
                      <a:pt x="7488" y="10826"/>
                    </a:cubicBezTo>
                    <a:lnTo>
                      <a:pt x="7488" y="10826"/>
                    </a:lnTo>
                    <a:cubicBezTo>
                      <a:pt x="7654" y="11000"/>
                      <a:pt x="7672" y="11231"/>
                      <a:pt x="7800" y="11465"/>
                    </a:cubicBezTo>
                    <a:cubicBezTo>
                      <a:pt x="7806" y="11376"/>
                      <a:pt x="7819" y="11333"/>
                      <a:pt x="7809" y="11295"/>
                    </a:cubicBezTo>
                    <a:cubicBezTo>
                      <a:pt x="7690" y="10842"/>
                      <a:pt x="7483" y="10457"/>
                      <a:pt x="7078" y="10182"/>
                    </a:cubicBezTo>
                    <a:cubicBezTo>
                      <a:pt x="6613" y="9864"/>
                      <a:pt x="6314" y="9412"/>
                      <a:pt x="6155" y="8875"/>
                    </a:cubicBezTo>
                    <a:cubicBezTo>
                      <a:pt x="6077" y="8617"/>
                      <a:pt x="6028" y="8349"/>
                      <a:pt x="5989" y="8080"/>
                    </a:cubicBezTo>
                    <a:cubicBezTo>
                      <a:pt x="5936" y="7718"/>
                      <a:pt x="6251" y="7210"/>
                      <a:pt x="6594" y="7073"/>
                    </a:cubicBezTo>
                    <a:cubicBezTo>
                      <a:pt x="6654" y="7049"/>
                      <a:pt x="6697" y="7036"/>
                      <a:pt x="6735" y="7036"/>
                    </a:cubicBezTo>
                    <a:cubicBezTo>
                      <a:pt x="6795" y="7036"/>
                      <a:pt x="6840" y="7070"/>
                      <a:pt x="6915" y="7150"/>
                    </a:cubicBezTo>
                    <a:cubicBezTo>
                      <a:pt x="7210" y="7460"/>
                      <a:pt x="7501" y="7772"/>
                      <a:pt x="7801" y="8078"/>
                    </a:cubicBezTo>
                    <a:cubicBezTo>
                      <a:pt x="7920" y="8198"/>
                      <a:pt x="8056" y="8301"/>
                      <a:pt x="8182" y="8413"/>
                    </a:cubicBezTo>
                    <a:cubicBezTo>
                      <a:pt x="8390" y="8599"/>
                      <a:pt x="8603" y="8782"/>
                      <a:pt x="8798" y="8979"/>
                    </a:cubicBezTo>
                    <a:cubicBezTo>
                      <a:pt x="8927" y="9108"/>
                      <a:pt x="9036" y="9258"/>
                      <a:pt x="9086" y="9441"/>
                    </a:cubicBezTo>
                    <a:cubicBezTo>
                      <a:pt x="9092" y="9465"/>
                      <a:pt x="9105" y="9493"/>
                      <a:pt x="9125" y="9508"/>
                    </a:cubicBezTo>
                    <a:cubicBezTo>
                      <a:pt x="9377" y="9715"/>
                      <a:pt x="9447" y="9998"/>
                      <a:pt x="9464" y="10305"/>
                    </a:cubicBezTo>
                    <a:cubicBezTo>
                      <a:pt x="9504" y="11033"/>
                      <a:pt x="9321" y="11702"/>
                      <a:pt x="8975" y="12338"/>
                    </a:cubicBezTo>
                    <a:cubicBezTo>
                      <a:pt x="8745" y="12763"/>
                      <a:pt x="8525" y="13192"/>
                      <a:pt x="8316" y="13626"/>
                    </a:cubicBezTo>
                    <a:cubicBezTo>
                      <a:pt x="8143" y="13986"/>
                      <a:pt x="7909" y="14269"/>
                      <a:pt x="7560" y="14479"/>
                    </a:cubicBezTo>
                    <a:cubicBezTo>
                      <a:pt x="6972" y="14833"/>
                      <a:pt x="6344" y="15079"/>
                      <a:pt x="5675" y="15228"/>
                    </a:cubicBezTo>
                    <a:cubicBezTo>
                      <a:pt x="5566" y="15252"/>
                      <a:pt x="5447" y="15258"/>
                      <a:pt x="5365" y="15401"/>
                    </a:cubicBezTo>
                    <a:cubicBezTo>
                      <a:pt x="5390" y="15402"/>
                      <a:pt x="5414" y="15403"/>
                      <a:pt x="5438" y="15403"/>
                    </a:cubicBezTo>
                    <a:cubicBezTo>
                      <a:pt x="5682" y="15403"/>
                      <a:pt x="5895" y="15320"/>
                      <a:pt x="6109" y="15261"/>
                    </a:cubicBezTo>
                    <a:cubicBezTo>
                      <a:pt x="6356" y="15193"/>
                      <a:pt x="6603" y="15111"/>
                      <a:pt x="6838" y="15009"/>
                    </a:cubicBezTo>
                    <a:cubicBezTo>
                      <a:pt x="7066" y="14911"/>
                      <a:pt x="7279" y="14779"/>
                      <a:pt x="7513" y="14655"/>
                    </a:cubicBezTo>
                    <a:cubicBezTo>
                      <a:pt x="7519" y="14703"/>
                      <a:pt x="7527" y="14727"/>
                      <a:pt x="7527" y="14752"/>
                    </a:cubicBezTo>
                    <a:cubicBezTo>
                      <a:pt x="7513" y="15405"/>
                      <a:pt x="7500" y="16058"/>
                      <a:pt x="7483" y="16710"/>
                    </a:cubicBezTo>
                    <a:cubicBezTo>
                      <a:pt x="7465" y="17444"/>
                      <a:pt x="7444" y="18178"/>
                      <a:pt x="7428" y="18913"/>
                    </a:cubicBezTo>
                    <a:cubicBezTo>
                      <a:pt x="7420" y="19218"/>
                      <a:pt x="7426" y="19524"/>
                      <a:pt x="7426" y="19842"/>
                    </a:cubicBezTo>
                    <a:cubicBezTo>
                      <a:pt x="7245" y="19942"/>
                      <a:pt x="7041" y="19971"/>
                      <a:pt x="6843" y="19995"/>
                    </a:cubicBezTo>
                    <a:cubicBezTo>
                      <a:pt x="6167" y="20076"/>
                      <a:pt x="5492" y="20173"/>
                      <a:pt x="4814" y="20206"/>
                    </a:cubicBezTo>
                    <a:cubicBezTo>
                      <a:pt x="4671" y="20214"/>
                      <a:pt x="4527" y="20217"/>
                      <a:pt x="4384" y="20217"/>
                    </a:cubicBezTo>
                    <a:cubicBezTo>
                      <a:pt x="3930" y="20217"/>
                      <a:pt x="3476" y="20188"/>
                      <a:pt x="3022" y="20176"/>
                    </a:cubicBezTo>
                    <a:cubicBezTo>
                      <a:pt x="2677" y="20167"/>
                      <a:pt x="2350" y="20077"/>
                      <a:pt x="2032" y="19953"/>
                    </a:cubicBezTo>
                    <a:cubicBezTo>
                      <a:pt x="1870" y="19888"/>
                      <a:pt x="1807" y="19806"/>
                      <a:pt x="1819" y="19648"/>
                    </a:cubicBezTo>
                    <a:cubicBezTo>
                      <a:pt x="1900" y="18539"/>
                      <a:pt x="1827" y="17432"/>
                      <a:pt x="1833" y="16323"/>
                    </a:cubicBezTo>
                    <a:cubicBezTo>
                      <a:pt x="1834" y="15869"/>
                      <a:pt x="1861" y="15416"/>
                      <a:pt x="1879" y="14929"/>
                    </a:cubicBezTo>
                    <a:cubicBezTo>
                      <a:pt x="1990" y="14992"/>
                      <a:pt x="2088" y="15046"/>
                      <a:pt x="2187" y="15100"/>
                    </a:cubicBezTo>
                    <a:cubicBezTo>
                      <a:pt x="2305" y="15168"/>
                      <a:pt x="2421" y="15237"/>
                      <a:pt x="2541" y="15300"/>
                    </a:cubicBezTo>
                    <a:cubicBezTo>
                      <a:pt x="2570" y="15315"/>
                      <a:pt x="2600" y="15334"/>
                      <a:pt x="2635" y="15334"/>
                    </a:cubicBezTo>
                    <a:cubicBezTo>
                      <a:pt x="2660" y="15334"/>
                      <a:pt x="2688" y="15323"/>
                      <a:pt x="2719" y="15290"/>
                    </a:cubicBezTo>
                    <a:cubicBezTo>
                      <a:pt x="2532" y="15184"/>
                      <a:pt x="2347" y="15091"/>
                      <a:pt x="2173" y="14980"/>
                    </a:cubicBezTo>
                    <a:cubicBezTo>
                      <a:pt x="1974" y="14851"/>
                      <a:pt x="1782" y="14712"/>
                      <a:pt x="1594" y="14568"/>
                    </a:cubicBezTo>
                    <a:cubicBezTo>
                      <a:pt x="1527" y="14515"/>
                      <a:pt x="1474" y="14439"/>
                      <a:pt x="1426" y="14365"/>
                    </a:cubicBezTo>
                    <a:cubicBezTo>
                      <a:pt x="1111" y="13879"/>
                      <a:pt x="835" y="13372"/>
                      <a:pt x="631" y="12829"/>
                    </a:cubicBezTo>
                    <a:cubicBezTo>
                      <a:pt x="506" y="12496"/>
                      <a:pt x="437" y="12151"/>
                      <a:pt x="428" y="11794"/>
                    </a:cubicBezTo>
                    <a:cubicBezTo>
                      <a:pt x="418" y="11331"/>
                      <a:pt x="410" y="10869"/>
                      <a:pt x="385" y="10409"/>
                    </a:cubicBezTo>
                    <a:cubicBezTo>
                      <a:pt x="371" y="10137"/>
                      <a:pt x="329" y="9868"/>
                      <a:pt x="299" y="9598"/>
                    </a:cubicBezTo>
                    <a:cubicBezTo>
                      <a:pt x="283" y="9456"/>
                      <a:pt x="269" y="9315"/>
                      <a:pt x="254" y="9172"/>
                    </a:cubicBezTo>
                    <a:cubicBezTo>
                      <a:pt x="215" y="8815"/>
                      <a:pt x="169" y="8458"/>
                      <a:pt x="142" y="8099"/>
                    </a:cubicBezTo>
                    <a:cubicBezTo>
                      <a:pt x="128" y="7918"/>
                      <a:pt x="145" y="7733"/>
                      <a:pt x="157" y="7550"/>
                    </a:cubicBezTo>
                    <a:lnTo>
                      <a:pt x="157" y="7552"/>
                    </a:lnTo>
                    <a:cubicBezTo>
                      <a:pt x="160" y="7486"/>
                      <a:pt x="172" y="7412"/>
                      <a:pt x="205" y="7355"/>
                    </a:cubicBezTo>
                    <a:cubicBezTo>
                      <a:pt x="332" y="7139"/>
                      <a:pt x="467" y="6928"/>
                      <a:pt x="605" y="6718"/>
                    </a:cubicBezTo>
                    <a:cubicBezTo>
                      <a:pt x="672" y="6614"/>
                      <a:pt x="766" y="6569"/>
                      <a:pt x="892" y="6569"/>
                    </a:cubicBezTo>
                    <a:close/>
                    <a:moveTo>
                      <a:pt x="8070" y="0"/>
                    </a:moveTo>
                    <a:cubicBezTo>
                      <a:pt x="8019" y="29"/>
                      <a:pt x="7969" y="66"/>
                      <a:pt x="7914" y="86"/>
                    </a:cubicBezTo>
                    <a:cubicBezTo>
                      <a:pt x="7611" y="189"/>
                      <a:pt x="7413" y="410"/>
                      <a:pt x="7279" y="686"/>
                    </a:cubicBezTo>
                    <a:cubicBezTo>
                      <a:pt x="7195" y="861"/>
                      <a:pt x="7120" y="1052"/>
                      <a:pt x="7093" y="1243"/>
                    </a:cubicBezTo>
                    <a:cubicBezTo>
                      <a:pt x="7033" y="1666"/>
                      <a:pt x="6991" y="2093"/>
                      <a:pt x="6973" y="2521"/>
                    </a:cubicBezTo>
                    <a:cubicBezTo>
                      <a:pt x="6945" y="3214"/>
                      <a:pt x="6943" y="3907"/>
                      <a:pt x="6931" y="4600"/>
                    </a:cubicBezTo>
                    <a:cubicBezTo>
                      <a:pt x="6931" y="4689"/>
                      <a:pt x="6945" y="4778"/>
                      <a:pt x="6948" y="4865"/>
                    </a:cubicBezTo>
                    <a:cubicBezTo>
                      <a:pt x="6954" y="5144"/>
                      <a:pt x="6963" y="5423"/>
                      <a:pt x="6961" y="5700"/>
                    </a:cubicBezTo>
                    <a:cubicBezTo>
                      <a:pt x="6960" y="5811"/>
                      <a:pt x="6936" y="5921"/>
                      <a:pt x="6916" y="6080"/>
                    </a:cubicBezTo>
                    <a:cubicBezTo>
                      <a:pt x="6867" y="6009"/>
                      <a:pt x="6844" y="5985"/>
                      <a:pt x="6831" y="5958"/>
                    </a:cubicBezTo>
                    <a:cubicBezTo>
                      <a:pt x="6618" y="5534"/>
                      <a:pt x="6407" y="5108"/>
                      <a:pt x="6191" y="4684"/>
                    </a:cubicBezTo>
                    <a:cubicBezTo>
                      <a:pt x="6032" y="4375"/>
                      <a:pt x="5797" y="4143"/>
                      <a:pt x="5456" y="4050"/>
                    </a:cubicBezTo>
                    <a:cubicBezTo>
                      <a:pt x="5312" y="4010"/>
                      <a:pt x="5171" y="3991"/>
                      <a:pt x="5035" y="3991"/>
                    </a:cubicBezTo>
                    <a:cubicBezTo>
                      <a:pt x="4697" y="3991"/>
                      <a:pt x="4383" y="4110"/>
                      <a:pt x="4097" y="4342"/>
                    </a:cubicBezTo>
                    <a:cubicBezTo>
                      <a:pt x="3896" y="4506"/>
                      <a:pt x="3797" y="4725"/>
                      <a:pt x="3791" y="4983"/>
                    </a:cubicBezTo>
                    <a:cubicBezTo>
                      <a:pt x="3788" y="5106"/>
                      <a:pt x="3794" y="5229"/>
                      <a:pt x="3791" y="5351"/>
                    </a:cubicBezTo>
                    <a:cubicBezTo>
                      <a:pt x="3789" y="5400"/>
                      <a:pt x="3774" y="5448"/>
                      <a:pt x="3765" y="5502"/>
                    </a:cubicBezTo>
                    <a:cubicBezTo>
                      <a:pt x="3731" y="5489"/>
                      <a:pt x="3717" y="5487"/>
                      <a:pt x="3705" y="5480"/>
                    </a:cubicBezTo>
                    <a:cubicBezTo>
                      <a:pt x="3689" y="5468"/>
                      <a:pt x="3672" y="5456"/>
                      <a:pt x="3659" y="5441"/>
                    </a:cubicBezTo>
                    <a:cubicBezTo>
                      <a:pt x="3353" y="5094"/>
                      <a:pt x="2952" y="4929"/>
                      <a:pt x="2518" y="4808"/>
                    </a:cubicBezTo>
                    <a:cubicBezTo>
                      <a:pt x="2442" y="4786"/>
                      <a:pt x="2370" y="4776"/>
                      <a:pt x="2302" y="4776"/>
                    </a:cubicBezTo>
                    <a:cubicBezTo>
                      <a:pt x="2113" y="4776"/>
                      <a:pt x="1955" y="4856"/>
                      <a:pt x="1821" y="5009"/>
                    </a:cubicBezTo>
                    <a:cubicBezTo>
                      <a:pt x="1686" y="5159"/>
                      <a:pt x="1576" y="5334"/>
                      <a:pt x="1467" y="5505"/>
                    </a:cubicBezTo>
                    <a:cubicBezTo>
                      <a:pt x="1301" y="5768"/>
                      <a:pt x="1306" y="6044"/>
                      <a:pt x="1417" y="6326"/>
                    </a:cubicBezTo>
                    <a:cubicBezTo>
                      <a:pt x="1440" y="6384"/>
                      <a:pt x="1452" y="6447"/>
                      <a:pt x="1474" y="6529"/>
                    </a:cubicBezTo>
                    <a:cubicBezTo>
                      <a:pt x="1249" y="6497"/>
                      <a:pt x="1055" y="6473"/>
                      <a:pt x="862" y="6444"/>
                    </a:cubicBezTo>
                    <a:cubicBezTo>
                      <a:pt x="842" y="6442"/>
                      <a:pt x="823" y="6440"/>
                      <a:pt x="804" y="6440"/>
                    </a:cubicBezTo>
                    <a:cubicBezTo>
                      <a:pt x="727" y="6440"/>
                      <a:pt x="658" y="6465"/>
                      <a:pt x="602" y="6530"/>
                    </a:cubicBezTo>
                    <a:cubicBezTo>
                      <a:pt x="467" y="6688"/>
                      <a:pt x="332" y="6848"/>
                      <a:pt x="199" y="7007"/>
                    </a:cubicBezTo>
                    <a:cubicBezTo>
                      <a:pt x="190" y="7018"/>
                      <a:pt x="190" y="7033"/>
                      <a:pt x="185" y="7045"/>
                    </a:cubicBezTo>
                    <a:cubicBezTo>
                      <a:pt x="44" y="7429"/>
                      <a:pt x="1" y="7823"/>
                      <a:pt x="46" y="8229"/>
                    </a:cubicBezTo>
                    <a:cubicBezTo>
                      <a:pt x="91" y="8640"/>
                      <a:pt x="134" y="9052"/>
                      <a:pt x="178" y="9465"/>
                    </a:cubicBezTo>
                    <a:lnTo>
                      <a:pt x="176" y="9463"/>
                    </a:lnTo>
                    <a:lnTo>
                      <a:pt x="176" y="9463"/>
                    </a:lnTo>
                    <a:cubicBezTo>
                      <a:pt x="209" y="9781"/>
                      <a:pt x="253" y="10098"/>
                      <a:pt x="272" y="10418"/>
                    </a:cubicBezTo>
                    <a:cubicBezTo>
                      <a:pt x="296" y="10832"/>
                      <a:pt x="296" y="11246"/>
                      <a:pt x="314" y="11660"/>
                    </a:cubicBezTo>
                    <a:cubicBezTo>
                      <a:pt x="338" y="12173"/>
                      <a:pt x="403" y="12677"/>
                      <a:pt x="650" y="13139"/>
                    </a:cubicBezTo>
                    <a:cubicBezTo>
                      <a:pt x="701" y="13234"/>
                      <a:pt x="734" y="13339"/>
                      <a:pt x="782" y="13438"/>
                    </a:cubicBezTo>
                    <a:cubicBezTo>
                      <a:pt x="1033" y="13965"/>
                      <a:pt x="1294" y="14484"/>
                      <a:pt x="1735" y="14880"/>
                    </a:cubicBezTo>
                    <a:cubicBezTo>
                      <a:pt x="1722" y="15420"/>
                      <a:pt x="1704" y="15956"/>
                      <a:pt x="1696" y="16494"/>
                    </a:cubicBezTo>
                    <a:cubicBezTo>
                      <a:pt x="1681" y="17554"/>
                      <a:pt x="1681" y="18614"/>
                      <a:pt x="1657" y="19674"/>
                    </a:cubicBezTo>
                    <a:cubicBezTo>
                      <a:pt x="1653" y="19882"/>
                      <a:pt x="1738" y="19984"/>
                      <a:pt x="1897" y="20064"/>
                    </a:cubicBezTo>
                    <a:cubicBezTo>
                      <a:pt x="1941" y="20085"/>
                      <a:pt x="1986" y="20100"/>
                      <a:pt x="2029" y="20119"/>
                    </a:cubicBezTo>
                    <a:cubicBezTo>
                      <a:pt x="2484" y="20305"/>
                      <a:pt x="2962" y="20353"/>
                      <a:pt x="3447" y="20370"/>
                    </a:cubicBezTo>
                    <a:cubicBezTo>
                      <a:pt x="3610" y="20375"/>
                      <a:pt x="3774" y="20378"/>
                      <a:pt x="3937" y="20378"/>
                    </a:cubicBezTo>
                    <a:cubicBezTo>
                      <a:pt x="4046" y="20378"/>
                      <a:pt x="4155" y="20377"/>
                      <a:pt x="4263" y="20374"/>
                    </a:cubicBezTo>
                    <a:cubicBezTo>
                      <a:pt x="4575" y="20368"/>
                      <a:pt x="4888" y="20358"/>
                      <a:pt x="5200" y="20334"/>
                    </a:cubicBezTo>
                    <a:cubicBezTo>
                      <a:pt x="5539" y="20305"/>
                      <a:pt x="5876" y="20266"/>
                      <a:pt x="6212" y="20221"/>
                    </a:cubicBezTo>
                    <a:cubicBezTo>
                      <a:pt x="6589" y="20172"/>
                      <a:pt x="6964" y="20112"/>
                      <a:pt x="7341" y="20055"/>
                    </a:cubicBezTo>
                    <a:cubicBezTo>
                      <a:pt x="7425" y="20043"/>
                      <a:pt x="7551" y="20047"/>
                      <a:pt x="7581" y="19998"/>
                    </a:cubicBezTo>
                    <a:cubicBezTo>
                      <a:pt x="7621" y="19930"/>
                      <a:pt x="7587" y="19818"/>
                      <a:pt x="7587" y="19725"/>
                    </a:cubicBezTo>
                    <a:cubicBezTo>
                      <a:pt x="7587" y="19045"/>
                      <a:pt x="7567" y="18364"/>
                      <a:pt x="7593" y="17684"/>
                    </a:cubicBezTo>
                    <a:cubicBezTo>
                      <a:pt x="7630" y="16712"/>
                      <a:pt x="7689" y="15741"/>
                      <a:pt x="7660" y="14769"/>
                    </a:cubicBezTo>
                    <a:cubicBezTo>
                      <a:pt x="7657" y="14649"/>
                      <a:pt x="7687" y="14562"/>
                      <a:pt x="7791" y="14493"/>
                    </a:cubicBezTo>
                    <a:cubicBezTo>
                      <a:pt x="8028" y="14335"/>
                      <a:pt x="8196" y="14119"/>
                      <a:pt x="8327" y="13866"/>
                    </a:cubicBezTo>
                    <a:cubicBezTo>
                      <a:pt x="8624" y="13285"/>
                      <a:pt x="8954" y="12719"/>
                      <a:pt x="9224" y="12127"/>
                    </a:cubicBezTo>
                    <a:cubicBezTo>
                      <a:pt x="9522" y="11474"/>
                      <a:pt x="9708" y="10788"/>
                      <a:pt x="9552" y="10053"/>
                    </a:cubicBezTo>
                    <a:cubicBezTo>
                      <a:pt x="9516" y="9889"/>
                      <a:pt x="9462" y="9742"/>
                      <a:pt x="9380" y="9600"/>
                    </a:cubicBezTo>
                    <a:cubicBezTo>
                      <a:pt x="9317" y="9489"/>
                      <a:pt x="9255" y="9370"/>
                      <a:pt x="9227" y="9247"/>
                    </a:cubicBezTo>
                    <a:cubicBezTo>
                      <a:pt x="9179" y="9037"/>
                      <a:pt x="9147" y="8821"/>
                      <a:pt x="9126" y="8605"/>
                    </a:cubicBezTo>
                    <a:cubicBezTo>
                      <a:pt x="9101" y="8334"/>
                      <a:pt x="9089" y="8062"/>
                      <a:pt x="9078" y="7790"/>
                    </a:cubicBezTo>
                    <a:cubicBezTo>
                      <a:pt x="9048" y="6955"/>
                      <a:pt x="9018" y="6119"/>
                      <a:pt x="8997" y="5283"/>
                    </a:cubicBezTo>
                    <a:cubicBezTo>
                      <a:pt x="8991" y="5006"/>
                      <a:pt x="9000" y="4725"/>
                      <a:pt x="9026" y="4447"/>
                    </a:cubicBezTo>
                    <a:cubicBezTo>
                      <a:pt x="9104" y="3565"/>
                      <a:pt x="9128" y="2681"/>
                      <a:pt x="9047" y="1799"/>
                    </a:cubicBezTo>
                    <a:cubicBezTo>
                      <a:pt x="9008" y="1372"/>
                      <a:pt x="8930" y="951"/>
                      <a:pt x="8769" y="549"/>
                    </a:cubicBezTo>
                    <a:cubicBezTo>
                      <a:pt x="8675" y="315"/>
                      <a:pt x="8546" y="119"/>
                      <a:pt x="83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2408450" y="1635925"/>
                <a:ext cx="13075" cy="2525"/>
              </a:xfrm>
              <a:custGeom>
                <a:rect b="b" l="l" r="r" t="t"/>
                <a:pathLst>
                  <a:path extrusionOk="0" h="101" w="523">
                    <a:moveTo>
                      <a:pt x="245" y="0"/>
                    </a:moveTo>
                    <a:cubicBezTo>
                      <a:pt x="164" y="0"/>
                      <a:pt x="82" y="12"/>
                      <a:pt x="1" y="17"/>
                    </a:cubicBezTo>
                    <a:cubicBezTo>
                      <a:pt x="105" y="77"/>
                      <a:pt x="213" y="100"/>
                      <a:pt x="322" y="100"/>
                    </a:cubicBezTo>
                    <a:cubicBezTo>
                      <a:pt x="388" y="100"/>
                      <a:pt x="455" y="92"/>
                      <a:pt x="523" y="78"/>
                    </a:cubicBezTo>
                    <a:cubicBezTo>
                      <a:pt x="435" y="16"/>
                      <a:pt x="341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9" name="Google Shape;189;p26"/>
          <p:cNvSpPr/>
          <p:nvPr/>
        </p:nvSpPr>
        <p:spPr>
          <a:xfrm>
            <a:off x="7281675" y="3471268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90" name="Google Shape;190;p26"/>
          <p:cNvGrpSpPr/>
          <p:nvPr/>
        </p:nvGrpSpPr>
        <p:grpSpPr>
          <a:xfrm>
            <a:off x="7481264" y="3443138"/>
            <a:ext cx="709921" cy="1165362"/>
            <a:chOff x="7503132" y="3518051"/>
            <a:chExt cx="664285" cy="1090448"/>
          </a:xfrm>
        </p:grpSpPr>
        <p:sp>
          <p:nvSpPr>
            <p:cNvPr id="191" name="Google Shape;191;p26"/>
            <p:cNvSpPr/>
            <p:nvPr/>
          </p:nvSpPr>
          <p:spPr>
            <a:xfrm>
              <a:off x="7503132" y="3518051"/>
              <a:ext cx="664216" cy="1090392"/>
            </a:xfrm>
            <a:custGeom>
              <a:rect b="b" l="l" r="r" t="t"/>
              <a:pathLst>
                <a:path extrusionOk="0" h="17374" w="10583">
                  <a:moveTo>
                    <a:pt x="5645" y="1"/>
                  </a:moveTo>
                  <a:cubicBezTo>
                    <a:pt x="5568" y="1"/>
                    <a:pt x="5488" y="8"/>
                    <a:pt x="5406" y="22"/>
                  </a:cubicBezTo>
                  <a:cubicBezTo>
                    <a:pt x="4994" y="94"/>
                    <a:pt x="4616" y="293"/>
                    <a:pt x="4413" y="709"/>
                  </a:cubicBezTo>
                  <a:cubicBezTo>
                    <a:pt x="4403" y="732"/>
                    <a:pt x="4380" y="750"/>
                    <a:pt x="4346" y="793"/>
                  </a:cubicBezTo>
                  <a:cubicBezTo>
                    <a:pt x="4295" y="726"/>
                    <a:pt x="4254" y="679"/>
                    <a:pt x="4224" y="628"/>
                  </a:cubicBezTo>
                  <a:cubicBezTo>
                    <a:pt x="4112" y="431"/>
                    <a:pt x="3939" y="320"/>
                    <a:pt x="3721" y="272"/>
                  </a:cubicBezTo>
                  <a:cubicBezTo>
                    <a:pt x="3615" y="248"/>
                    <a:pt x="3508" y="220"/>
                    <a:pt x="3400" y="205"/>
                  </a:cubicBezTo>
                  <a:cubicBezTo>
                    <a:pt x="3335" y="195"/>
                    <a:pt x="3271" y="191"/>
                    <a:pt x="3210" y="191"/>
                  </a:cubicBezTo>
                  <a:cubicBezTo>
                    <a:pt x="2841" y="191"/>
                    <a:pt x="2547" y="360"/>
                    <a:pt x="2335" y="697"/>
                  </a:cubicBezTo>
                  <a:cubicBezTo>
                    <a:pt x="2194" y="919"/>
                    <a:pt x="2100" y="1156"/>
                    <a:pt x="2092" y="1426"/>
                  </a:cubicBezTo>
                  <a:cubicBezTo>
                    <a:pt x="2088" y="1558"/>
                    <a:pt x="2061" y="1689"/>
                    <a:pt x="2044" y="1819"/>
                  </a:cubicBezTo>
                  <a:cubicBezTo>
                    <a:pt x="2029" y="1824"/>
                    <a:pt x="2015" y="1828"/>
                    <a:pt x="2002" y="1831"/>
                  </a:cubicBezTo>
                  <a:cubicBezTo>
                    <a:pt x="1954" y="1761"/>
                    <a:pt x="1903" y="1690"/>
                    <a:pt x="1858" y="1618"/>
                  </a:cubicBezTo>
                  <a:cubicBezTo>
                    <a:pt x="1737" y="1430"/>
                    <a:pt x="1571" y="1324"/>
                    <a:pt x="1364" y="1324"/>
                  </a:cubicBezTo>
                  <a:cubicBezTo>
                    <a:pt x="1333" y="1324"/>
                    <a:pt x="1300" y="1327"/>
                    <a:pt x="1267" y="1332"/>
                  </a:cubicBezTo>
                  <a:cubicBezTo>
                    <a:pt x="1031" y="1368"/>
                    <a:pt x="797" y="1425"/>
                    <a:pt x="569" y="1492"/>
                  </a:cubicBezTo>
                  <a:cubicBezTo>
                    <a:pt x="401" y="1542"/>
                    <a:pt x="264" y="1660"/>
                    <a:pt x="195" y="1822"/>
                  </a:cubicBezTo>
                  <a:cubicBezTo>
                    <a:pt x="128" y="1984"/>
                    <a:pt x="59" y="2155"/>
                    <a:pt x="45" y="2328"/>
                  </a:cubicBezTo>
                  <a:cubicBezTo>
                    <a:pt x="0" y="2849"/>
                    <a:pt x="44" y="3365"/>
                    <a:pt x="179" y="3873"/>
                  </a:cubicBezTo>
                  <a:cubicBezTo>
                    <a:pt x="215" y="4004"/>
                    <a:pt x="234" y="4141"/>
                    <a:pt x="248" y="4276"/>
                  </a:cubicBezTo>
                  <a:lnTo>
                    <a:pt x="249" y="4274"/>
                  </a:lnTo>
                  <a:cubicBezTo>
                    <a:pt x="287" y="4642"/>
                    <a:pt x="323" y="5009"/>
                    <a:pt x="350" y="5377"/>
                  </a:cubicBezTo>
                  <a:cubicBezTo>
                    <a:pt x="392" y="6004"/>
                    <a:pt x="568" y="6618"/>
                    <a:pt x="523" y="7251"/>
                  </a:cubicBezTo>
                  <a:cubicBezTo>
                    <a:pt x="520" y="7291"/>
                    <a:pt x="533" y="7333"/>
                    <a:pt x="538" y="7374"/>
                  </a:cubicBezTo>
                  <a:cubicBezTo>
                    <a:pt x="565" y="7590"/>
                    <a:pt x="587" y="7808"/>
                    <a:pt x="620" y="8024"/>
                  </a:cubicBezTo>
                  <a:cubicBezTo>
                    <a:pt x="683" y="8442"/>
                    <a:pt x="721" y="8868"/>
                    <a:pt x="826" y="9276"/>
                  </a:cubicBezTo>
                  <a:cubicBezTo>
                    <a:pt x="973" y="9838"/>
                    <a:pt x="1180" y="10382"/>
                    <a:pt x="1588" y="10822"/>
                  </a:cubicBezTo>
                  <a:cubicBezTo>
                    <a:pt x="1612" y="10849"/>
                    <a:pt x="1621" y="10895"/>
                    <a:pt x="1622" y="10933"/>
                  </a:cubicBezTo>
                  <a:cubicBezTo>
                    <a:pt x="1633" y="11329"/>
                    <a:pt x="1648" y="11725"/>
                    <a:pt x="1645" y="12123"/>
                  </a:cubicBezTo>
                  <a:cubicBezTo>
                    <a:pt x="1637" y="13209"/>
                    <a:pt x="1622" y="14295"/>
                    <a:pt x="1612" y="15382"/>
                  </a:cubicBezTo>
                  <a:cubicBezTo>
                    <a:pt x="1607" y="15772"/>
                    <a:pt x="1606" y="16160"/>
                    <a:pt x="1609" y="16551"/>
                  </a:cubicBezTo>
                  <a:cubicBezTo>
                    <a:pt x="1609" y="16596"/>
                    <a:pt x="1643" y="16660"/>
                    <a:pt x="1681" y="16683"/>
                  </a:cubicBezTo>
                  <a:cubicBezTo>
                    <a:pt x="1850" y="16785"/>
                    <a:pt x="2017" y="16905"/>
                    <a:pt x="2202" y="16960"/>
                  </a:cubicBezTo>
                  <a:cubicBezTo>
                    <a:pt x="2593" y="17076"/>
                    <a:pt x="2994" y="17167"/>
                    <a:pt x="3396" y="17248"/>
                  </a:cubicBezTo>
                  <a:cubicBezTo>
                    <a:pt x="3761" y="17321"/>
                    <a:pt x="4129" y="17373"/>
                    <a:pt x="4499" y="17373"/>
                  </a:cubicBezTo>
                  <a:cubicBezTo>
                    <a:pt x="4648" y="17373"/>
                    <a:pt x="4797" y="17365"/>
                    <a:pt x="4946" y="17346"/>
                  </a:cubicBezTo>
                  <a:cubicBezTo>
                    <a:pt x="5384" y="17290"/>
                    <a:pt x="5822" y="17200"/>
                    <a:pt x="6251" y="17094"/>
                  </a:cubicBezTo>
                  <a:cubicBezTo>
                    <a:pt x="6614" y="17005"/>
                    <a:pt x="6976" y="16897"/>
                    <a:pt x="7308" y="16711"/>
                  </a:cubicBezTo>
                  <a:cubicBezTo>
                    <a:pt x="7419" y="16648"/>
                    <a:pt x="7546" y="16615"/>
                    <a:pt x="7689" y="16560"/>
                  </a:cubicBezTo>
                  <a:cubicBezTo>
                    <a:pt x="7716" y="16444"/>
                    <a:pt x="7699" y="16310"/>
                    <a:pt x="7687" y="16175"/>
                  </a:cubicBezTo>
                  <a:cubicBezTo>
                    <a:pt x="7668" y="15931"/>
                    <a:pt x="7648" y="15686"/>
                    <a:pt x="7641" y="15440"/>
                  </a:cubicBezTo>
                  <a:cubicBezTo>
                    <a:pt x="7636" y="15284"/>
                    <a:pt x="7662" y="15128"/>
                    <a:pt x="7666" y="14971"/>
                  </a:cubicBezTo>
                  <a:cubicBezTo>
                    <a:pt x="7681" y="14451"/>
                    <a:pt x="7683" y="13932"/>
                    <a:pt x="7711" y="13415"/>
                  </a:cubicBezTo>
                  <a:cubicBezTo>
                    <a:pt x="7752" y="12622"/>
                    <a:pt x="7810" y="11832"/>
                    <a:pt x="7858" y="11041"/>
                  </a:cubicBezTo>
                  <a:cubicBezTo>
                    <a:pt x="7866" y="10930"/>
                    <a:pt x="7882" y="10835"/>
                    <a:pt x="7959" y="10741"/>
                  </a:cubicBezTo>
                  <a:cubicBezTo>
                    <a:pt x="8124" y="10541"/>
                    <a:pt x="8271" y="10328"/>
                    <a:pt x="8424" y="10118"/>
                  </a:cubicBezTo>
                  <a:cubicBezTo>
                    <a:pt x="8517" y="9992"/>
                    <a:pt x="8599" y="9857"/>
                    <a:pt x="8700" y="9737"/>
                  </a:cubicBezTo>
                  <a:cubicBezTo>
                    <a:pt x="8889" y="9512"/>
                    <a:pt x="9087" y="9296"/>
                    <a:pt x="9279" y="9072"/>
                  </a:cubicBezTo>
                  <a:cubicBezTo>
                    <a:pt x="9708" y="8576"/>
                    <a:pt x="10131" y="8075"/>
                    <a:pt x="10431" y="7483"/>
                  </a:cubicBezTo>
                  <a:cubicBezTo>
                    <a:pt x="10526" y="7296"/>
                    <a:pt x="10583" y="7113"/>
                    <a:pt x="10547" y="6915"/>
                  </a:cubicBezTo>
                  <a:cubicBezTo>
                    <a:pt x="10517" y="6748"/>
                    <a:pt x="10470" y="6580"/>
                    <a:pt x="10395" y="6430"/>
                  </a:cubicBezTo>
                  <a:cubicBezTo>
                    <a:pt x="10182" y="6000"/>
                    <a:pt x="9998" y="5561"/>
                    <a:pt x="9920" y="5083"/>
                  </a:cubicBezTo>
                  <a:cubicBezTo>
                    <a:pt x="9891" y="4904"/>
                    <a:pt x="9780" y="4777"/>
                    <a:pt x="9621" y="4688"/>
                  </a:cubicBezTo>
                  <a:cubicBezTo>
                    <a:pt x="9558" y="4652"/>
                    <a:pt x="9495" y="4613"/>
                    <a:pt x="9429" y="4574"/>
                  </a:cubicBezTo>
                  <a:cubicBezTo>
                    <a:pt x="9440" y="4481"/>
                    <a:pt x="9443" y="4399"/>
                    <a:pt x="9456" y="4318"/>
                  </a:cubicBezTo>
                  <a:cubicBezTo>
                    <a:pt x="9554" y="3768"/>
                    <a:pt x="9572" y="3216"/>
                    <a:pt x="9507" y="2664"/>
                  </a:cubicBezTo>
                  <a:cubicBezTo>
                    <a:pt x="9471" y="2360"/>
                    <a:pt x="9446" y="2050"/>
                    <a:pt x="9318" y="1764"/>
                  </a:cubicBezTo>
                  <a:cubicBezTo>
                    <a:pt x="9221" y="1546"/>
                    <a:pt x="9126" y="1327"/>
                    <a:pt x="9032" y="1107"/>
                  </a:cubicBezTo>
                  <a:cubicBezTo>
                    <a:pt x="8926" y="867"/>
                    <a:pt x="8764" y="681"/>
                    <a:pt x="8527" y="562"/>
                  </a:cubicBezTo>
                  <a:cubicBezTo>
                    <a:pt x="8356" y="476"/>
                    <a:pt x="8188" y="385"/>
                    <a:pt x="8020" y="293"/>
                  </a:cubicBezTo>
                  <a:cubicBezTo>
                    <a:pt x="7843" y="195"/>
                    <a:pt x="7671" y="146"/>
                    <a:pt x="7505" y="146"/>
                  </a:cubicBezTo>
                  <a:cubicBezTo>
                    <a:pt x="7229" y="146"/>
                    <a:pt x="6971" y="283"/>
                    <a:pt x="6745" y="554"/>
                  </a:cubicBezTo>
                  <a:cubicBezTo>
                    <a:pt x="6712" y="594"/>
                    <a:pt x="6673" y="628"/>
                    <a:pt x="6625" y="675"/>
                  </a:cubicBezTo>
                  <a:cubicBezTo>
                    <a:pt x="6578" y="598"/>
                    <a:pt x="6545" y="539"/>
                    <a:pt x="6509" y="482"/>
                  </a:cubicBezTo>
                  <a:cubicBezTo>
                    <a:pt x="6300" y="154"/>
                    <a:pt x="6000" y="1"/>
                    <a:pt x="56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Google Shape;192;p26"/>
            <p:cNvGrpSpPr/>
            <p:nvPr/>
          </p:nvGrpSpPr>
          <p:grpSpPr>
            <a:xfrm>
              <a:off x="7503138" y="3518107"/>
              <a:ext cx="664278" cy="1090392"/>
              <a:chOff x="3033000" y="1308475"/>
              <a:chExt cx="264600" cy="434350"/>
            </a:xfrm>
          </p:grpSpPr>
          <p:sp>
            <p:nvSpPr>
              <p:cNvPr id="193" name="Google Shape;193;p26"/>
              <p:cNvSpPr/>
              <p:nvPr/>
            </p:nvSpPr>
            <p:spPr>
              <a:xfrm>
                <a:off x="3087850" y="1316275"/>
                <a:ext cx="51650" cy="162900"/>
              </a:xfrm>
              <a:custGeom>
                <a:rect b="b" l="l" r="r" t="t"/>
                <a:pathLst>
                  <a:path extrusionOk="0" h="6516" w="2066">
                    <a:moveTo>
                      <a:pt x="1053" y="0"/>
                    </a:moveTo>
                    <a:cubicBezTo>
                      <a:pt x="996" y="0"/>
                      <a:pt x="938" y="4"/>
                      <a:pt x="881" y="13"/>
                    </a:cubicBezTo>
                    <a:cubicBezTo>
                      <a:pt x="752" y="32"/>
                      <a:pt x="614" y="86"/>
                      <a:pt x="511" y="166"/>
                    </a:cubicBezTo>
                    <a:cubicBezTo>
                      <a:pt x="269" y="348"/>
                      <a:pt x="98" y="591"/>
                      <a:pt x="59" y="897"/>
                    </a:cubicBezTo>
                    <a:cubicBezTo>
                      <a:pt x="21" y="1173"/>
                      <a:pt x="15" y="1453"/>
                      <a:pt x="0" y="1662"/>
                    </a:cubicBezTo>
                    <a:cubicBezTo>
                      <a:pt x="26" y="2115"/>
                      <a:pt x="20" y="2501"/>
                      <a:pt x="74" y="2879"/>
                    </a:cubicBezTo>
                    <a:cubicBezTo>
                      <a:pt x="180" y="3606"/>
                      <a:pt x="254" y="4340"/>
                      <a:pt x="469" y="5050"/>
                    </a:cubicBezTo>
                    <a:cubicBezTo>
                      <a:pt x="619" y="5545"/>
                      <a:pt x="859" y="5982"/>
                      <a:pt x="1210" y="6355"/>
                    </a:cubicBezTo>
                    <a:cubicBezTo>
                      <a:pt x="1311" y="6462"/>
                      <a:pt x="1449" y="6515"/>
                      <a:pt x="1591" y="6515"/>
                    </a:cubicBezTo>
                    <a:cubicBezTo>
                      <a:pt x="1681" y="6515"/>
                      <a:pt x="1772" y="6494"/>
                      <a:pt x="1855" y="6451"/>
                    </a:cubicBezTo>
                    <a:cubicBezTo>
                      <a:pt x="2040" y="6358"/>
                      <a:pt x="2065" y="6288"/>
                      <a:pt x="1997" y="6090"/>
                    </a:cubicBezTo>
                    <a:cubicBezTo>
                      <a:pt x="1922" y="5877"/>
                      <a:pt x="1831" y="5668"/>
                      <a:pt x="1784" y="5449"/>
                    </a:cubicBezTo>
                    <a:cubicBezTo>
                      <a:pt x="1607" y="4624"/>
                      <a:pt x="1543" y="3788"/>
                      <a:pt x="1621" y="2946"/>
                    </a:cubicBezTo>
                    <a:cubicBezTo>
                      <a:pt x="1687" y="2246"/>
                      <a:pt x="1775" y="1549"/>
                      <a:pt x="1997" y="876"/>
                    </a:cubicBezTo>
                    <a:cubicBezTo>
                      <a:pt x="2026" y="790"/>
                      <a:pt x="2041" y="684"/>
                      <a:pt x="2015" y="600"/>
                    </a:cubicBezTo>
                    <a:cubicBezTo>
                      <a:pt x="1948" y="366"/>
                      <a:pt x="1801" y="190"/>
                      <a:pt x="1567" y="101"/>
                    </a:cubicBezTo>
                    <a:cubicBezTo>
                      <a:pt x="1400" y="38"/>
                      <a:pt x="1227" y="0"/>
                      <a:pt x="1053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6"/>
              <p:cNvSpPr/>
              <p:nvPr/>
            </p:nvSpPr>
            <p:spPr>
              <a:xfrm>
                <a:off x="3130500" y="1311900"/>
                <a:ext cx="66150" cy="170750"/>
              </a:xfrm>
              <a:custGeom>
                <a:rect b="b" l="l" r="r" t="t"/>
                <a:pathLst>
                  <a:path extrusionOk="0" h="6830" w="2646">
                    <a:moveTo>
                      <a:pt x="1711" y="0"/>
                    </a:moveTo>
                    <a:cubicBezTo>
                      <a:pt x="1285" y="0"/>
                      <a:pt x="847" y="233"/>
                      <a:pt x="658" y="614"/>
                    </a:cubicBezTo>
                    <a:cubicBezTo>
                      <a:pt x="508" y="919"/>
                      <a:pt x="370" y="1237"/>
                      <a:pt x="287" y="1565"/>
                    </a:cubicBezTo>
                    <a:cubicBezTo>
                      <a:pt x="83" y="2376"/>
                      <a:pt x="0" y="3205"/>
                      <a:pt x="9" y="4041"/>
                    </a:cubicBezTo>
                    <a:cubicBezTo>
                      <a:pt x="15" y="4580"/>
                      <a:pt x="92" y="5115"/>
                      <a:pt x="215" y="5642"/>
                    </a:cubicBezTo>
                    <a:cubicBezTo>
                      <a:pt x="297" y="6007"/>
                      <a:pt x="451" y="6340"/>
                      <a:pt x="691" y="6628"/>
                    </a:cubicBezTo>
                    <a:cubicBezTo>
                      <a:pt x="805" y="6765"/>
                      <a:pt x="961" y="6830"/>
                      <a:pt x="1111" y="6830"/>
                    </a:cubicBezTo>
                    <a:cubicBezTo>
                      <a:pt x="1299" y="6830"/>
                      <a:pt x="1478" y="6727"/>
                      <a:pt x="1550" y="6538"/>
                    </a:cubicBezTo>
                    <a:cubicBezTo>
                      <a:pt x="1441" y="6319"/>
                      <a:pt x="1324" y="6103"/>
                      <a:pt x="1225" y="5879"/>
                    </a:cubicBezTo>
                    <a:cubicBezTo>
                      <a:pt x="1109" y="5619"/>
                      <a:pt x="1135" y="5358"/>
                      <a:pt x="1262" y="5108"/>
                    </a:cubicBezTo>
                    <a:cubicBezTo>
                      <a:pt x="1382" y="4871"/>
                      <a:pt x="1537" y="4667"/>
                      <a:pt x="1825" y="4620"/>
                    </a:cubicBezTo>
                    <a:cubicBezTo>
                      <a:pt x="1852" y="4616"/>
                      <a:pt x="1877" y="4604"/>
                      <a:pt x="1915" y="4592"/>
                    </a:cubicBezTo>
                    <a:cubicBezTo>
                      <a:pt x="1915" y="4415"/>
                      <a:pt x="1909" y="4251"/>
                      <a:pt x="1916" y="4089"/>
                    </a:cubicBezTo>
                    <a:cubicBezTo>
                      <a:pt x="1949" y="3309"/>
                      <a:pt x="2110" y="2547"/>
                      <a:pt x="2283" y="1789"/>
                    </a:cubicBezTo>
                    <a:cubicBezTo>
                      <a:pt x="2343" y="1525"/>
                      <a:pt x="2461" y="1274"/>
                      <a:pt x="2547" y="1016"/>
                    </a:cubicBezTo>
                    <a:cubicBezTo>
                      <a:pt x="2580" y="920"/>
                      <a:pt x="2646" y="805"/>
                      <a:pt x="2617" y="727"/>
                    </a:cubicBezTo>
                    <a:cubicBezTo>
                      <a:pt x="2512" y="436"/>
                      <a:pt x="2374" y="159"/>
                      <a:pt x="2044" y="51"/>
                    </a:cubicBezTo>
                    <a:cubicBezTo>
                      <a:pt x="1937" y="17"/>
                      <a:pt x="1824" y="0"/>
                      <a:pt x="1711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6"/>
              <p:cNvSpPr/>
              <p:nvPr/>
            </p:nvSpPr>
            <p:spPr>
              <a:xfrm>
                <a:off x="3035400" y="1344225"/>
                <a:ext cx="68225" cy="134525"/>
              </a:xfrm>
              <a:custGeom>
                <a:rect b="b" l="l" r="r" t="t"/>
                <a:pathLst>
                  <a:path extrusionOk="0" h="5381" w="2729">
                    <a:moveTo>
                      <a:pt x="1230" y="1"/>
                    </a:moveTo>
                    <a:cubicBezTo>
                      <a:pt x="1011" y="52"/>
                      <a:pt x="792" y="103"/>
                      <a:pt x="574" y="155"/>
                    </a:cubicBezTo>
                    <a:cubicBezTo>
                      <a:pt x="380" y="202"/>
                      <a:pt x="242" y="325"/>
                      <a:pt x="175" y="506"/>
                    </a:cubicBezTo>
                    <a:cubicBezTo>
                      <a:pt x="121" y="644"/>
                      <a:pt x="88" y="793"/>
                      <a:pt x="64" y="940"/>
                    </a:cubicBezTo>
                    <a:cubicBezTo>
                      <a:pt x="1" y="1323"/>
                      <a:pt x="67" y="1702"/>
                      <a:pt x="136" y="2077"/>
                    </a:cubicBezTo>
                    <a:cubicBezTo>
                      <a:pt x="323" y="3095"/>
                      <a:pt x="750" y="4013"/>
                      <a:pt x="1347" y="4853"/>
                    </a:cubicBezTo>
                    <a:cubicBezTo>
                      <a:pt x="1458" y="5012"/>
                      <a:pt x="1608" y="5150"/>
                      <a:pt x="1759" y="5275"/>
                    </a:cubicBezTo>
                    <a:cubicBezTo>
                      <a:pt x="1847" y="5347"/>
                      <a:pt x="1945" y="5381"/>
                      <a:pt x="2045" y="5381"/>
                    </a:cubicBezTo>
                    <a:cubicBezTo>
                      <a:pt x="2129" y="5381"/>
                      <a:pt x="2215" y="5357"/>
                      <a:pt x="2299" y="5314"/>
                    </a:cubicBezTo>
                    <a:cubicBezTo>
                      <a:pt x="2462" y="5231"/>
                      <a:pt x="2585" y="5108"/>
                      <a:pt x="2663" y="4939"/>
                    </a:cubicBezTo>
                    <a:cubicBezTo>
                      <a:pt x="2727" y="4799"/>
                      <a:pt x="2729" y="4669"/>
                      <a:pt x="2658" y="4528"/>
                    </a:cubicBezTo>
                    <a:cubicBezTo>
                      <a:pt x="2591" y="4394"/>
                      <a:pt x="2535" y="4254"/>
                      <a:pt x="2489" y="4112"/>
                    </a:cubicBezTo>
                    <a:cubicBezTo>
                      <a:pt x="2365" y="3743"/>
                      <a:pt x="2269" y="3366"/>
                      <a:pt x="2220" y="2979"/>
                    </a:cubicBezTo>
                    <a:cubicBezTo>
                      <a:pt x="2145" y="2404"/>
                      <a:pt x="2020" y="1836"/>
                      <a:pt x="2029" y="1252"/>
                    </a:cubicBezTo>
                    <a:cubicBezTo>
                      <a:pt x="2035" y="833"/>
                      <a:pt x="1875" y="484"/>
                      <a:pt x="1594" y="182"/>
                    </a:cubicBezTo>
                    <a:cubicBezTo>
                      <a:pt x="1497" y="76"/>
                      <a:pt x="1380" y="14"/>
                      <a:pt x="1230" y="1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6"/>
              <p:cNvSpPr/>
              <p:nvPr/>
            </p:nvSpPr>
            <p:spPr>
              <a:xfrm>
                <a:off x="3043575" y="1423750"/>
                <a:ext cx="250675" cy="315125"/>
              </a:xfrm>
              <a:custGeom>
                <a:rect b="b" l="l" r="r" t="t"/>
                <a:pathLst>
                  <a:path extrusionOk="0" h="12605" w="10027">
                    <a:moveTo>
                      <a:pt x="8358" y="0"/>
                    </a:moveTo>
                    <a:cubicBezTo>
                      <a:pt x="8262" y="0"/>
                      <a:pt x="8164" y="13"/>
                      <a:pt x="8063" y="43"/>
                    </a:cubicBezTo>
                    <a:lnTo>
                      <a:pt x="8063" y="41"/>
                    </a:lnTo>
                    <a:cubicBezTo>
                      <a:pt x="7886" y="94"/>
                      <a:pt x="7707" y="160"/>
                      <a:pt x="7527" y="172"/>
                    </a:cubicBezTo>
                    <a:cubicBezTo>
                      <a:pt x="6982" y="209"/>
                      <a:pt x="6436" y="221"/>
                      <a:pt x="5890" y="244"/>
                    </a:cubicBezTo>
                    <a:cubicBezTo>
                      <a:pt x="5740" y="250"/>
                      <a:pt x="5590" y="257"/>
                      <a:pt x="5440" y="263"/>
                    </a:cubicBezTo>
                    <a:cubicBezTo>
                      <a:pt x="5216" y="274"/>
                      <a:pt x="5054" y="388"/>
                      <a:pt x="4931" y="566"/>
                    </a:cubicBezTo>
                    <a:cubicBezTo>
                      <a:pt x="4768" y="802"/>
                      <a:pt x="4733" y="1057"/>
                      <a:pt x="4819" y="1327"/>
                    </a:cubicBezTo>
                    <a:cubicBezTo>
                      <a:pt x="4919" y="1639"/>
                      <a:pt x="5086" y="1914"/>
                      <a:pt x="5318" y="2142"/>
                    </a:cubicBezTo>
                    <a:cubicBezTo>
                      <a:pt x="5407" y="2229"/>
                      <a:pt x="5527" y="2296"/>
                      <a:pt x="5644" y="2344"/>
                    </a:cubicBezTo>
                    <a:cubicBezTo>
                      <a:pt x="5922" y="2458"/>
                      <a:pt x="6211" y="2506"/>
                      <a:pt x="6507" y="2506"/>
                    </a:cubicBezTo>
                    <a:cubicBezTo>
                      <a:pt x="6574" y="2506"/>
                      <a:pt x="6642" y="2504"/>
                      <a:pt x="6709" y="2499"/>
                    </a:cubicBezTo>
                    <a:cubicBezTo>
                      <a:pt x="7188" y="2464"/>
                      <a:pt x="7641" y="2361"/>
                      <a:pt x="8012" y="2026"/>
                    </a:cubicBezTo>
                    <a:cubicBezTo>
                      <a:pt x="8093" y="1954"/>
                      <a:pt x="8184" y="1894"/>
                      <a:pt x="8276" y="1831"/>
                    </a:cubicBezTo>
                    <a:cubicBezTo>
                      <a:pt x="8304" y="1812"/>
                      <a:pt x="8342" y="1803"/>
                      <a:pt x="8406" y="1776"/>
                    </a:cubicBezTo>
                    <a:lnTo>
                      <a:pt x="8406" y="1776"/>
                    </a:lnTo>
                    <a:cubicBezTo>
                      <a:pt x="8360" y="1962"/>
                      <a:pt x="8165" y="1984"/>
                      <a:pt x="8115" y="2140"/>
                    </a:cubicBezTo>
                    <a:cubicBezTo>
                      <a:pt x="8240" y="2130"/>
                      <a:pt x="8346" y="2121"/>
                      <a:pt x="8454" y="2113"/>
                    </a:cubicBezTo>
                    <a:lnTo>
                      <a:pt x="8454" y="2113"/>
                    </a:lnTo>
                    <a:cubicBezTo>
                      <a:pt x="8384" y="2176"/>
                      <a:pt x="8304" y="2206"/>
                      <a:pt x="8223" y="2232"/>
                    </a:cubicBezTo>
                    <a:cubicBezTo>
                      <a:pt x="8030" y="2292"/>
                      <a:pt x="7829" y="2337"/>
                      <a:pt x="7641" y="2413"/>
                    </a:cubicBezTo>
                    <a:cubicBezTo>
                      <a:pt x="7281" y="2559"/>
                      <a:pt x="6913" y="2627"/>
                      <a:pt x="6538" y="2627"/>
                    </a:cubicBezTo>
                    <a:cubicBezTo>
                      <a:pt x="6377" y="2627"/>
                      <a:pt x="6215" y="2615"/>
                      <a:pt x="6052" y="2590"/>
                    </a:cubicBezTo>
                    <a:cubicBezTo>
                      <a:pt x="5791" y="2551"/>
                      <a:pt x="5527" y="2490"/>
                      <a:pt x="5308" y="2320"/>
                    </a:cubicBezTo>
                    <a:cubicBezTo>
                      <a:pt x="5233" y="2261"/>
                      <a:pt x="5193" y="2230"/>
                      <a:pt x="5154" y="2230"/>
                    </a:cubicBezTo>
                    <a:cubicBezTo>
                      <a:pt x="5114" y="2230"/>
                      <a:pt x="5075" y="2262"/>
                      <a:pt x="5000" y="2329"/>
                    </a:cubicBezTo>
                    <a:cubicBezTo>
                      <a:pt x="4871" y="2447"/>
                      <a:pt x="4729" y="2493"/>
                      <a:pt x="4593" y="2493"/>
                    </a:cubicBezTo>
                    <a:cubicBezTo>
                      <a:pt x="4406" y="2493"/>
                      <a:pt x="4230" y="2406"/>
                      <a:pt x="4111" y="2295"/>
                    </a:cubicBezTo>
                    <a:cubicBezTo>
                      <a:pt x="4057" y="2244"/>
                      <a:pt x="4019" y="2176"/>
                      <a:pt x="3971" y="2113"/>
                    </a:cubicBezTo>
                    <a:cubicBezTo>
                      <a:pt x="3860" y="2175"/>
                      <a:pt x="3785" y="2220"/>
                      <a:pt x="3707" y="2262"/>
                    </a:cubicBezTo>
                    <a:cubicBezTo>
                      <a:pt x="3595" y="2323"/>
                      <a:pt x="3480" y="2354"/>
                      <a:pt x="3363" y="2354"/>
                    </a:cubicBezTo>
                    <a:cubicBezTo>
                      <a:pt x="3281" y="2354"/>
                      <a:pt x="3198" y="2339"/>
                      <a:pt x="3114" y="2308"/>
                    </a:cubicBezTo>
                    <a:cubicBezTo>
                      <a:pt x="2979" y="2260"/>
                      <a:pt x="2885" y="2166"/>
                      <a:pt x="2798" y="2056"/>
                    </a:cubicBezTo>
                    <a:cubicBezTo>
                      <a:pt x="2708" y="1942"/>
                      <a:pt x="2613" y="1831"/>
                      <a:pt x="2508" y="1705"/>
                    </a:cubicBezTo>
                    <a:cubicBezTo>
                      <a:pt x="2447" y="1803"/>
                      <a:pt x="2405" y="1873"/>
                      <a:pt x="2361" y="1942"/>
                    </a:cubicBezTo>
                    <a:cubicBezTo>
                      <a:pt x="2203" y="2188"/>
                      <a:pt x="1978" y="2317"/>
                      <a:pt x="1747" y="2317"/>
                    </a:cubicBezTo>
                    <a:cubicBezTo>
                      <a:pt x="1570" y="2317"/>
                      <a:pt x="1389" y="2241"/>
                      <a:pt x="1231" y="2083"/>
                    </a:cubicBezTo>
                    <a:cubicBezTo>
                      <a:pt x="1032" y="1882"/>
                      <a:pt x="852" y="1653"/>
                      <a:pt x="702" y="1410"/>
                    </a:cubicBezTo>
                    <a:cubicBezTo>
                      <a:pt x="483" y="1057"/>
                      <a:pt x="301" y="680"/>
                      <a:pt x="100" y="316"/>
                    </a:cubicBezTo>
                    <a:cubicBezTo>
                      <a:pt x="77" y="274"/>
                      <a:pt x="44" y="238"/>
                      <a:pt x="16" y="200"/>
                    </a:cubicBezTo>
                    <a:lnTo>
                      <a:pt x="16" y="200"/>
                    </a:lnTo>
                    <a:cubicBezTo>
                      <a:pt x="1" y="413"/>
                      <a:pt x="29" y="607"/>
                      <a:pt x="47" y="803"/>
                    </a:cubicBezTo>
                    <a:cubicBezTo>
                      <a:pt x="107" y="1455"/>
                      <a:pt x="254" y="2098"/>
                      <a:pt x="236" y="2757"/>
                    </a:cubicBezTo>
                    <a:cubicBezTo>
                      <a:pt x="236" y="2791"/>
                      <a:pt x="241" y="2826"/>
                      <a:pt x="244" y="2859"/>
                    </a:cubicBezTo>
                    <a:cubicBezTo>
                      <a:pt x="278" y="3171"/>
                      <a:pt x="313" y="3483"/>
                      <a:pt x="348" y="3795"/>
                    </a:cubicBezTo>
                    <a:cubicBezTo>
                      <a:pt x="463" y="4807"/>
                      <a:pt x="781" y="5720"/>
                      <a:pt x="1567" y="6427"/>
                    </a:cubicBezTo>
                    <a:cubicBezTo>
                      <a:pt x="1878" y="6708"/>
                      <a:pt x="2211" y="6927"/>
                      <a:pt x="2616" y="7041"/>
                    </a:cubicBezTo>
                    <a:cubicBezTo>
                      <a:pt x="2721" y="7071"/>
                      <a:pt x="2822" y="7114"/>
                      <a:pt x="2919" y="7161"/>
                    </a:cubicBezTo>
                    <a:cubicBezTo>
                      <a:pt x="2945" y="7173"/>
                      <a:pt x="2955" y="7218"/>
                      <a:pt x="2973" y="7248"/>
                    </a:cubicBezTo>
                    <a:cubicBezTo>
                      <a:pt x="2805" y="7237"/>
                      <a:pt x="2657" y="7197"/>
                      <a:pt x="2514" y="7146"/>
                    </a:cubicBezTo>
                    <a:cubicBezTo>
                      <a:pt x="2372" y="7095"/>
                      <a:pt x="2231" y="7041"/>
                      <a:pt x="2099" y="6972"/>
                    </a:cubicBezTo>
                    <a:cubicBezTo>
                      <a:pt x="1960" y="6898"/>
                      <a:pt x="1834" y="6805"/>
                      <a:pt x="1701" y="6721"/>
                    </a:cubicBezTo>
                    <a:cubicBezTo>
                      <a:pt x="1575" y="6639"/>
                      <a:pt x="1504" y="6486"/>
                      <a:pt x="1342" y="6424"/>
                    </a:cubicBezTo>
                    <a:cubicBezTo>
                      <a:pt x="1342" y="6517"/>
                      <a:pt x="1341" y="6592"/>
                      <a:pt x="1342" y="6667"/>
                    </a:cubicBezTo>
                    <a:cubicBezTo>
                      <a:pt x="1353" y="7077"/>
                      <a:pt x="1368" y="7486"/>
                      <a:pt x="1372" y="7897"/>
                    </a:cubicBezTo>
                    <a:cubicBezTo>
                      <a:pt x="1378" y="8492"/>
                      <a:pt x="1377" y="9086"/>
                      <a:pt x="1378" y="9681"/>
                    </a:cubicBezTo>
                    <a:cubicBezTo>
                      <a:pt x="1378" y="9906"/>
                      <a:pt x="1380" y="10133"/>
                      <a:pt x="1377" y="10358"/>
                    </a:cubicBezTo>
                    <a:cubicBezTo>
                      <a:pt x="1368" y="10849"/>
                      <a:pt x="1359" y="11341"/>
                      <a:pt x="1344" y="11832"/>
                    </a:cubicBezTo>
                    <a:cubicBezTo>
                      <a:pt x="1341" y="11931"/>
                      <a:pt x="1380" y="11991"/>
                      <a:pt x="1461" y="12027"/>
                    </a:cubicBezTo>
                    <a:cubicBezTo>
                      <a:pt x="1621" y="12099"/>
                      <a:pt x="1780" y="12189"/>
                      <a:pt x="1950" y="12231"/>
                    </a:cubicBezTo>
                    <a:cubicBezTo>
                      <a:pt x="2414" y="12345"/>
                      <a:pt x="2880" y="12453"/>
                      <a:pt x="3351" y="12532"/>
                    </a:cubicBezTo>
                    <a:cubicBezTo>
                      <a:pt x="3614" y="12577"/>
                      <a:pt x="3880" y="12605"/>
                      <a:pt x="4145" y="12605"/>
                    </a:cubicBezTo>
                    <a:cubicBezTo>
                      <a:pt x="4337" y="12605"/>
                      <a:pt x="4528" y="12590"/>
                      <a:pt x="4718" y="12556"/>
                    </a:cubicBezTo>
                    <a:cubicBezTo>
                      <a:pt x="5479" y="12418"/>
                      <a:pt x="6235" y="12261"/>
                      <a:pt x="6928" y="11896"/>
                    </a:cubicBezTo>
                    <a:cubicBezTo>
                      <a:pt x="7131" y="11788"/>
                      <a:pt x="7131" y="11796"/>
                      <a:pt x="7107" y="11570"/>
                    </a:cubicBezTo>
                    <a:cubicBezTo>
                      <a:pt x="7083" y="11341"/>
                      <a:pt x="7060" y="11108"/>
                      <a:pt x="7059" y="10877"/>
                    </a:cubicBezTo>
                    <a:cubicBezTo>
                      <a:pt x="7059" y="10529"/>
                      <a:pt x="7093" y="10181"/>
                      <a:pt x="7083" y="9833"/>
                    </a:cubicBezTo>
                    <a:cubicBezTo>
                      <a:pt x="7066" y="9236"/>
                      <a:pt x="7152" y="8646"/>
                      <a:pt x="7188" y="8053"/>
                    </a:cubicBezTo>
                    <a:cubicBezTo>
                      <a:pt x="7218" y="7543"/>
                      <a:pt x="7252" y="7032"/>
                      <a:pt x="7283" y="6520"/>
                    </a:cubicBezTo>
                    <a:cubicBezTo>
                      <a:pt x="7286" y="6478"/>
                      <a:pt x="7272" y="6434"/>
                      <a:pt x="7263" y="6365"/>
                    </a:cubicBezTo>
                    <a:cubicBezTo>
                      <a:pt x="6862" y="6706"/>
                      <a:pt x="6415" y="6912"/>
                      <a:pt x="5971" y="7123"/>
                    </a:cubicBezTo>
                    <a:cubicBezTo>
                      <a:pt x="5599" y="7302"/>
                      <a:pt x="5203" y="7356"/>
                      <a:pt x="4796" y="7360"/>
                    </a:cubicBezTo>
                    <a:cubicBezTo>
                      <a:pt x="4795" y="7360"/>
                      <a:pt x="4793" y="7360"/>
                      <a:pt x="4791" y="7360"/>
                    </a:cubicBezTo>
                    <a:cubicBezTo>
                      <a:pt x="4739" y="7360"/>
                      <a:pt x="4685" y="7339"/>
                      <a:pt x="4633" y="7327"/>
                    </a:cubicBezTo>
                    <a:cubicBezTo>
                      <a:pt x="4634" y="7314"/>
                      <a:pt x="4636" y="7300"/>
                      <a:pt x="4637" y="7285"/>
                    </a:cubicBezTo>
                    <a:cubicBezTo>
                      <a:pt x="4688" y="7278"/>
                      <a:pt x="4739" y="7269"/>
                      <a:pt x="4790" y="7261"/>
                    </a:cubicBezTo>
                    <a:cubicBezTo>
                      <a:pt x="5053" y="7218"/>
                      <a:pt x="5323" y="7203"/>
                      <a:pt x="5577" y="7126"/>
                    </a:cubicBezTo>
                    <a:cubicBezTo>
                      <a:pt x="6156" y="6952"/>
                      <a:pt x="6687" y="6669"/>
                      <a:pt x="7164" y="6295"/>
                    </a:cubicBezTo>
                    <a:cubicBezTo>
                      <a:pt x="7460" y="6061"/>
                      <a:pt x="7697" y="5771"/>
                      <a:pt x="7895" y="5449"/>
                    </a:cubicBezTo>
                    <a:cubicBezTo>
                      <a:pt x="7977" y="5315"/>
                      <a:pt x="8075" y="5191"/>
                      <a:pt x="8175" y="5071"/>
                    </a:cubicBezTo>
                    <a:cubicBezTo>
                      <a:pt x="8508" y="4673"/>
                      <a:pt x="8850" y="4281"/>
                      <a:pt x="9184" y="3884"/>
                    </a:cubicBezTo>
                    <a:cubicBezTo>
                      <a:pt x="9449" y="3569"/>
                      <a:pt x="9695" y="3242"/>
                      <a:pt x="9868" y="2865"/>
                    </a:cubicBezTo>
                    <a:cubicBezTo>
                      <a:pt x="10009" y="2556"/>
                      <a:pt x="10027" y="2259"/>
                      <a:pt x="9866" y="1942"/>
                    </a:cubicBezTo>
                    <a:cubicBezTo>
                      <a:pt x="9664" y="1542"/>
                      <a:pt x="9466" y="1136"/>
                      <a:pt x="9401" y="680"/>
                    </a:cubicBezTo>
                    <a:cubicBezTo>
                      <a:pt x="9376" y="500"/>
                      <a:pt x="9307" y="308"/>
                      <a:pt x="9125" y="221"/>
                    </a:cubicBezTo>
                    <a:cubicBezTo>
                      <a:pt x="8878" y="102"/>
                      <a:pt x="8627" y="0"/>
                      <a:pt x="8358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6"/>
              <p:cNvSpPr/>
              <p:nvPr/>
            </p:nvSpPr>
            <p:spPr>
              <a:xfrm>
                <a:off x="3180525" y="1315000"/>
                <a:ext cx="88450" cy="111775"/>
              </a:xfrm>
              <a:custGeom>
                <a:rect b="b" l="l" r="r" t="t"/>
                <a:pathLst>
                  <a:path extrusionOk="0" h="4471" w="3538">
                    <a:moveTo>
                      <a:pt x="1622" y="0"/>
                    </a:moveTo>
                    <a:cubicBezTo>
                      <a:pt x="1535" y="0"/>
                      <a:pt x="1448" y="19"/>
                      <a:pt x="1362" y="58"/>
                    </a:cubicBezTo>
                    <a:cubicBezTo>
                      <a:pt x="1104" y="175"/>
                      <a:pt x="903" y="352"/>
                      <a:pt x="799" y="624"/>
                    </a:cubicBezTo>
                    <a:cubicBezTo>
                      <a:pt x="772" y="694"/>
                      <a:pt x="736" y="760"/>
                      <a:pt x="711" y="831"/>
                    </a:cubicBezTo>
                    <a:cubicBezTo>
                      <a:pt x="607" y="1126"/>
                      <a:pt x="492" y="1419"/>
                      <a:pt x="409" y="1720"/>
                    </a:cubicBezTo>
                    <a:cubicBezTo>
                      <a:pt x="243" y="2333"/>
                      <a:pt x="130" y="2958"/>
                      <a:pt x="61" y="3588"/>
                    </a:cubicBezTo>
                    <a:cubicBezTo>
                      <a:pt x="31" y="3871"/>
                      <a:pt x="1" y="4157"/>
                      <a:pt x="105" y="4432"/>
                    </a:cubicBezTo>
                    <a:cubicBezTo>
                      <a:pt x="353" y="4458"/>
                      <a:pt x="599" y="4470"/>
                      <a:pt x="844" y="4470"/>
                    </a:cubicBezTo>
                    <a:cubicBezTo>
                      <a:pt x="1257" y="4470"/>
                      <a:pt x="1667" y="4436"/>
                      <a:pt x="2076" y="4384"/>
                    </a:cubicBezTo>
                    <a:cubicBezTo>
                      <a:pt x="2271" y="4358"/>
                      <a:pt x="2285" y="4340"/>
                      <a:pt x="2322" y="4147"/>
                    </a:cubicBezTo>
                    <a:cubicBezTo>
                      <a:pt x="2330" y="4106"/>
                      <a:pt x="2336" y="4066"/>
                      <a:pt x="2342" y="4025"/>
                    </a:cubicBezTo>
                    <a:cubicBezTo>
                      <a:pt x="2426" y="3498"/>
                      <a:pt x="2343" y="2976"/>
                      <a:pt x="2276" y="2457"/>
                    </a:cubicBezTo>
                    <a:cubicBezTo>
                      <a:pt x="2250" y="2259"/>
                      <a:pt x="2153" y="2070"/>
                      <a:pt x="2087" y="1876"/>
                    </a:cubicBezTo>
                    <a:cubicBezTo>
                      <a:pt x="2058" y="1794"/>
                      <a:pt x="1988" y="1717"/>
                      <a:pt x="2043" y="1603"/>
                    </a:cubicBezTo>
                    <a:lnTo>
                      <a:pt x="2043" y="1603"/>
                    </a:lnTo>
                    <a:cubicBezTo>
                      <a:pt x="2195" y="1681"/>
                      <a:pt x="2199" y="1834"/>
                      <a:pt x="2259" y="1947"/>
                    </a:cubicBezTo>
                    <a:cubicBezTo>
                      <a:pt x="2325" y="2069"/>
                      <a:pt x="2358" y="2207"/>
                      <a:pt x="2409" y="2348"/>
                    </a:cubicBezTo>
                    <a:cubicBezTo>
                      <a:pt x="2546" y="2235"/>
                      <a:pt x="2486" y="2043"/>
                      <a:pt x="2636" y="1911"/>
                    </a:cubicBezTo>
                    <a:lnTo>
                      <a:pt x="2636" y="1911"/>
                    </a:lnTo>
                    <a:cubicBezTo>
                      <a:pt x="2603" y="2135"/>
                      <a:pt x="2636" y="2334"/>
                      <a:pt x="2511" y="2496"/>
                    </a:cubicBezTo>
                    <a:cubicBezTo>
                      <a:pt x="2432" y="2600"/>
                      <a:pt x="2432" y="2703"/>
                      <a:pt x="2447" y="2825"/>
                    </a:cubicBezTo>
                    <a:cubicBezTo>
                      <a:pt x="2474" y="3041"/>
                      <a:pt x="2499" y="3258"/>
                      <a:pt x="2501" y="3476"/>
                    </a:cubicBezTo>
                    <a:cubicBezTo>
                      <a:pt x="2504" y="3720"/>
                      <a:pt x="2480" y="3965"/>
                      <a:pt x="2468" y="4208"/>
                    </a:cubicBezTo>
                    <a:cubicBezTo>
                      <a:pt x="2741" y="4228"/>
                      <a:pt x="3003" y="4243"/>
                      <a:pt x="3267" y="4262"/>
                    </a:cubicBezTo>
                    <a:cubicBezTo>
                      <a:pt x="3275" y="4263"/>
                      <a:pt x="3282" y="4263"/>
                      <a:pt x="3289" y="4263"/>
                    </a:cubicBezTo>
                    <a:cubicBezTo>
                      <a:pt x="3368" y="4263"/>
                      <a:pt x="3406" y="4224"/>
                      <a:pt x="3416" y="4139"/>
                    </a:cubicBezTo>
                    <a:cubicBezTo>
                      <a:pt x="3434" y="3991"/>
                      <a:pt x="3465" y="3842"/>
                      <a:pt x="3476" y="3692"/>
                    </a:cubicBezTo>
                    <a:cubicBezTo>
                      <a:pt x="3498" y="3386"/>
                      <a:pt x="3538" y="3078"/>
                      <a:pt x="3520" y="2774"/>
                    </a:cubicBezTo>
                    <a:cubicBezTo>
                      <a:pt x="3482" y="2150"/>
                      <a:pt x="3336" y="1548"/>
                      <a:pt x="3051" y="985"/>
                    </a:cubicBezTo>
                    <a:cubicBezTo>
                      <a:pt x="2919" y="727"/>
                      <a:pt x="2759" y="507"/>
                      <a:pt x="2501" y="370"/>
                    </a:cubicBezTo>
                    <a:cubicBezTo>
                      <a:pt x="2307" y="268"/>
                      <a:pt x="2114" y="169"/>
                      <a:pt x="1917" y="73"/>
                    </a:cubicBezTo>
                    <a:cubicBezTo>
                      <a:pt x="1820" y="25"/>
                      <a:pt x="1722" y="0"/>
                      <a:pt x="1622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3033000" y="1308475"/>
                <a:ext cx="264600" cy="434350"/>
              </a:xfrm>
              <a:custGeom>
                <a:rect b="b" l="l" r="r" t="t"/>
                <a:pathLst>
                  <a:path extrusionOk="0" h="17374" w="10584">
                    <a:moveTo>
                      <a:pt x="7525" y="262"/>
                    </a:moveTo>
                    <a:cubicBezTo>
                      <a:pt x="7623" y="262"/>
                      <a:pt x="7722" y="286"/>
                      <a:pt x="7818" y="334"/>
                    </a:cubicBezTo>
                    <a:cubicBezTo>
                      <a:pt x="8013" y="430"/>
                      <a:pt x="8208" y="529"/>
                      <a:pt x="8402" y="631"/>
                    </a:cubicBezTo>
                    <a:cubicBezTo>
                      <a:pt x="8660" y="768"/>
                      <a:pt x="8820" y="988"/>
                      <a:pt x="8951" y="1246"/>
                    </a:cubicBezTo>
                    <a:cubicBezTo>
                      <a:pt x="9237" y="1809"/>
                      <a:pt x="9383" y="2411"/>
                      <a:pt x="9419" y="3035"/>
                    </a:cubicBezTo>
                    <a:cubicBezTo>
                      <a:pt x="9437" y="3339"/>
                      <a:pt x="9398" y="3648"/>
                      <a:pt x="9377" y="3954"/>
                    </a:cubicBezTo>
                    <a:cubicBezTo>
                      <a:pt x="9366" y="4103"/>
                      <a:pt x="9335" y="4252"/>
                      <a:pt x="9317" y="4400"/>
                    </a:cubicBezTo>
                    <a:cubicBezTo>
                      <a:pt x="9307" y="4485"/>
                      <a:pt x="9269" y="4524"/>
                      <a:pt x="9190" y="4524"/>
                    </a:cubicBezTo>
                    <a:cubicBezTo>
                      <a:pt x="9183" y="4524"/>
                      <a:pt x="9176" y="4524"/>
                      <a:pt x="9168" y="4523"/>
                    </a:cubicBezTo>
                    <a:cubicBezTo>
                      <a:pt x="8904" y="4505"/>
                      <a:pt x="8642" y="4489"/>
                      <a:pt x="8369" y="4469"/>
                    </a:cubicBezTo>
                    <a:cubicBezTo>
                      <a:pt x="8381" y="4226"/>
                      <a:pt x="8403" y="3981"/>
                      <a:pt x="8402" y="3738"/>
                    </a:cubicBezTo>
                    <a:cubicBezTo>
                      <a:pt x="8399" y="3519"/>
                      <a:pt x="8375" y="3302"/>
                      <a:pt x="8348" y="3086"/>
                    </a:cubicBezTo>
                    <a:cubicBezTo>
                      <a:pt x="8333" y="2966"/>
                      <a:pt x="8333" y="2861"/>
                      <a:pt x="8412" y="2757"/>
                    </a:cubicBezTo>
                    <a:cubicBezTo>
                      <a:pt x="8537" y="2595"/>
                      <a:pt x="8504" y="2396"/>
                      <a:pt x="8537" y="2172"/>
                    </a:cubicBezTo>
                    <a:lnTo>
                      <a:pt x="8537" y="2172"/>
                    </a:lnTo>
                    <a:cubicBezTo>
                      <a:pt x="8387" y="2304"/>
                      <a:pt x="8447" y="2496"/>
                      <a:pt x="8310" y="2610"/>
                    </a:cubicBezTo>
                    <a:cubicBezTo>
                      <a:pt x="8259" y="2468"/>
                      <a:pt x="8225" y="2330"/>
                      <a:pt x="8160" y="2208"/>
                    </a:cubicBezTo>
                    <a:cubicBezTo>
                      <a:pt x="8100" y="2095"/>
                      <a:pt x="8094" y="1942"/>
                      <a:pt x="7944" y="1866"/>
                    </a:cubicBezTo>
                    <a:lnTo>
                      <a:pt x="7944" y="1866"/>
                    </a:lnTo>
                    <a:cubicBezTo>
                      <a:pt x="7889" y="1978"/>
                      <a:pt x="7959" y="2055"/>
                      <a:pt x="7988" y="2137"/>
                    </a:cubicBezTo>
                    <a:cubicBezTo>
                      <a:pt x="8054" y="2331"/>
                      <a:pt x="8151" y="2520"/>
                      <a:pt x="8177" y="2718"/>
                    </a:cubicBezTo>
                    <a:cubicBezTo>
                      <a:pt x="8244" y="3237"/>
                      <a:pt x="8327" y="3759"/>
                      <a:pt x="8243" y="4286"/>
                    </a:cubicBezTo>
                    <a:cubicBezTo>
                      <a:pt x="8237" y="4327"/>
                      <a:pt x="8231" y="4367"/>
                      <a:pt x="8223" y="4408"/>
                    </a:cubicBezTo>
                    <a:cubicBezTo>
                      <a:pt x="8186" y="4601"/>
                      <a:pt x="8172" y="4621"/>
                      <a:pt x="7977" y="4645"/>
                    </a:cubicBezTo>
                    <a:cubicBezTo>
                      <a:pt x="7566" y="4698"/>
                      <a:pt x="7154" y="4732"/>
                      <a:pt x="6738" y="4732"/>
                    </a:cubicBezTo>
                    <a:cubicBezTo>
                      <a:pt x="6495" y="4732"/>
                      <a:pt x="6251" y="4720"/>
                      <a:pt x="6006" y="4694"/>
                    </a:cubicBezTo>
                    <a:cubicBezTo>
                      <a:pt x="5902" y="4418"/>
                      <a:pt x="5932" y="4132"/>
                      <a:pt x="5962" y="3849"/>
                    </a:cubicBezTo>
                    <a:cubicBezTo>
                      <a:pt x="6031" y="3219"/>
                      <a:pt x="6144" y="2594"/>
                      <a:pt x="6310" y="1981"/>
                    </a:cubicBezTo>
                    <a:cubicBezTo>
                      <a:pt x="6393" y="1680"/>
                      <a:pt x="6508" y="1387"/>
                      <a:pt x="6612" y="1092"/>
                    </a:cubicBezTo>
                    <a:cubicBezTo>
                      <a:pt x="6637" y="1021"/>
                      <a:pt x="6673" y="955"/>
                      <a:pt x="6700" y="885"/>
                    </a:cubicBezTo>
                    <a:cubicBezTo>
                      <a:pt x="6804" y="613"/>
                      <a:pt x="7005" y="436"/>
                      <a:pt x="7263" y="320"/>
                    </a:cubicBezTo>
                    <a:cubicBezTo>
                      <a:pt x="7350" y="281"/>
                      <a:pt x="7437" y="262"/>
                      <a:pt x="7525" y="262"/>
                    </a:cubicBezTo>
                    <a:close/>
                    <a:moveTo>
                      <a:pt x="1326" y="1432"/>
                    </a:moveTo>
                    <a:cubicBezTo>
                      <a:pt x="1476" y="1446"/>
                      <a:pt x="1593" y="1507"/>
                      <a:pt x="1690" y="1612"/>
                    </a:cubicBezTo>
                    <a:cubicBezTo>
                      <a:pt x="1971" y="1914"/>
                      <a:pt x="2131" y="2263"/>
                      <a:pt x="2125" y="2682"/>
                    </a:cubicBezTo>
                    <a:cubicBezTo>
                      <a:pt x="2116" y="3266"/>
                      <a:pt x="2241" y="3834"/>
                      <a:pt x="2316" y="4409"/>
                    </a:cubicBezTo>
                    <a:cubicBezTo>
                      <a:pt x="2365" y="4798"/>
                      <a:pt x="2461" y="5173"/>
                      <a:pt x="2585" y="5542"/>
                    </a:cubicBezTo>
                    <a:cubicBezTo>
                      <a:pt x="2631" y="5684"/>
                      <a:pt x="2687" y="5824"/>
                      <a:pt x="2754" y="5958"/>
                    </a:cubicBezTo>
                    <a:cubicBezTo>
                      <a:pt x="2825" y="6099"/>
                      <a:pt x="2823" y="6229"/>
                      <a:pt x="2759" y="6369"/>
                    </a:cubicBezTo>
                    <a:cubicBezTo>
                      <a:pt x="2681" y="6538"/>
                      <a:pt x="2558" y="6661"/>
                      <a:pt x="2395" y="6744"/>
                    </a:cubicBezTo>
                    <a:cubicBezTo>
                      <a:pt x="2310" y="6787"/>
                      <a:pt x="2224" y="6811"/>
                      <a:pt x="2141" y="6811"/>
                    </a:cubicBezTo>
                    <a:cubicBezTo>
                      <a:pt x="2040" y="6811"/>
                      <a:pt x="1943" y="6777"/>
                      <a:pt x="1855" y="6705"/>
                    </a:cubicBezTo>
                    <a:cubicBezTo>
                      <a:pt x="1704" y="6580"/>
                      <a:pt x="1554" y="6442"/>
                      <a:pt x="1441" y="6283"/>
                    </a:cubicBezTo>
                    <a:cubicBezTo>
                      <a:pt x="846" y="5443"/>
                      <a:pt x="419" y="4526"/>
                      <a:pt x="232" y="3509"/>
                    </a:cubicBezTo>
                    <a:cubicBezTo>
                      <a:pt x="163" y="3134"/>
                      <a:pt x="95" y="2754"/>
                      <a:pt x="160" y="2370"/>
                    </a:cubicBezTo>
                    <a:cubicBezTo>
                      <a:pt x="184" y="2223"/>
                      <a:pt x="217" y="2074"/>
                      <a:pt x="269" y="1936"/>
                    </a:cubicBezTo>
                    <a:cubicBezTo>
                      <a:pt x="338" y="1755"/>
                      <a:pt x="475" y="1632"/>
                      <a:pt x="670" y="1585"/>
                    </a:cubicBezTo>
                    <a:cubicBezTo>
                      <a:pt x="888" y="1533"/>
                      <a:pt x="1107" y="1483"/>
                      <a:pt x="1326" y="1432"/>
                    </a:cubicBezTo>
                    <a:close/>
                    <a:moveTo>
                      <a:pt x="3247" y="312"/>
                    </a:moveTo>
                    <a:cubicBezTo>
                      <a:pt x="3421" y="312"/>
                      <a:pt x="3594" y="350"/>
                      <a:pt x="3761" y="413"/>
                    </a:cubicBezTo>
                    <a:cubicBezTo>
                      <a:pt x="3995" y="502"/>
                      <a:pt x="4142" y="678"/>
                      <a:pt x="4209" y="912"/>
                    </a:cubicBezTo>
                    <a:cubicBezTo>
                      <a:pt x="4235" y="996"/>
                      <a:pt x="4220" y="1102"/>
                      <a:pt x="4191" y="1189"/>
                    </a:cubicBezTo>
                    <a:cubicBezTo>
                      <a:pt x="3969" y="1861"/>
                      <a:pt x="3881" y="2558"/>
                      <a:pt x="3815" y="3258"/>
                    </a:cubicBezTo>
                    <a:cubicBezTo>
                      <a:pt x="3737" y="4102"/>
                      <a:pt x="3801" y="4936"/>
                      <a:pt x="3978" y="5762"/>
                    </a:cubicBezTo>
                    <a:cubicBezTo>
                      <a:pt x="4025" y="5980"/>
                      <a:pt x="4116" y="6190"/>
                      <a:pt x="4191" y="6402"/>
                    </a:cubicBezTo>
                    <a:cubicBezTo>
                      <a:pt x="4259" y="6600"/>
                      <a:pt x="4234" y="6670"/>
                      <a:pt x="4049" y="6763"/>
                    </a:cubicBezTo>
                    <a:cubicBezTo>
                      <a:pt x="3966" y="6806"/>
                      <a:pt x="3875" y="6827"/>
                      <a:pt x="3785" y="6827"/>
                    </a:cubicBezTo>
                    <a:cubicBezTo>
                      <a:pt x="3643" y="6827"/>
                      <a:pt x="3505" y="6774"/>
                      <a:pt x="3404" y="6667"/>
                    </a:cubicBezTo>
                    <a:cubicBezTo>
                      <a:pt x="3053" y="6294"/>
                      <a:pt x="2813" y="5857"/>
                      <a:pt x="2663" y="5362"/>
                    </a:cubicBezTo>
                    <a:cubicBezTo>
                      <a:pt x="2448" y="4652"/>
                      <a:pt x="2374" y="3918"/>
                      <a:pt x="2268" y="3191"/>
                    </a:cubicBezTo>
                    <a:cubicBezTo>
                      <a:pt x="2214" y="2814"/>
                      <a:pt x="2220" y="2429"/>
                      <a:pt x="2194" y="1974"/>
                    </a:cubicBezTo>
                    <a:cubicBezTo>
                      <a:pt x="2209" y="1765"/>
                      <a:pt x="2215" y="1485"/>
                      <a:pt x="2253" y="1209"/>
                    </a:cubicBezTo>
                    <a:cubicBezTo>
                      <a:pt x="2292" y="904"/>
                      <a:pt x="2463" y="660"/>
                      <a:pt x="2705" y="478"/>
                    </a:cubicBezTo>
                    <a:cubicBezTo>
                      <a:pt x="2808" y="398"/>
                      <a:pt x="2946" y="344"/>
                      <a:pt x="3075" y="325"/>
                    </a:cubicBezTo>
                    <a:cubicBezTo>
                      <a:pt x="3132" y="316"/>
                      <a:pt x="3190" y="312"/>
                      <a:pt x="3247" y="312"/>
                    </a:cubicBezTo>
                    <a:close/>
                    <a:moveTo>
                      <a:pt x="5611" y="137"/>
                    </a:moveTo>
                    <a:cubicBezTo>
                      <a:pt x="5724" y="137"/>
                      <a:pt x="5837" y="154"/>
                      <a:pt x="5944" y="188"/>
                    </a:cubicBezTo>
                    <a:cubicBezTo>
                      <a:pt x="6274" y="296"/>
                      <a:pt x="6412" y="573"/>
                      <a:pt x="6517" y="864"/>
                    </a:cubicBezTo>
                    <a:cubicBezTo>
                      <a:pt x="6546" y="942"/>
                      <a:pt x="6480" y="1057"/>
                      <a:pt x="6448" y="1153"/>
                    </a:cubicBezTo>
                    <a:cubicBezTo>
                      <a:pt x="6361" y="1411"/>
                      <a:pt x="6243" y="1662"/>
                      <a:pt x="6184" y="1926"/>
                    </a:cubicBezTo>
                    <a:cubicBezTo>
                      <a:pt x="6012" y="2684"/>
                      <a:pt x="5849" y="3446"/>
                      <a:pt x="5816" y="4226"/>
                    </a:cubicBezTo>
                    <a:cubicBezTo>
                      <a:pt x="5810" y="4388"/>
                      <a:pt x="5816" y="4552"/>
                      <a:pt x="5816" y="4729"/>
                    </a:cubicBezTo>
                    <a:cubicBezTo>
                      <a:pt x="5777" y="4741"/>
                      <a:pt x="5752" y="4753"/>
                      <a:pt x="5726" y="4757"/>
                    </a:cubicBezTo>
                    <a:cubicBezTo>
                      <a:pt x="5437" y="4804"/>
                      <a:pt x="5282" y="5008"/>
                      <a:pt x="5162" y="5245"/>
                    </a:cubicBezTo>
                    <a:cubicBezTo>
                      <a:pt x="5035" y="5495"/>
                      <a:pt x="5011" y="5756"/>
                      <a:pt x="5125" y="6016"/>
                    </a:cubicBezTo>
                    <a:cubicBezTo>
                      <a:pt x="5224" y="6240"/>
                      <a:pt x="5341" y="6456"/>
                      <a:pt x="5452" y="6675"/>
                    </a:cubicBezTo>
                    <a:cubicBezTo>
                      <a:pt x="5379" y="6863"/>
                      <a:pt x="5200" y="6966"/>
                      <a:pt x="5011" y="6966"/>
                    </a:cubicBezTo>
                    <a:cubicBezTo>
                      <a:pt x="4862" y="6966"/>
                      <a:pt x="4706" y="6902"/>
                      <a:pt x="4592" y="6765"/>
                    </a:cubicBezTo>
                    <a:cubicBezTo>
                      <a:pt x="4351" y="6477"/>
                      <a:pt x="4199" y="6144"/>
                      <a:pt x="4115" y="5779"/>
                    </a:cubicBezTo>
                    <a:cubicBezTo>
                      <a:pt x="3992" y="5252"/>
                      <a:pt x="3915" y="4717"/>
                      <a:pt x="3909" y="4178"/>
                    </a:cubicBezTo>
                    <a:cubicBezTo>
                      <a:pt x="3900" y="3342"/>
                      <a:pt x="3983" y="2513"/>
                      <a:pt x="4187" y="1702"/>
                    </a:cubicBezTo>
                    <a:cubicBezTo>
                      <a:pt x="4270" y="1374"/>
                      <a:pt x="4408" y="1056"/>
                      <a:pt x="4559" y="751"/>
                    </a:cubicBezTo>
                    <a:cubicBezTo>
                      <a:pt x="4747" y="370"/>
                      <a:pt x="5185" y="137"/>
                      <a:pt x="5611" y="137"/>
                    </a:cubicBezTo>
                    <a:close/>
                    <a:moveTo>
                      <a:pt x="8782" y="4610"/>
                    </a:moveTo>
                    <a:cubicBezTo>
                      <a:pt x="9051" y="4610"/>
                      <a:pt x="9303" y="4711"/>
                      <a:pt x="9550" y="4831"/>
                    </a:cubicBezTo>
                    <a:lnTo>
                      <a:pt x="9548" y="4831"/>
                    </a:lnTo>
                    <a:cubicBezTo>
                      <a:pt x="9731" y="4919"/>
                      <a:pt x="9799" y="5111"/>
                      <a:pt x="9824" y="5290"/>
                    </a:cubicBezTo>
                    <a:cubicBezTo>
                      <a:pt x="9890" y="5747"/>
                      <a:pt x="10088" y="6151"/>
                      <a:pt x="10291" y="6553"/>
                    </a:cubicBezTo>
                    <a:cubicBezTo>
                      <a:pt x="10450" y="6868"/>
                      <a:pt x="10432" y="7167"/>
                      <a:pt x="10292" y="7476"/>
                    </a:cubicBezTo>
                    <a:cubicBezTo>
                      <a:pt x="10118" y="7853"/>
                      <a:pt x="9872" y="8180"/>
                      <a:pt x="9608" y="8493"/>
                    </a:cubicBezTo>
                    <a:cubicBezTo>
                      <a:pt x="9273" y="8891"/>
                      <a:pt x="8933" y="9284"/>
                      <a:pt x="8600" y="9680"/>
                    </a:cubicBezTo>
                    <a:cubicBezTo>
                      <a:pt x="8498" y="9800"/>
                      <a:pt x="8400" y="9925"/>
                      <a:pt x="8319" y="10058"/>
                    </a:cubicBezTo>
                    <a:cubicBezTo>
                      <a:pt x="8120" y="10381"/>
                      <a:pt x="7884" y="10672"/>
                      <a:pt x="7587" y="10904"/>
                    </a:cubicBezTo>
                    <a:cubicBezTo>
                      <a:pt x="7111" y="11280"/>
                      <a:pt x="6580" y="11563"/>
                      <a:pt x="6000" y="11737"/>
                    </a:cubicBezTo>
                    <a:cubicBezTo>
                      <a:pt x="5747" y="11812"/>
                      <a:pt x="5477" y="11829"/>
                      <a:pt x="5215" y="11871"/>
                    </a:cubicBezTo>
                    <a:cubicBezTo>
                      <a:pt x="5164" y="11880"/>
                      <a:pt x="5111" y="11887"/>
                      <a:pt x="5062" y="11896"/>
                    </a:cubicBezTo>
                    <a:cubicBezTo>
                      <a:pt x="5060" y="11910"/>
                      <a:pt x="5059" y="11923"/>
                      <a:pt x="5057" y="11937"/>
                    </a:cubicBezTo>
                    <a:cubicBezTo>
                      <a:pt x="5111" y="11949"/>
                      <a:pt x="5165" y="11971"/>
                      <a:pt x="5221" y="11971"/>
                    </a:cubicBezTo>
                    <a:cubicBezTo>
                      <a:pt x="5626" y="11967"/>
                      <a:pt x="6024" y="11913"/>
                      <a:pt x="6394" y="11734"/>
                    </a:cubicBezTo>
                    <a:cubicBezTo>
                      <a:pt x="6838" y="11523"/>
                      <a:pt x="7285" y="11317"/>
                      <a:pt x="7686" y="10975"/>
                    </a:cubicBezTo>
                    <a:cubicBezTo>
                      <a:pt x="7697" y="11045"/>
                      <a:pt x="7710" y="11089"/>
                      <a:pt x="7707" y="11131"/>
                    </a:cubicBezTo>
                    <a:cubicBezTo>
                      <a:pt x="7675" y="11641"/>
                      <a:pt x="7641" y="12153"/>
                      <a:pt x="7611" y="12664"/>
                    </a:cubicBezTo>
                    <a:cubicBezTo>
                      <a:pt x="7576" y="13257"/>
                      <a:pt x="7489" y="13847"/>
                      <a:pt x="7506" y="14442"/>
                    </a:cubicBezTo>
                    <a:cubicBezTo>
                      <a:pt x="7516" y="14791"/>
                      <a:pt x="7482" y="15140"/>
                      <a:pt x="7483" y="15488"/>
                    </a:cubicBezTo>
                    <a:cubicBezTo>
                      <a:pt x="7485" y="15719"/>
                      <a:pt x="7506" y="15950"/>
                      <a:pt x="7531" y="16181"/>
                    </a:cubicBezTo>
                    <a:cubicBezTo>
                      <a:pt x="7555" y="16405"/>
                      <a:pt x="7555" y="16399"/>
                      <a:pt x="7351" y="16506"/>
                    </a:cubicBezTo>
                    <a:cubicBezTo>
                      <a:pt x="6658" y="16872"/>
                      <a:pt x="5903" y="17029"/>
                      <a:pt x="5143" y="17166"/>
                    </a:cubicBezTo>
                    <a:cubicBezTo>
                      <a:pt x="4953" y="17200"/>
                      <a:pt x="4762" y="17215"/>
                      <a:pt x="4571" y="17215"/>
                    </a:cubicBezTo>
                    <a:cubicBezTo>
                      <a:pt x="4304" y="17215"/>
                      <a:pt x="4037" y="17186"/>
                      <a:pt x="3774" y="17142"/>
                    </a:cubicBezTo>
                    <a:cubicBezTo>
                      <a:pt x="3305" y="17064"/>
                      <a:pt x="2838" y="16954"/>
                      <a:pt x="2373" y="16840"/>
                    </a:cubicBezTo>
                    <a:cubicBezTo>
                      <a:pt x="2205" y="16800"/>
                      <a:pt x="2046" y="16710"/>
                      <a:pt x="1885" y="16636"/>
                    </a:cubicBezTo>
                    <a:cubicBezTo>
                      <a:pt x="1804" y="16600"/>
                      <a:pt x="1765" y="16540"/>
                      <a:pt x="1768" y="16443"/>
                    </a:cubicBezTo>
                    <a:cubicBezTo>
                      <a:pt x="1783" y="15950"/>
                      <a:pt x="1792" y="15460"/>
                      <a:pt x="1800" y="14968"/>
                    </a:cubicBezTo>
                    <a:cubicBezTo>
                      <a:pt x="1804" y="14743"/>
                      <a:pt x="1803" y="14517"/>
                      <a:pt x="1803" y="14291"/>
                    </a:cubicBezTo>
                    <a:cubicBezTo>
                      <a:pt x="1801" y="13697"/>
                      <a:pt x="1803" y="13103"/>
                      <a:pt x="1797" y="12507"/>
                    </a:cubicBezTo>
                    <a:cubicBezTo>
                      <a:pt x="1792" y="12097"/>
                      <a:pt x="1776" y="11688"/>
                      <a:pt x="1765" y="11278"/>
                    </a:cubicBezTo>
                    <a:cubicBezTo>
                      <a:pt x="1765" y="11203"/>
                      <a:pt x="1765" y="11128"/>
                      <a:pt x="1765" y="11035"/>
                    </a:cubicBezTo>
                    <a:cubicBezTo>
                      <a:pt x="1927" y="11097"/>
                      <a:pt x="1998" y="11250"/>
                      <a:pt x="2125" y="11331"/>
                    </a:cubicBezTo>
                    <a:cubicBezTo>
                      <a:pt x="2257" y="11415"/>
                      <a:pt x="2383" y="11509"/>
                      <a:pt x="2523" y="11583"/>
                    </a:cubicBezTo>
                    <a:cubicBezTo>
                      <a:pt x="2655" y="11652"/>
                      <a:pt x="2796" y="11706"/>
                      <a:pt x="2937" y="11755"/>
                    </a:cubicBezTo>
                    <a:cubicBezTo>
                      <a:pt x="3081" y="11808"/>
                      <a:pt x="3228" y="11847"/>
                      <a:pt x="3396" y="11857"/>
                    </a:cubicBezTo>
                    <a:cubicBezTo>
                      <a:pt x="3380" y="11829"/>
                      <a:pt x="3369" y="11784"/>
                      <a:pt x="3344" y="11772"/>
                    </a:cubicBezTo>
                    <a:cubicBezTo>
                      <a:pt x="3245" y="11725"/>
                      <a:pt x="3144" y="11680"/>
                      <a:pt x="3041" y="11650"/>
                    </a:cubicBezTo>
                    <a:cubicBezTo>
                      <a:pt x="2636" y="11538"/>
                      <a:pt x="2302" y="11317"/>
                      <a:pt x="1990" y="11036"/>
                    </a:cubicBezTo>
                    <a:cubicBezTo>
                      <a:pt x="1206" y="10330"/>
                      <a:pt x="888" y="9418"/>
                      <a:pt x="772" y="8406"/>
                    </a:cubicBezTo>
                    <a:cubicBezTo>
                      <a:pt x="736" y="8094"/>
                      <a:pt x="703" y="7782"/>
                      <a:pt x="668" y="7470"/>
                    </a:cubicBezTo>
                    <a:cubicBezTo>
                      <a:pt x="664" y="7435"/>
                      <a:pt x="659" y="7401"/>
                      <a:pt x="661" y="7368"/>
                    </a:cubicBezTo>
                    <a:cubicBezTo>
                      <a:pt x="677" y="6709"/>
                      <a:pt x="532" y="6066"/>
                      <a:pt x="470" y="5413"/>
                    </a:cubicBezTo>
                    <a:cubicBezTo>
                      <a:pt x="452" y="5218"/>
                      <a:pt x="425" y="5023"/>
                      <a:pt x="439" y="4810"/>
                    </a:cubicBezTo>
                    <a:lnTo>
                      <a:pt x="439" y="4810"/>
                    </a:lnTo>
                    <a:cubicBezTo>
                      <a:pt x="467" y="4849"/>
                      <a:pt x="500" y="4885"/>
                      <a:pt x="523" y="4925"/>
                    </a:cubicBezTo>
                    <a:cubicBezTo>
                      <a:pt x="724" y="5291"/>
                      <a:pt x="907" y="5666"/>
                      <a:pt x="1126" y="6021"/>
                    </a:cubicBezTo>
                    <a:cubicBezTo>
                      <a:pt x="1275" y="6262"/>
                      <a:pt x="1456" y="6492"/>
                      <a:pt x="1654" y="6694"/>
                    </a:cubicBezTo>
                    <a:cubicBezTo>
                      <a:pt x="1812" y="6852"/>
                      <a:pt x="1992" y="6928"/>
                      <a:pt x="2169" y="6928"/>
                    </a:cubicBezTo>
                    <a:cubicBezTo>
                      <a:pt x="2401" y="6928"/>
                      <a:pt x="2626" y="6798"/>
                      <a:pt x="2784" y="6552"/>
                    </a:cubicBezTo>
                    <a:cubicBezTo>
                      <a:pt x="2829" y="6483"/>
                      <a:pt x="2871" y="6414"/>
                      <a:pt x="2933" y="6315"/>
                    </a:cubicBezTo>
                    <a:cubicBezTo>
                      <a:pt x="3038" y="6442"/>
                      <a:pt x="3132" y="6552"/>
                      <a:pt x="3222" y="6667"/>
                    </a:cubicBezTo>
                    <a:cubicBezTo>
                      <a:pt x="3308" y="6775"/>
                      <a:pt x="3404" y="6871"/>
                      <a:pt x="3537" y="6919"/>
                    </a:cubicBezTo>
                    <a:cubicBezTo>
                      <a:pt x="3621" y="6949"/>
                      <a:pt x="3704" y="6963"/>
                      <a:pt x="3785" y="6963"/>
                    </a:cubicBezTo>
                    <a:cubicBezTo>
                      <a:pt x="3903" y="6963"/>
                      <a:pt x="4019" y="6933"/>
                      <a:pt x="4131" y="6871"/>
                    </a:cubicBezTo>
                    <a:cubicBezTo>
                      <a:pt x="4208" y="6829"/>
                      <a:pt x="4285" y="6786"/>
                      <a:pt x="4394" y="6724"/>
                    </a:cubicBezTo>
                    <a:cubicBezTo>
                      <a:pt x="4442" y="6787"/>
                      <a:pt x="4481" y="6855"/>
                      <a:pt x="4535" y="6904"/>
                    </a:cubicBezTo>
                    <a:cubicBezTo>
                      <a:pt x="4654" y="7016"/>
                      <a:pt x="4831" y="7104"/>
                      <a:pt x="5018" y="7104"/>
                    </a:cubicBezTo>
                    <a:cubicBezTo>
                      <a:pt x="5153" y="7104"/>
                      <a:pt x="5295" y="7058"/>
                      <a:pt x="5425" y="6940"/>
                    </a:cubicBezTo>
                    <a:cubicBezTo>
                      <a:pt x="5499" y="6872"/>
                      <a:pt x="5538" y="6840"/>
                      <a:pt x="5578" y="6840"/>
                    </a:cubicBezTo>
                    <a:cubicBezTo>
                      <a:pt x="5617" y="6840"/>
                      <a:pt x="5657" y="6871"/>
                      <a:pt x="5732" y="6930"/>
                    </a:cubicBezTo>
                    <a:cubicBezTo>
                      <a:pt x="5951" y="7099"/>
                      <a:pt x="6214" y="7161"/>
                      <a:pt x="6475" y="7200"/>
                    </a:cubicBezTo>
                    <a:cubicBezTo>
                      <a:pt x="6640" y="7225"/>
                      <a:pt x="6803" y="7238"/>
                      <a:pt x="6965" y="7238"/>
                    </a:cubicBezTo>
                    <a:cubicBezTo>
                      <a:pt x="7338" y="7238"/>
                      <a:pt x="7705" y="7169"/>
                      <a:pt x="8064" y="7023"/>
                    </a:cubicBezTo>
                    <a:cubicBezTo>
                      <a:pt x="8253" y="6948"/>
                      <a:pt x="8453" y="6903"/>
                      <a:pt x="8648" y="6841"/>
                    </a:cubicBezTo>
                    <a:cubicBezTo>
                      <a:pt x="8729" y="6816"/>
                      <a:pt x="8808" y="6787"/>
                      <a:pt x="8877" y="6723"/>
                    </a:cubicBezTo>
                    <a:lnTo>
                      <a:pt x="8877" y="6723"/>
                    </a:lnTo>
                    <a:cubicBezTo>
                      <a:pt x="8771" y="6732"/>
                      <a:pt x="8663" y="6741"/>
                      <a:pt x="8540" y="6751"/>
                    </a:cubicBezTo>
                    <a:cubicBezTo>
                      <a:pt x="8589" y="6595"/>
                      <a:pt x="8784" y="6573"/>
                      <a:pt x="8831" y="6387"/>
                    </a:cubicBezTo>
                    <a:lnTo>
                      <a:pt x="8831" y="6387"/>
                    </a:lnTo>
                    <a:cubicBezTo>
                      <a:pt x="8766" y="6412"/>
                      <a:pt x="8727" y="6421"/>
                      <a:pt x="8699" y="6441"/>
                    </a:cubicBezTo>
                    <a:cubicBezTo>
                      <a:pt x="8609" y="6504"/>
                      <a:pt x="8517" y="6564"/>
                      <a:pt x="8435" y="6637"/>
                    </a:cubicBezTo>
                    <a:cubicBezTo>
                      <a:pt x="8064" y="6970"/>
                      <a:pt x="7611" y="7075"/>
                      <a:pt x="7132" y="7108"/>
                    </a:cubicBezTo>
                    <a:cubicBezTo>
                      <a:pt x="7064" y="7113"/>
                      <a:pt x="6996" y="7116"/>
                      <a:pt x="6928" y="7116"/>
                    </a:cubicBezTo>
                    <a:cubicBezTo>
                      <a:pt x="6634" y="7116"/>
                      <a:pt x="6345" y="7068"/>
                      <a:pt x="6067" y="6954"/>
                    </a:cubicBezTo>
                    <a:cubicBezTo>
                      <a:pt x="5950" y="6906"/>
                      <a:pt x="5831" y="6838"/>
                      <a:pt x="5743" y="6751"/>
                    </a:cubicBezTo>
                    <a:cubicBezTo>
                      <a:pt x="5510" y="6523"/>
                      <a:pt x="5342" y="6249"/>
                      <a:pt x="5243" y="5938"/>
                    </a:cubicBezTo>
                    <a:cubicBezTo>
                      <a:pt x="5158" y="5668"/>
                      <a:pt x="5192" y="5411"/>
                      <a:pt x="5354" y="5176"/>
                    </a:cubicBezTo>
                    <a:cubicBezTo>
                      <a:pt x="5477" y="4997"/>
                      <a:pt x="5639" y="4885"/>
                      <a:pt x="5863" y="4874"/>
                    </a:cubicBezTo>
                    <a:cubicBezTo>
                      <a:pt x="6013" y="4867"/>
                      <a:pt x="6163" y="4861"/>
                      <a:pt x="6313" y="4855"/>
                    </a:cubicBezTo>
                    <a:cubicBezTo>
                      <a:pt x="6859" y="4832"/>
                      <a:pt x="7405" y="4819"/>
                      <a:pt x="7950" y="4783"/>
                    </a:cubicBezTo>
                    <a:cubicBezTo>
                      <a:pt x="8132" y="4771"/>
                      <a:pt x="8310" y="4703"/>
                      <a:pt x="8487" y="4652"/>
                    </a:cubicBezTo>
                    <a:cubicBezTo>
                      <a:pt x="8588" y="4623"/>
                      <a:pt x="8686" y="4610"/>
                      <a:pt x="8782" y="4610"/>
                    </a:cubicBezTo>
                    <a:close/>
                    <a:moveTo>
                      <a:pt x="5646" y="1"/>
                    </a:moveTo>
                    <a:cubicBezTo>
                      <a:pt x="5569" y="1"/>
                      <a:pt x="5490" y="8"/>
                      <a:pt x="5408" y="22"/>
                    </a:cubicBezTo>
                    <a:cubicBezTo>
                      <a:pt x="4994" y="94"/>
                      <a:pt x="4618" y="293"/>
                      <a:pt x="4414" y="709"/>
                    </a:cubicBezTo>
                    <a:cubicBezTo>
                      <a:pt x="4403" y="732"/>
                      <a:pt x="4381" y="751"/>
                      <a:pt x="4346" y="793"/>
                    </a:cubicBezTo>
                    <a:cubicBezTo>
                      <a:pt x="4297" y="726"/>
                      <a:pt x="4256" y="679"/>
                      <a:pt x="4225" y="628"/>
                    </a:cubicBezTo>
                    <a:cubicBezTo>
                      <a:pt x="4112" y="431"/>
                      <a:pt x="3939" y="320"/>
                      <a:pt x="3722" y="272"/>
                    </a:cubicBezTo>
                    <a:cubicBezTo>
                      <a:pt x="3615" y="248"/>
                      <a:pt x="3509" y="220"/>
                      <a:pt x="3401" y="205"/>
                    </a:cubicBezTo>
                    <a:cubicBezTo>
                      <a:pt x="3335" y="195"/>
                      <a:pt x="3272" y="191"/>
                      <a:pt x="3210" y="191"/>
                    </a:cubicBezTo>
                    <a:cubicBezTo>
                      <a:pt x="2841" y="191"/>
                      <a:pt x="2548" y="360"/>
                      <a:pt x="2335" y="697"/>
                    </a:cubicBezTo>
                    <a:cubicBezTo>
                      <a:pt x="2194" y="919"/>
                      <a:pt x="2100" y="1156"/>
                      <a:pt x="2092" y="1426"/>
                    </a:cubicBezTo>
                    <a:cubicBezTo>
                      <a:pt x="2088" y="1558"/>
                      <a:pt x="2062" y="1689"/>
                      <a:pt x="2044" y="1819"/>
                    </a:cubicBezTo>
                    <a:cubicBezTo>
                      <a:pt x="2031" y="1824"/>
                      <a:pt x="2016" y="1828"/>
                      <a:pt x="2004" y="1831"/>
                    </a:cubicBezTo>
                    <a:cubicBezTo>
                      <a:pt x="1954" y="1761"/>
                      <a:pt x="1903" y="1690"/>
                      <a:pt x="1858" y="1618"/>
                    </a:cubicBezTo>
                    <a:cubicBezTo>
                      <a:pt x="1739" y="1430"/>
                      <a:pt x="1571" y="1324"/>
                      <a:pt x="1364" y="1324"/>
                    </a:cubicBezTo>
                    <a:cubicBezTo>
                      <a:pt x="1333" y="1324"/>
                      <a:pt x="1300" y="1327"/>
                      <a:pt x="1267" y="1332"/>
                    </a:cubicBezTo>
                    <a:cubicBezTo>
                      <a:pt x="1032" y="1368"/>
                      <a:pt x="799" y="1425"/>
                      <a:pt x="571" y="1492"/>
                    </a:cubicBezTo>
                    <a:cubicBezTo>
                      <a:pt x="401" y="1542"/>
                      <a:pt x="265" y="1660"/>
                      <a:pt x="196" y="1822"/>
                    </a:cubicBezTo>
                    <a:cubicBezTo>
                      <a:pt x="128" y="1984"/>
                      <a:pt x="61" y="2155"/>
                      <a:pt x="46" y="2328"/>
                    </a:cubicBezTo>
                    <a:cubicBezTo>
                      <a:pt x="1" y="2849"/>
                      <a:pt x="44" y="3365"/>
                      <a:pt x="181" y="3873"/>
                    </a:cubicBezTo>
                    <a:cubicBezTo>
                      <a:pt x="215" y="4004"/>
                      <a:pt x="235" y="4141"/>
                      <a:pt x="250" y="4276"/>
                    </a:cubicBezTo>
                    <a:lnTo>
                      <a:pt x="250" y="4274"/>
                    </a:lnTo>
                    <a:cubicBezTo>
                      <a:pt x="287" y="4642"/>
                      <a:pt x="323" y="5009"/>
                      <a:pt x="350" y="5377"/>
                    </a:cubicBezTo>
                    <a:cubicBezTo>
                      <a:pt x="392" y="6004"/>
                      <a:pt x="568" y="6618"/>
                      <a:pt x="523" y="7251"/>
                    </a:cubicBezTo>
                    <a:cubicBezTo>
                      <a:pt x="520" y="7291"/>
                      <a:pt x="533" y="7333"/>
                      <a:pt x="538" y="7374"/>
                    </a:cubicBezTo>
                    <a:cubicBezTo>
                      <a:pt x="565" y="7590"/>
                      <a:pt x="587" y="7808"/>
                      <a:pt x="620" y="8024"/>
                    </a:cubicBezTo>
                    <a:cubicBezTo>
                      <a:pt x="683" y="8442"/>
                      <a:pt x="721" y="8868"/>
                      <a:pt x="826" y="9276"/>
                    </a:cubicBezTo>
                    <a:cubicBezTo>
                      <a:pt x="973" y="9838"/>
                      <a:pt x="1180" y="10382"/>
                      <a:pt x="1588" y="10822"/>
                    </a:cubicBezTo>
                    <a:cubicBezTo>
                      <a:pt x="1612" y="10849"/>
                      <a:pt x="1621" y="10895"/>
                      <a:pt x="1623" y="10933"/>
                    </a:cubicBezTo>
                    <a:cubicBezTo>
                      <a:pt x="1632" y="11329"/>
                      <a:pt x="1648" y="11725"/>
                      <a:pt x="1645" y="12123"/>
                    </a:cubicBezTo>
                    <a:cubicBezTo>
                      <a:pt x="1638" y="13209"/>
                      <a:pt x="1623" y="14295"/>
                      <a:pt x="1612" y="15382"/>
                    </a:cubicBezTo>
                    <a:cubicBezTo>
                      <a:pt x="1608" y="15772"/>
                      <a:pt x="1606" y="16160"/>
                      <a:pt x="1609" y="16551"/>
                    </a:cubicBezTo>
                    <a:cubicBezTo>
                      <a:pt x="1609" y="16596"/>
                      <a:pt x="1644" y="16660"/>
                      <a:pt x="1680" y="16683"/>
                    </a:cubicBezTo>
                    <a:cubicBezTo>
                      <a:pt x="1851" y="16785"/>
                      <a:pt x="2016" y="16905"/>
                      <a:pt x="2202" y="16960"/>
                    </a:cubicBezTo>
                    <a:cubicBezTo>
                      <a:pt x="2594" y="17076"/>
                      <a:pt x="2994" y="17167"/>
                      <a:pt x="3396" y="17248"/>
                    </a:cubicBezTo>
                    <a:cubicBezTo>
                      <a:pt x="3760" y="17321"/>
                      <a:pt x="4129" y="17373"/>
                      <a:pt x="4499" y="17373"/>
                    </a:cubicBezTo>
                    <a:cubicBezTo>
                      <a:pt x="4648" y="17373"/>
                      <a:pt x="4797" y="17365"/>
                      <a:pt x="4946" y="17346"/>
                    </a:cubicBezTo>
                    <a:cubicBezTo>
                      <a:pt x="5384" y="17290"/>
                      <a:pt x="5822" y="17200"/>
                      <a:pt x="6252" y="17094"/>
                    </a:cubicBezTo>
                    <a:cubicBezTo>
                      <a:pt x="6615" y="17005"/>
                      <a:pt x="6976" y="16897"/>
                      <a:pt x="7308" y="16711"/>
                    </a:cubicBezTo>
                    <a:cubicBezTo>
                      <a:pt x="7419" y="16648"/>
                      <a:pt x="7546" y="16615"/>
                      <a:pt x="7689" y="16560"/>
                    </a:cubicBezTo>
                    <a:cubicBezTo>
                      <a:pt x="7716" y="16444"/>
                      <a:pt x="7700" y="16310"/>
                      <a:pt x="7689" y="16175"/>
                    </a:cubicBezTo>
                    <a:cubicBezTo>
                      <a:pt x="7668" y="15931"/>
                      <a:pt x="7648" y="15686"/>
                      <a:pt x="7641" y="15440"/>
                    </a:cubicBezTo>
                    <a:cubicBezTo>
                      <a:pt x="7636" y="15284"/>
                      <a:pt x="7662" y="15128"/>
                      <a:pt x="7666" y="14971"/>
                    </a:cubicBezTo>
                    <a:cubicBezTo>
                      <a:pt x="7681" y="14451"/>
                      <a:pt x="7684" y="13932"/>
                      <a:pt x="7712" y="13415"/>
                    </a:cubicBezTo>
                    <a:cubicBezTo>
                      <a:pt x="7752" y="12622"/>
                      <a:pt x="7812" y="11832"/>
                      <a:pt x="7859" y="11041"/>
                    </a:cubicBezTo>
                    <a:cubicBezTo>
                      <a:pt x="7866" y="10930"/>
                      <a:pt x="7883" y="10835"/>
                      <a:pt x="7959" y="10741"/>
                    </a:cubicBezTo>
                    <a:cubicBezTo>
                      <a:pt x="8124" y="10541"/>
                      <a:pt x="8271" y="10328"/>
                      <a:pt x="8424" y="10118"/>
                    </a:cubicBezTo>
                    <a:cubicBezTo>
                      <a:pt x="8517" y="9992"/>
                      <a:pt x="8600" y="9857"/>
                      <a:pt x="8700" y="9737"/>
                    </a:cubicBezTo>
                    <a:cubicBezTo>
                      <a:pt x="8889" y="9512"/>
                      <a:pt x="9089" y="9296"/>
                      <a:pt x="9279" y="9072"/>
                    </a:cubicBezTo>
                    <a:cubicBezTo>
                      <a:pt x="9709" y="8576"/>
                      <a:pt x="10132" y="8075"/>
                      <a:pt x="10432" y="7483"/>
                    </a:cubicBezTo>
                    <a:cubicBezTo>
                      <a:pt x="10526" y="7296"/>
                      <a:pt x="10583" y="7113"/>
                      <a:pt x="10547" y="6915"/>
                    </a:cubicBezTo>
                    <a:cubicBezTo>
                      <a:pt x="10517" y="6748"/>
                      <a:pt x="10471" y="6580"/>
                      <a:pt x="10396" y="6430"/>
                    </a:cubicBezTo>
                    <a:cubicBezTo>
                      <a:pt x="10183" y="6000"/>
                      <a:pt x="9998" y="5561"/>
                      <a:pt x="9920" y="5083"/>
                    </a:cubicBezTo>
                    <a:cubicBezTo>
                      <a:pt x="9892" y="4904"/>
                      <a:pt x="9781" y="4777"/>
                      <a:pt x="9622" y="4688"/>
                    </a:cubicBezTo>
                    <a:cubicBezTo>
                      <a:pt x="9559" y="4652"/>
                      <a:pt x="9496" y="4613"/>
                      <a:pt x="9430" y="4574"/>
                    </a:cubicBezTo>
                    <a:cubicBezTo>
                      <a:pt x="9440" y="4481"/>
                      <a:pt x="9443" y="4399"/>
                      <a:pt x="9457" y="4318"/>
                    </a:cubicBezTo>
                    <a:cubicBezTo>
                      <a:pt x="9554" y="3768"/>
                      <a:pt x="9572" y="3216"/>
                      <a:pt x="9508" y="2664"/>
                    </a:cubicBezTo>
                    <a:cubicBezTo>
                      <a:pt x="9472" y="2360"/>
                      <a:pt x="9446" y="2050"/>
                      <a:pt x="9318" y="1764"/>
                    </a:cubicBezTo>
                    <a:cubicBezTo>
                      <a:pt x="9221" y="1546"/>
                      <a:pt x="9126" y="1327"/>
                      <a:pt x="9032" y="1107"/>
                    </a:cubicBezTo>
                    <a:cubicBezTo>
                      <a:pt x="8928" y="867"/>
                      <a:pt x="8765" y="681"/>
                      <a:pt x="8528" y="562"/>
                    </a:cubicBezTo>
                    <a:cubicBezTo>
                      <a:pt x="8357" y="476"/>
                      <a:pt x="8189" y="385"/>
                      <a:pt x="8021" y="293"/>
                    </a:cubicBezTo>
                    <a:cubicBezTo>
                      <a:pt x="7844" y="195"/>
                      <a:pt x="7672" y="146"/>
                      <a:pt x="7506" y="146"/>
                    </a:cubicBezTo>
                    <a:cubicBezTo>
                      <a:pt x="7230" y="146"/>
                      <a:pt x="6973" y="283"/>
                      <a:pt x="6747" y="554"/>
                    </a:cubicBezTo>
                    <a:cubicBezTo>
                      <a:pt x="6714" y="594"/>
                      <a:pt x="6673" y="628"/>
                      <a:pt x="6627" y="675"/>
                    </a:cubicBezTo>
                    <a:cubicBezTo>
                      <a:pt x="6580" y="598"/>
                      <a:pt x="6546" y="539"/>
                      <a:pt x="6510" y="482"/>
                    </a:cubicBezTo>
                    <a:cubicBezTo>
                      <a:pt x="6300" y="154"/>
                      <a:pt x="6001" y="1"/>
                      <a:pt x="56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9" name="Google Shape;199;p26"/>
          <p:cNvSpPr/>
          <p:nvPr/>
        </p:nvSpPr>
        <p:spPr>
          <a:xfrm>
            <a:off x="660500" y="656125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8172600" y="4100000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1827125" y="2769300"/>
            <a:ext cx="60168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Mariam Al-Omari, Micah Jessicah Hein and Maithaa Al Saiqal</a:t>
            </a:r>
            <a:endParaRPr b="1" sz="220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type="title"/>
          </p:nvPr>
        </p:nvSpPr>
        <p:spPr>
          <a:xfrm>
            <a:off x="715050" y="666463"/>
            <a:ext cx="77139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GameUIManager</a:t>
            </a:r>
            <a:endParaRPr/>
          </a:p>
        </p:txBody>
      </p:sp>
      <p:pic>
        <p:nvPicPr>
          <p:cNvPr id="365" name="Google Shape;3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876" y="1263175"/>
            <a:ext cx="3384699" cy="348575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5"/>
          <p:cNvSpPr txBox="1"/>
          <p:nvPr/>
        </p:nvSpPr>
        <p:spPr>
          <a:xfrm>
            <a:off x="2576950" y="161700"/>
            <a:ext cx="43344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b="1" lang="en" sz="4000"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Results (code)</a:t>
            </a:r>
            <a:endParaRPr b="1" sz="3100" u="sng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50" y="260325"/>
            <a:ext cx="4750925" cy="25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8900" y="2843200"/>
            <a:ext cx="59436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200" y="152400"/>
            <a:ext cx="542359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80988"/>
            <a:ext cx="594360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"/>
          <p:cNvSpPr txBox="1"/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Topic Button</a:t>
            </a:r>
            <a:endParaRPr/>
          </a:p>
        </p:txBody>
      </p:sp>
      <p:pic>
        <p:nvPicPr>
          <p:cNvPr id="388" name="Google Shape;3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375" y="1233551"/>
            <a:ext cx="7581425" cy="1555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000" y="200775"/>
            <a:ext cx="5206675" cy="48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Mirror</a:t>
            </a:r>
            <a:endParaRPr/>
          </a:p>
        </p:txBody>
      </p:sp>
      <p:pic>
        <p:nvPicPr>
          <p:cNvPr id="399" name="Google Shape;3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025" y="1082800"/>
            <a:ext cx="6520413" cy="37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/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Alphabet Quiz</a:t>
            </a:r>
            <a:endParaRPr/>
          </a:p>
        </p:txBody>
      </p:sp>
      <p:pic>
        <p:nvPicPr>
          <p:cNvPr id="405" name="Google Shape;4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40000"/>
            <a:ext cx="8344875" cy="26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325" y="152400"/>
            <a:ext cx="375189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613" y="152400"/>
            <a:ext cx="521476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1186650" y="1526225"/>
            <a:ext cx="7128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07" name="Google Shape;207;p27"/>
          <p:cNvSpPr txBox="1"/>
          <p:nvPr>
            <p:ph idx="2" type="subTitle"/>
          </p:nvPr>
        </p:nvSpPr>
        <p:spPr>
          <a:xfrm>
            <a:off x="1727325" y="1556463"/>
            <a:ext cx="29145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/>
              <a:t>Background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idx="3" type="title"/>
          </p:nvPr>
        </p:nvSpPr>
        <p:spPr>
          <a:xfrm>
            <a:off x="835975" y="772525"/>
            <a:ext cx="77139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Table of content</a:t>
            </a:r>
            <a:endParaRPr u="sng">
              <a:solidFill>
                <a:schemeClr val="lt1"/>
              </a:solidFill>
            </a:endParaRPr>
          </a:p>
        </p:txBody>
      </p:sp>
      <p:sp>
        <p:nvSpPr>
          <p:cNvPr id="209" name="Google Shape;209;p27"/>
          <p:cNvSpPr txBox="1"/>
          <p:nvPr>
            <p:ph idx="4" type="title"/>
          </p:nvPr>
        </p:nvSpPr>
        <p:spPr>
          <a:xfrm>
            <a:off x="4411550" y="1526238"/>
            <a:ext cx="7128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210" name="Google Shape;210;p27"/>
          <p:cNvSpPr txBox="1"/>
          <p:nvPr>
            <p:ph idx="6" type="subTitle"/>
          </p:nvPr>
        </p:nvSpPr>
        <p:spPr>
          <a:xfrm>
            <a:off x="1422300" y="3037463"/>
            <a:ext cx="29145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/>
              <a:t>Project</a:t>
            </a: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Development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>
            <p:ph idx="7" type="title"/>
          </p:nvPr>
        </p:nvSpPr>
        <p:spPr>
          <a:xfrm>
            <a:off x="835975" y="3024425"/>
            <a:ext cx="7128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212" name="Google Shape;212;p27"/>
          <p:cNvSpPr txBox="1"/>
          <p:nvPr>
            <p:ph idx="9" type="subTitle"/>
          </p:nvPr>
        </p:nvSpPr>
        <p:spPr>
          <a:xfrm>
            <a:off x="4964875" y="1526225"/>
            <a:ext cx="38022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/>
              <a:t>Gameplay Demonstration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 txBox="1"/>
          <p:nvPr>
            <p:ph idx="13" type="title"/>
          </p:nvPr>
        </p:nvSpPr>
        <p:spPr>
          <a:xfrm>
            <a:off x="5017450" y="3053538"/>
            <a:ext cx="7128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214" name="Google Shape;214;p27"/>
          <p:cNvSpPr txBox="1"/>
          <p:nvPr>
            <p:ph idx="15" type="subTitle"/>
          </p:nvPr>
        </p:nvSpPr>
        <p:spPr>
          <a:xfrm>
            <a:off x="5536975" y="3067013"/>
            <a:ext cx="32301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/>
              <a:t>Results and code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>
            <p:ph idx="15" type="subTitle"/>
          </p:nvPr>
        </p:nvSpPr>
        <p:spPr>
          <a:xfrm>
            <a:off x="3943350" y="3822300"/>
            <a:ext cx="37389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/>
              <a:t>Future work and conclusion 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 txBox="1"/>
          <p:nvPr>
            <p:ph idx="15" type="subTitle"/>
          </p:nvPr>
        </p:nvSpPr>
        <p:spPr>
          <a:xfrm>
            <a:off x="3839150" y="2311750"/>
            <a:ext cx="29145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r>
              <a:rPr lang="en"/>
              <a:t> </a:t>
            </a:r>
            <a:endParaRPr/>
          </a:p>
        </p:txBody>
      </p:sp>
      <p:sp>
        <p:nvSpPr>
          <p:cNvPr id="217" name="Google Shape;217;p27"/>
          <p:cNvSpPr txBox="1"/>
          <p:nvPr>
            <p:ph idx="7" type="title"/>
          </p:nvPr>
        </p:nvSpPr>
        <p:spPr>
          <a:xfrm>
            <a:off x="3230550" y="2296975"/>
            <a:ext cx="7128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218" name="Google Shape;218;p27"/>
          <p:cNvSpPr txBox="1"/>
          <p:nvPr>
            <p:ph idx="7" type="title"/>
          </p:nvPr>
        </p:nvSpPr>
        <p:spPr>
          <a:xfrm>
            <a:off x="3230550" y="3763200"/>
            <a:ext cx="7128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50" y="651325"/>
            <a:ext cx="8277100" cy="37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499550"/>
            <a:ext cx="8583125" cy="43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609600"/>
            <a:ext cx="7429200" cy="40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76200"/>
            <a:ext cx="7323850" cy="48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 txBox="1"/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</a:t>
            </a:r>
            <a:endParaRPr/>
          </a:p>
        </p:txBody>
      </p:sp>
      <p:pic>
        <p:nvPicPr>
          <p:cNvPr id="441" name="Google Shape;44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725" y="1250475"/>
            <a:ext cx="3850643" cy="37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350" y="183150"/>
            <a:ext cx="4614625" cy="47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52400"/>
            <a:ext cx="7724175" cy="48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300" y="1728225"/>
            <a:ext cx="6568575" cy="31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875" y="540625"/>
            <a:ext cx="7870574" cy="10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3"/>
          <p:cNvSpPr txBox="1"/>
          <p:nvPr>
            <p:ph type="title"/>
          </p:nvPr>
        </p:nvSpPr>
        <p:spPr>
          <a:xfrm>
            <a:off x="1901700" y="447125"/>
            <a:ext cx="53406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Evaluation</a:t>
            </a:r>
            <a:r>
              <a:rPr lang="en" sz="2400">
                <a:solidFill>
                  <a:schemeClr val="lt1"/>
                </a:solidFill>
              </a:rPr>
              <a:t> 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2"/>
                </a:solidFill>
              </a:rPr>
              <a:t>(</a:t>
            </a:r>
            <a:r>
              <a:rPr lang="en" sz="3300" u="sng">
                <a:solidFill>
                  <a:schemeClr val="accent2"/>
                </a:solidFill>
              </a:rPr>
              <a:t>setbacks</a:t>
            </a:r>
            <a:r>
              <a:rPr lang="en" sz="2400" u="sng">
                <a:solidFill>
                  <a:schemeClr val="accent2"/>
                </a:solidFill>
              </a:rPr>
              <a:t>)</a:t>
            </a:r>
            <a:endParaRPr sz="2400" u="sng">
              <a:solidFill>
                <a:schemeClr val="accent2"/>
              </a:solidFill>
            </a:endParaRPr>
          </a:p>
        </p:txBody>
      </p:sp>
      <p:sp>
        <p:nvSpPr>
          <p:cNvPr id="463" name="Google Shape;463;p53"/>
          <p:cNvSpPr txBox="1"/>
          <p:nvPr>
            <p:ph idx="4" type="subTitle"/>
          </p:nvPr>
        </p:nvSpPr>
        <p:spPr>
          <a:xfrm>
            <a:off x="5737192" y="1716888"/>
            <a:ext cx="1997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2000"/>
              <a:t>Camera</a:t>
            </a:r>
            <a:endParaRPr/>
          </a:p>
        </p:txBody>
      </p:sp>
      <p:sp>
        <p:nvSpPr>
          <p:cNvPr id="464" name="Google Shape;464;p53"/>
          <p:cNvSpPr txBox="1"/>
          <p:nvPr>
            <p:ph idx="6" type="subTitle"/>
          </p:nvPr>
        </p:nvSpPr>
        <p:spPr>
          <a:xfrm>
            <a:off x="1464151" y="1716900"/>
            <a:ext cx="1997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2000"/>
              <a:t>Buttons</a:t>
            </a:r>
            <a:endParaRPr/>
          </a:p>
        </p:txBody>
      </p:sp>
      <p:sp>
        <p:nvSpPr>
          <p:cNvPr id="465" name="Google Shape;465;p53"/>
          <p:cNvSpPr txBox="1"/>
          <p:nvPr>
            <p:ph idx="8" type="subTitle"/>
          </p:nvPr>
        </p:nvSpPr>
        <p:spPr>
          <a:xfrm>
            <a:off x="3416527" y="1716900"/>
            <a:ext cx="2418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2000"/>
              <a:t>Asset selection</a:t>
            </a:r>
            <a:endParaRPr sz="20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466" name="Google Shape;466;p53"/>
          <p:cNvSpPr/>
          <p:nvPr/>
        </p:nvSpPr>
        <p:spPr>
          <a:xfrm>
            <a:off x="511275" y="403909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7" name="Google Shape;467;p53"/>
          <p:cNvGrpSpPr/>
          <p:nvPr/>
        </p:nvGrpSpPr>
        <p:grpSpPr>
          <a:xfrm>
            <a:off x="653599" y="542870"/>
            <a:ext cx="824452" cy="970104"/>
            <a:chOff x="4947386" y="2745062"/>
            <a:chExt cx="824452" cy="970104"/>
          </a:xfrm>
        </p:grpSpPr>
        <p:sp>
          <p:nvSpPr>
            <p:cNvPr id="468" name="Google Shape;468;p53"/>
            <p:cNvSpPr/>
            <p:nvPr/>
          </p:nvSpPr>
          <p:spPr>
            <a:xfrm>
              <a:off x="4947475" y="2745199"/>
              <a:ext cx="824332" cy="969967"/>
            </a:xfrm>
            <a:custGeom>
              <a:rect b="b" l="l" r="r" t="t"/>
              <a:pathLst>
                <a:path extrusionOk="0" h="16154" w="13728">
                  <a:moveTo>
                    <a:pt x="12644" y="9504"/>
                  </a:moveTo>
                  <a:cubicBezTo>
                    <a:pt x="12644" y="9510"/>
                    <a:pt x="12643" y="9515"/>
                    <a:pt x="12642" y="9519"/>
                  </a:cubicBezTo>
                  <a:lnTo>
                    <a:pt x="12642" y="9519"/>
                  </a:lnTo>
                  <a:cubicBezTo>
                    <a:pt x="12643" y="9514"/>
                    <a:pt x="12644" y="9509"/>
                    <a:pt x="12644" y="9504"/>
                  </a:cubicBezTo>
                  <a:close/>
                  <a:moveTo>
                    <a:pt x="12977" y="0"/>
                  </a:moveTo>
                  <a:cubicBezTo>
                    <a:pt x="12615" y="0"/>
                    <a:pt x="12278" y="115"/>
                    <a:pt x="11972" y="316"/>
                  </a:cubicBezTo>
                  <a:cubicBezTo>
                    <a:pt x="11675" y="509"/>
                    <a:pt x="11358" y="634"/>
                    <a:pt x="11016" y="706"/>
                  </a:cubicBezTo>
                  <a:cubicBezTo>
                    <a:pt x="10904" y="730"/>
                    <a:pt x="10791" y="760"/>
                    <a:pt x="10682" y="796"/>
                  </a:cubicBezTo>
                  <a:cubicBezTo>
                    <a:pt x="9963" y="1035"/>
                    <a:pt x="9225" y="1113"/>
                    <a:pt x="8476" y="1113"/>
                  </a:cubicBezTo>
                  <a:cubicBezTo>
                    <a:pt x="8406" y="1113"/>
                    <a:pt x="8337" y="1112"/>
                    <a:pt x="8267" y="1111"/>
                  </a:cubicBezTo>
                  <a:cubicBezTo>
                    <a:pt x="8204" y="1109"/>
                    <a:pt x="8141" y="1109"/>
                    <a:pt x="8077" y="1109"/>
                  </a:cubicBezTo>
                  <a:cubicBezTo>
                    <a:pt x="8026" y="1109"/>
                    <a:pt x="7974" y="1109"/>
                    <a:pt x="7923" y="1109"/>
                  </a:cubicBezTo>
                  <a:cubicBezTo>
                    <a:pt x="7874" y="1109"/>
                    <a:pt x="7825" y="1109"/>
                    <a:pt x="7777" y="1108"/>
                  </a:cubicBezTo>
                  <a:cubicBezTo>
                    <a:pt x="7767" y="1108"/>
                    <a:pt x="7758" y="1108"/>
                    <a:pt x="7749" y="1108"/>
                  </a:cubicBezTo>
                  <a:cubicBezTo>
                    <a:pt x="7481" y="1108"/>
                    <a:pt x="7245" y="1191"/>
                    <a:pt x="7058" y="1390"/>
                  </a:cubicBezTo>
                  <a:cubicBezTo>
                    <a:pt x="6970" y="1483"/>
                    <a:pt x="6870" y="1523"/>
                    <a:pt x="6756" y="1523"/>
                  </a:cubicBezTo>
                  <a:cubicBezTo>
                    <a:pt x="6728" y="1523"/>
                    <a:pt x="6700" y="1520"/>
                    <a:pt x="6671" y="1516"/>
                  </a:cubicBezTo>
                  <a:cubicBezTo>
                    <a:pt x="6356" y="1470"/>
                    <a:pt x="6038" y="1432"/>
                    <a:pt x="5724" y="1373"/>
                  </a:cubicBezTo>
                  <a:cubicBezTo>
                    <a:pt x="5647" y="1359"/>
                    <a:pt x="5571" y="1352"/>
                    <a:pt x="5497" y="1352"/>
                  </a:cubicBezTo>
                  <a:cubicBezTo>
                    <a:pt x="5328" y="1352"/>
                    <a:pt x="5167" y="1391"/>
                    <a:pt x="5013" y="1477"/>
                  </a:cubicBezTo>
                  <a:cubicBezTo>
                    <a:pt x="4872" y="1558"/>
                    <a:pt x="4738" y="1651"/>
                    <a:pt x="4600" y="1740"/>
                  </a:cubicBezTo>
                  <a:cubicBezTo>
                    <a:pt x="4435" y="1845"/>
                    <a:pt x="4278" y="1971"/>
                    <a:pt x="4101" y="2053"/>
                  </a:cubicBezTo>
                  <a:cubicBezTo>
                    <a:pt x="3769" y="2208"/>
                    <a:pt x="3432" y="2355"/>
                    <a:pt x="3086" y="2475"/>
                  </a:cubicBezTo>
                  <a:cubicBezTo>
                    <a:pt x="2617" y="2638"/>
                    <a:pt x="2219" y="2898"/>
                    <a:pt x="1901" y="3275"/>
                  </a:cubicBezTo>
                  <a:cubicBezTo>
                    <a:pt x="1434" y="3828"/>
                    <a:pt x="1013" y="4410"/>
                    <a:pt x="704" y="5069"/>
                  </a:cubicBezTo>
                  <a:cubicBezTo>
                    <a:pt x="507" y="5486"/>
                    <a:pt x="290" y="5899"/>
                    <a:pt x="140" y="6334"/>
                  </a:cubicBezTo>
                  <a:cubicBezTo>
                    <a:pt x="41" y="6628"/>
                    <a:pt x="44" y="6958"/>
                    <a:pt x="3" y="7273"/>
                  </a:cubicBezTo>
                  <a:cubicBezTo>
                    <a:pt x="0" y="7297"/>
                    <a:pt x="9" y="7327"/>
                    <a:pt x="20" y="7353"/>
                  </a:cubicBezTo>
                  <a:cubicBezTo>
                    <a:pt x="89" y="7521"/>
                    <a:pt x="140" y="7701"/>
                    <a:pt x="236" y="7852"/>
                  </a:cubicBezTo>
                  <a:cubicBezTo>
                    <a:pt x="614" y="8453"/>
                    <a:pt x="912" y="9090"/>
                    <a:pt x="1196" y="9737"/>
                  </a:cubicBezTo>
                  <a:cubicBezTo>
                    <a:pt x="1334" y="10052"/>
                    <a:pt x="1439" y="10379"/>
                    <a:pt x="1600" y="10688"/>
                  </a:cubicBezTo>
                  <a:cubicBezTo>
                    <a:pt x="1879" y="11224"/>
                    <a:pt x="2111" y="11783"/>
                    <a:pt x="2369" y="12331"/>
                  </a:cubicBezTo>
                  <a:cubicBezTo>
                    <a:pt x="2509" y="12625"/>
                    <a:pt x="2671" y="12910"/>
                    <a:pt x="2806" y="13207"/>
                  </a:cubicBezTo>
                  <a:cubicBezTo>
                    <a:pt x="3125" y="13913"/>
                    <a:pt x="3424" y="14627"/>
                    <a:pt x="3804" y="15306"/>
                  </a:cubicBezTo>
                  <a:cubicBezTo>
                    <a:pt x="3949" y="15565"/>
                    <a:pt x="4141" y="15722"/>
                    <a:pt x="4395" y="15833"/>
                  </a:cubicBezTo>
                  <a:cubicBezTo>
                    <a:pt x="4903" y="16054"/>
                    <a:pt x="5422" y="16153"/>
                    <a:pt x="5947" y="16153"/>
                  </a:cubicBezTo>
                  <a:cubicBezTo>
                    <a:pt x="6292" y="16153"/>
                    <a:pt x="6641" y="16110"/>
                    <a:pt x="6991" y="16031"/>
                  </a:cubicBezTo>
                  <a:cubicBezTo>
                    <a:pt x="7289" y="15965"/>
                    <a:pt x="7573" y="15844"/>
                    <a:pt x="7868" y="15770"/>
                  </a:cubicBezTo>
                  <a:cubicBezTo>
                    <a:pt x="8107" y="15710"/>
                    <a:pt x="8311" y="15602"/>
                    <a:pt x="8503" y="15456"/>
                  </a:cubicBezTo>
                  <a:cubicBezTo>
                    <a:pt x="8638" y="15354"/>
                    <a:pt x="8782" y="15261"/>
                    <a:pt x="8908" y="15147"/>
                  </a:cubicBezTo>
                  <a:cubicBezTo>
                    <a:pt x="9189" y="14894"/>
                    <a:pt x="9492" y="14661"/>
                    <a:pt x="9693" y="14327"/>
                  </a:cubicBezTo>
                  <a:cubicBezTo>
                    <a:pt x="9898" y="13985"/>
                    <a:pt x="10053" y="13626"/>
                    <a:pt x="10119" y="13233"/>
                  </a:cubicBezTo>
                  <a:cubicBezTo>
                    <a:pt x="10159" y="12990"/>
                    <a:pt x="10162" y="12745"/>
                    <a:pt x="10041" y="12516"/>
                  </a:cubicBezTo>
                  <a:cubicBezTo>
                    <a:pt x="9882" y="12216"/>
                    <a:pt x="9732" y="11911"/>
                    <a:pt x="9574" y="11609"/>
                  </a:cubicBezTo>
                  <a:cubicBezTo>
                    <a:pt x="9453" y="11372"/>
                    <a:pt x="9310" y="11147"/>
                    <a:pt x="9207" y="10904"/>
                  </a:cubicBezTo>
                  <a:cubicBezTo>
                    <a:pt x="8965" y="10339"/>
                    <a:pt x="8641" y="9821"/>
                    <a:pt x="8338" y="9290"/>
                  </a:cubicBezTo>
                  <a:cubicBezTo>
                    <a:pt x="8248" y="9132"/>
                    <a:pt x="8161" y="8973"/>
                    <a:pt x="8066" y="8805"/>
                  </a:cubicBezTo>
                  <a:cubicBezTo>
                    <a:pt x="8360" y="8742"/>
                    <a:pt x="8635" y="8703"/>
                    <a:pt x="8881" y="8558"/>
                  </a:cubicBezTo>
                  <a:cubicBezTo>
                    <a:pt x="9138" y="8406"/>
                    <a:pt x="9289" y="8170"/>
                    <a:pt x="9430" y="7906"/>
                  </a:cubicBezTo>
                  <a:cubicBezTo>
                    <a:pt x="9492" y="7954"/>
                    <a:pt x="9541" y="7980"/>
                    <a:pt x="9576" y="8019"/>
                  </a:cubicBezTo>
                  <a:cubicBezTo>
                    <a:pt x="9720" y="8182"/>
                    <a:pt x="9873" y="8338"/>
                    <a:pt x="9997" y="8516"/>
                  </a:cubicBezTo>
                  <a:cubicBezTo>
                    <a:pt x="10207" y="8819"/>
                    <a:pt x="10458" y="9080"/>
                    <a:pt x="10737" y="9317"/>
                  </a:cubicBezTo>
                  <a:cubicBezTo>
                    <a:pt x="10994" y="9537"/>
                    <a:pt x="11279" y="9698"/>
                    <a:pt x="11595" y="9815"/>
                  </a:cubicBezTo>
                  <a:cubicBezTo>
                    <a:pt x="11717" y="9859"/>
                    <a:pt x="11834" y="9880"/>
                    <a:pt x="11949" y="9880"/>
                  </a:cubicBezTo>
                  <a:cubicBezTo>
                    <a:pt x="12138" y="9880"/>
                    <a:pt x="12319" y="9824"/>
                    <a:pt x="12497" y="9725"/>
                  </a:cubicBezTo>
                  <a:cubicBezTo>
                    <a:pt x="12557" y="9692"/>
                    <a:pt x="12612" y="9649"/>
                    <a:pt x="12636" y="9551"/>
                  </a:cubicBezTo>
                  <a:lnTo>
                    <a:pt x="12636" y="9551"/>
                  </a:lnTo>
                  <a:lnTo>
                    <a:pt x="12719" y="9451"/>
                  </a:lnTo>
                  <a:lnTo>
                    <a:pt x="12719" y="9451"/>
                  </a:lnTo>
                  <a:cubicBezTo>
                    <a:pt x="12891" y="9394"/>
                    <a:pt x="12926" y="9322"/>
                    <a:pt x="12889" y="9137"/>
                  </a:cubicBezTo>
                  <a:cubicBezTo>
                    <a:pt x="12820" y="8787"/>
                    <a:pt x="12700" y="8457"/>
                    <a:pt x="12511" y="8152"/>
                  </a:cubicBezTo>
                  <a:cubicBezTo>
                    <a:pt x="12341" y="7881"/>
                    <a:pt x="12169" y="7612"/>
                    <a:pt x="11999" y="7341"/>
                  </a:cubicBezTo>
                  <a:cubicBezTo>
                    <a:pt x="11963" y="7282"/>
                    <a:pt x="11937" y="7215"/>
                    <a:pt x="11897" y="7132"/>
                  </a:cubicBezTo>
                  <a:cubicBezTo>
                    <a:pt x="12085" y="7098"/>
                    <a:pt x="12242" y="7074"/>
                    <a:pt x="12398" y="7036"/>
                  </a:cubicBezTo>
                  <a:cubicBezTo>
                    <a:pt x="12467" y="7018"/>
                    <a:pt x="12547" y="6988"/>
                    <a:pt x="12589" y="6937"/>
                  </a:cubicBezTo>
                  <a:cubicBezTo>
                    <a:pt x="12755" y="6729"/>
                    <a:pt x="12865" y="6500"/>
                    <a:pt x="12784" y="6221"/>
                  </a:cubicBezTo>
                  <a:cubicBezTo>
                    <a:pt x="12757" y="6130"/>
                    <a:pt x="12743" y="6035"/>
                    <a:pt x="12727" y="5941"/>
                  </a:cubicBezTo>
                  <a:cubicBezTo>
                    <a:pt x="12643" y="5428"/>
                    <a:pt x="12442" y="4993"/>
                    <a:pt x="12016" y="4656"/>
                  </a:cubicBezTo>
                  <a:cubicBezTo>
                    <a:pt x="11490" y="4245"/>
                    <a:pt x="10925" y="3974"/>
                    <a:pt x="10249" y="3956"/>
                  </a:cubicBezTo>
                  <a:cubicBezTo>
                    <a:pt x="10240" y="3956"/>
                    <a:pt x="10231" y="3956"/>
                    <a:pt x="10222" y="3956"/>
                  </a:cubicBezTo>
                  <a:cubicBezTo>
                    <a:pt x="10165" y="3956"/>
                    <a:pt x="10108" y="3950"/>
                    <a:pt x="10077" y="3873"/>
                  </a:cubicBezTo>
                  <a:cubicBezTo>
                    <a:pt x="10108" y="3846"/>
                    <a:pt x="10135" y="3816"/>
                    <a:pt x="10168" y="3794"/>
                  </a:cubicBezTo>
                  <a:cubicBezTo>
                    <a:pt x="10788" y="3372"/>
                    <a:pt x="11424" y="2980"/>
                    <a:pt x="12110" y="2674"/>
                  </a:cubicBezTo>
                  <a:cubicBezTo>
                    <a:pt x="12448" y="2526"/>
                    <a:pt x="12770" y="2352"/>
                    <a:pt x="13063" y="2127"/>
                  </a:cubicBezTo>
                  <a:cubicBezTo>
                    <a:pt x="13177" y="2038"/>
                    <a:pt x="13282" y="1923"/>
                    <a:pt x="13361" y="1798"/>
                  </a:cubicBezTo>
                  <a:cubicBezTo>
                    <a:pt x="13615" y="1399"/>
                    <a:pt x="13728" y="955"/>
                    <a:pt x="13726" y="481"/>
                  </a:cubicBezTo>
                  <a:cubicBezTo>
                    <a:pt x="13726" y="277"/>
                    <a:pt x="13615" y="121"/>
                    <a:pt x="13414" y="55"/>
                  </a:cubicBezTo>
                  <a:cubicBezTo>
                    <a:pt x="13343" y="32"/>
                    <a:pt x="13268" y="23"/>
                    <a:pt x="13195" y="14"/>
                  </a:cubicBezTo>
                  <a:cubicBezTo>
                    <a:pt x="13121" y="5"/>
                    <a:pt x="13049" y="0"/>
                    <a:pt x="129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9" name="Google Shape;469;p53"/>
            <p:cNvGrpSpPr/>
            <p:nvPr/>
          </p:nvGrpSpPr>
          <p:grpSpPr>
            <a:xfrm>
              <a:off x="4947386" y="2745062"/>
              <a:ext cx="824452" cy="969967"/>
              <a:chOff x="3961350" y="1662950"/>
              <a:chExt cx="343250" cy="403850"/>
            </a:xfrm>
          </p:grpSpPr>
          <p:sp>
            <p:nvSpPr>
              <p:cNvPr id="470" name="Google Shape;470;p53"/>
              <p:cNvSpPr/>
              <p:nvPr/>
            </p:nvSpPr>
            <p:spPr>
              <a:xfrm>
                <a:off x="3993550" y="1882700"/>
                <a:ext cx="218225" cy="180000"/>
              </a:xfrm>
              <a:custGeom>
                <a:rect b="b" l="l" r="r" t="t"/>
                <a:pathLst>
                  <a:path extrusionOk="0" h="7200" w="8729">
                    <a:moveTo>
                      <a:pt x="6537" y="1"/>
                    </a:moveTo>
                    <a:cubicBezTo>
                      <a:pt x="6504" y="1"/>
                      <a:pt x="6472" y="25"/>
                      <a:pt x="6445" y="75"/>
                    </a:cubicBezTo>
                    <a:cubicBezTo>
                      <a:pt x="6344" y="258"/>
                      <a:pt x="6245" y="444"/>
                      <a:pt x="6164" y="636"/>
                    </a:cubicBezTo>
                    <a:cubicBezTo>
                      <a:pt x="6047" y="912"/>
                      <a:pt x="5849" y="1088"/>
                      <a:pt x="5567" y="1176"/>
                    </a:cubicBezTo>
                    <a:cubicBezTo>
                      <a:pt x="5433" y="1219"/>
                      <a:pt x="5298" y="1237"/>
                      <a:pt x="5163" y="1237"/>
                    </a:cubicBezTo>
                    <a:cubicBezTo>
                      <a:pt x="5042" y="1237"/>
                      <a:pt x="4921" y="1223"/>
                      <a:pt x="4800" y="1199"/>
                    </a:cubicBezTo>
                    <a:cubicBezTo>
                      <a:pt x="4767" y="1192"/>
                      <a:pt x="4736" y="1188"/>
                      <a:pt x="4706" y="1188"/>
                    </a:cubicBezTo>
                    <a:cubicBezTo>
                      <a:pt x="4647" y="1188"/>
                      <a:pt x="4594" y="1206"/>
                      <a:pt x="4545" y="1266"/>
                    </a:cubicBezTo>
                    <a:cubicBezTo>
                      <a:pt x="4155" y="1735"/>
                      <a:pt x="3613" y="1909"/>
                      <a:pt x="3040" y="2000"/>
                    </a:cubicBezTo>
                    <a:cubicBezTo>
                      <a:pt x="2957" y="2014"/>
                      <a:pt x="2872" y="2018"/>
                      <a:pt x="2786" y="2018"/>
                    </a:cubicBezTo>
                    <a:cubicBezTo>
                      <a:pt x="2689" y="2018"/>
                      <a:pt x="2591" y="2012"/>
                      <a:pt x="2494" y="2009"/>
                    </a:cubicBezTo>
                    <a:cubicBezTo>
                      <a:pt x="2276" y="2003"/>
                      <a:pt x="2068" y="1958"/>
                      <a:pt x="1856" y="1892"/>
                    </a:cubicBezTo>
                    <a:cubicBezTo>
                      <a:pt x="1709" y="1846"/>
                      <a:pt x="1547" y="1835"/>
                      <a:pt x="1418" y="1745"/>
                    </a:cubicBezTo>
                    <a:cubicBezTo>
                      <a:pt x="1156" y="1564"/>
                      <a:pt x="902" y="1370"/>
                      <a:pt x="645" y="1181"/>
                    </a:cubicBezTo>
                    <a:cubicBezTo>
                      <a:pt x="435" y="1025"/>
                      <a:pt x="224" y="872"/>
                      <a:pt x="0" y="707"/>
                    </a:cubicBezTo>
                    <a:lnTo>
                      <a:pt x="0" y="707"/>
                    </a:lnTo>
                    <a:cubicBezTo>
                      <a:pt x="5" y="743"/>
                      <a:pt x="5" y="762"/>
                      <a:pt x="11" y="779"/>
                    </a:cubicBezTo>
                    <a:cubicBezTo>
                      <a:pt x="338" y="1639"/>
                      <a:pt x="740" y="2464"/>
                      <a:pt x="1118" y="3300"/>
                    </a:cubicBezTo>
                    <a:cubicBezTo>
                      <a:pt x="1282" y="3658"/>
                      <a:pt x="1484" y="3999"/>
                      <a:pt x="1646" y="4357"/>
                    </a:cubicBezTo>
                    <a:cubicBezTo>
                      <a:pt x="1982" y="5102"/>
                      <a:pt x="2294" y="5855"/>
                      <a:pt x="2712" y="6558"/>
                    </a:cubicBezTo>
                    <a:cubicBezTo>
                      <a:pt x="2755" y="6632"/>
                      <a:pt x="2812" y="6709"/>
                      <a:pt x="2881" y="6754"/>
                    </a:cubicBezTo>
                    <a:cubicBezTo>
                      <a:pt x="2994" y="6827"/>
                      <a:pt x="3120" y="6884"/>
                      <a:pt x="3246" y="6935"/>
                    </a:cubicBezTo>
                    <a:cubicBezTo>
                      <a:pt x="3684" y="7108"/>
                      <a:pt x="4135" y="7200"/>
                      <a:pt x="4611" y="7200"/>
                    </a:cubicBezTo>
                    <a:cubicBezTo>
                      <a:pt x="4634" y="7200"/>
                      <a:pt x="4656" y="7200"/>
                      <a:pt x="4679" y="7199"/>
                    </a:cubicBezTo>
                    <a:cubicBezTo>
                      <a:pt x="5105" y="7190"/>
                      <a:pt x="5519" y="7147"/>
                      <a:pt x="5925" y="7022"/>
                    </a:cubicBezTo>
                    <a:cubicBezTo>
                      <a:pt x="6080" y="6974"/>
                      <a:pt x="6230" y="6895"/>
                      <a:pt x="6388" y="6869"/>
                    </a:cubicBezTo>
                    <a:cubicBezTo>
                      <a:pt x="6754" y="6809"/>
                      <a:pt x="7040" y="6611"/>
                      <a:pt x="7321" y="6392"/>
                    </a:cubicBezTo>
                    <a:cubicBezTo>
                      <a:pt x="7390" y="6338"/>
                      <a:pt x="7465" y="6288"/>
                      <a:pt x="7529" y="6230"/>
                    </a:cubicBezTo>
                    <a:cubicBezTo>
                      <a:pt x="7768" y="6008"/>
                      <a:pt x="8034" y="5814"/>
                      <a:pt x="8220" y="5541"/>
                    </a:cubicBezTo>
                    <a:cubicBezTo>
                      <a:pt x="8460" y="5187"/>
                      <a:pt x="8619" y="4800"/>
                      <a:pt x="8697" y="4380"/>
                    </a:cubicBezTo>
                    <a:cubicBezTo>
                      <a:pt x="8728" y="4212"/>
                      <a:pt x="8728" y="4042"/>
                      <a:pt x="8650" y="3880"/>
                    </a:cubicBezTo>
                    <a:cubicBezTo>
                      <a:pt x="8527" y="3631"/>
                      <a:pt x="8410" y="3378"/>
                      <a:pt x="8283" y="3131"/>
                    </a:cubicBezTo>
                    <a:cubicBezTo>
                      <a:pt x="8133" y="2840"/>
                      <a:pt x="7950" y="2566"/>
                      <a:pt x="7824" y="2266"/>
                    </a:cubicBezTo>
                    <a:cubicBezTo>
                      <a:pt x="7517" y="1543"/>
                      <a:pt x="7090" y="888"/>
                      <a:pt x="6724" y="197"/>
                    </a:cubicBezTo>
                    <a:cubicBezTo>
                      <a:pt x="6700" y="149"/>
                      <a:pt x="6668" y="102"/>
                      <a:pt x="6634" y="60"/>
                    </a:cubicBezTo>
                    <a:cubicBezTo>
                      <a:pt x="6601" y="21"/>
                      <a:pt x="6568" y="1"/>
                      <a:pt x="6537" y="1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53"/>
              <p:cNvSpPr/>
              <p:nvPr/>
            </p:nvSpPr>
            <p:spPr>
              <a:xfrm>
                <a:off x="4202000" y="1764450"/>
                <a:ext cx="77375" cy="73450"/>
              </a:xfrm>
              <a:custGeom>
                <a:rect b="b" l="l" r="r" t="t"/>
                <a:pathLst>
                  <a:path extrusionOk="0" h="2938" w="3095">
                    <a:moveTo>
                      <a:pt x="302" y="0"/>
                    </a:moveTo>
                    <a:cubicBezTo>
                      <a:pt x="173" y="0"/>
                      <a:pt x="70" y="52"/>
                      <a:pt x="0" y="199"/>
                    </a:cubicBezTo>
                    <a:cubicBezTo>
                      <a:pt x="89" y="308"/>
                      <a:pt x="168" y="409"/>
                      <a:pt x="251" y="508"/>
                    </a:cubicBezTo>
                    <a:cubicBezTo>
                      <a:pt x="848" y="1213"/>
                      <a:pt x="1438" y="1927"/>
                      <a:pt x="1958" y="2693"/>
                    </a:cubicBezTo>
                    <a:cubicBezTo>
                      <a:pt x="2073" y="2861"/>
                      <a:pt x="2195" y="2938"/>
                      <a:pt x="2351" y="2938"/>
                    </a:cubicBezTo>
                    <a:cubicBezTo>
                      <a:pt x="2404" y="2938"/>
                      <a:pt x="2462" y="2929"/>
                      <a:pt x="2524" y="2912"/>
                    </a:cubicBezTo>
                    <a:cubicBezTo>
                      <a:pt x="2582" y="2897"/>
                      <a:pt x="2644" y="2892"/>
                      <a:pt x="2704" y="2877"/>
                    </a:cubicBezTo>
                    <a:cubicBezTo>
                      <a:pt x="2821" y="2850"/>
                      <a:pt x="2911" y="2783"/>
                      <a:pt x="2983" y="2685"/>
                    </a:cubicBezTo>
                    <a:cubicBezTo>
                      <a:pt x="3079" y="2554"/>
                      <a:pt x="3094" y="2407"/>
                      <a:pt x="3061" y="2257"/>
                    </a:cubicBezTo>
                    <a:cubicBezTo>
                      <a:pt x="3004" y="2005"/>
                      <a:pt x="2947" y="1753"/>
                      <a:pt x="2874" y="1507"/>
                    </a:cubicBezTo>
                    <a:cubicBezTo>
                      <a:pt x="2797" y="1249"/>
                      <a:pt x="2659" y="1020"/>
                      <a:pt x="2458" y="838"/>
                    </a:cubicBezTo>
                    <a:cubicBezTo>
                      <a:pt x="1960" y="391"/>
                      <a:pt x="1385" y="104"/>
                      <a:pt x="710" y="40"/>
                    </a:cubicBezTo>
                    <a:cubicBezTo>
                      <a:pt x="588" y="28"/>
                      <a:pt x="467" y="13"/>
                      <a:pt x="345" y="2"/>
                    </a:cubicBezTo>
                    <a:cubicBezTo>
                      <a:pt x="330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53"/>
              <p:cNvSpPr/>
              <p:nvPr/>
            </p:nvSpPr>
            <p:spPr>
              <a:xfrm>
                <a:off x="3964250" y="1666600"/>
                <a:ext cx="336975" cy="263050"/>
              </a:xfrm>
              <a:custGeom>
                <a:rect b="b" l="l" r="r" t="t"/>
                <a:pathLst>
                  <a:path extrusionOk="0" h="10522" w="13479">
                    <a:moveTo>
                      <a:pt x="12856" y="0"/>
                    </a:moveTo>
                    <a:cubicBezTo>
                      <a:pt x="12815" y="0"/>
                      <a:pt x="12774" y="2"/>
                      <a:pt x="12733" y="6"/>
                    </a:cubicBezTo>
                    <a:cubicBezTo>
                      <a:pt x="12483" y="30"/>
                      <a:pt x="12245" y="120"/>
                      <a:pt x="12025" y="248"/>
                    </a:cubicBezTo>
                    <a:cubicBezTo>
                      <a:pt x="11372" y="623"/>
                      <a:pt x="10888" y="1146"/>
                      <a:pt x="10615" y="1855"/>
                    </a:cubicBezTo>
                    <a:cubicBezTo>
                      <a:pt x="10574" y="1963"/>
                      <a:pt x="10536" y="2074"/>
                      <a:pt x="10488" y="2177"/>
                    </a:cubicBezTo>
                    <a:cubicBezTo>
                      <a:pt x="10471" y="2210"/>
                      <a:pt x="10421" y="2253"/>
                      <a:pt x="10392" y="2253"/>
                    </a:cubicBezTo>
                    <a:cubicBezTo>
                      <a:pt x="10391" y="2253"/>
                      <a:pt x="10389" y="2252"/>
                      <a:pt x="10388" y="2252"/>
                    </a:cubicBezTo>
                    <a:cubicBezTo>
                      <a:pt x="10313" y="2240"/>
                      <a:pt x="10329" y="2173"/>
                      <a:pt x="10346" y="2122"/>
                    </a:cubicBezTo>
                    <a:cubicBezTo>
                      <a:pt x="10367" y="2056"/>
                      <a:pt x="10391" y="1993"/>
                      <a:pt x="10419" y="1931"/>
                    </a:cubicBezTo>
                    <a:cubicBezTo>
                      <a:pt x="10589" y="1567"/>
                      <a:pt x="10745" y="1197"/>
                      <a:pt x="10993" y="876"/>
                    </a:cubicBezTo>
                    <a:cubicBezTo>
                      <a:pt x="11003" y="860"/>
                      <a:pt x="11005" y="839"/>
                      <a:pt x="11027" y="776"/>
                    </a:cubicBezTo>
                    <a:lnTo>
                      <a:pt x="11027" y="776"/>
                    </a:lnTo>
                    <a:cubicBezTo>
                      <a:pt x="10568" y="1007"/>
                      <a:pt x="10379" y="1460"/>
                      <a:pt x="10007" y="1721"/>
                    </a:cubicBezTo>
                    <a:cubicBezTo>
                      <a:pt x="10196" y="1399"/>
                      <a:pt x="10466" y="1133"/>
                      <a:pt x="10699" y="788"/>
                    </a:cubicBezTo>
                    <a:lnTo>
                      <a:pt x="10699" y="788"/>
                    </a:lnTo>
                    <a:cubicBezTo>
                      <a:pt x="10577" y="815"/>
                      <a:pt x="10491" y="827"/>
                      <a:pt x="10412" y="855"/>
                    </a:cubicBezTo>
                    <a:cubicBezTo>
                      <a:pt x="9765" y="1073"/>
                      <a:pt x="9093" y="1106"/>
                      <a:pt x="8419" y="1121"/>
                    </a:cubicBezTo>
                    <a:cubicBezTo>
                      <a:pt x="8394" y="1122"/>
                      <a:pt x="8369" y="1122"/>
                      <a:pt x="8344" y="1122"/>
                    </a:cubicBezTo>
                    <a:cubicBezTo>
                      <a:pt x="8139" y="1122"/>
                      <a:pt x="7933" y="1102"/>
                      <a:pt x="7728" y="1097"/>
                    </a:cubicBezTo>
                    <a:cubicBezTo>
                      <a:pt x="7717" y="1097"/>
                      <a:pt x="7707" y="1097"/>
                      <a:pt x="7697" y="1097"/>
                    </a:cubicBezTo>
                    <a:cubicBezTo>
                      <a:pt x="7409" y="1097"/>
                      <a:pt x="7161" y="1199"/>
                      <a:pt x="6962" y="1417"/>
                    </a:cubicBezTo>
                    <a:cubicBezTo>
                      <a:pt x="6922" y="1462"/>
                      <a:pt x="6877" y="1505"/>
                      <a:pt x="6826" y="1537"/>
                    </a:cubicBezTo>
                    <a:cubicBezTo>
                      <a:pt x="6797" y="1555"/>
                      <a:pt x="6752" y="1575"/>
                      <a:pt x="6720" y="1575"/>
                    </a:cubicBezTo>
                    <a:cubicBezTo>
                      <a:pt x="6710" y="1575"/>
                      <a:pt x="6702" y="1573"/>
                      <a:pt x="6695" y="1570"/>
                    </a:cubicBezTo>
                    <a:cubicBezTo>
                      <a:pt x="6485" y="1453"/>
                      <a:pt x="6245" y="1483"/>
                      <a:pt x="6023" y="1432"/>
                    </a:cubicBezTo>
                    <a:cubicBezTo>
                      <a:pt x="5890" y="1403"/>
                      <a:pt x="5750" y="1403"/>
                      <a:pt x="5620" y="1370"/>
                    </a:cubicBezTo>
                    <a:cubicBezTo>
                      <a:pt x="5543" y="1350"/>
                      <a:pt x="5468" y="1341"/>
                      <a:pt x="5396" y="1341"/>
                    </a:cubicBezTo>
                    <a:cubicBezTo>
                      <a:pt x="5182" y="1341"/>
                      <a:pt x="4986" y="1422"/>
                      <a:pt x="4812" y="1553"/>
                    </a:cubicBezTo>
                    <a:cubicBezTo>
                      <a:pt x="4223" y="2000"/>
                      <a:pt x="3556" y="2281"/>
                      <a:pt x="2862" y="2506"/>
                    </a:cubicBezTo>
                    <a:cubicBezTo>
                      <a:pt x="2542" y="2609"/>
                      <a:pt x="2278" y="2794"/>
                      <a:pt x="2055" y="3040"/>
                    </a:cubicBezTo>
                    <a:cubicBezTo>
                      <a:pt x="1375" y="3786"/>
                      <a:pt x="848" y="4627"/>
                      <a:pt x="460" y="5559"/>
                    </a:cubicBezTo>
                    <a:cubicBezTo>
                      <a:pt x="293" y="5955"/>
                      <a:pt x="135" y="6351"/>
                      <a:pt x="44" y="6772"/>
                    </a:cubicBezTo>
                    <a:cubicBezTo>
                      <a:pt x="0" y="6965"/>
                      <a:pt x="5" y="7148"/>
                      <a:pt x="83" y="7330"/>
                    </a:cubicBezTo>
                    <a:cubicBezTo>
                      <a:pt x="107" y="7385"/>
                      <a:pt x="125" y="7444"/>
                      <a:pt x="152" y="7499"/>
                    </a:cubicBezTo>
                    <a:cubicBezTo>
                      <a:pt x="515" y="8282"/>
                      <a:pt x="1010" y="8965"/>
                      <a:pt x="1706" y="9486"/>
                    </a:cubicBezTo>
                    <a:cubicBezTo>
                      <a:pt x="2070" y="9757"/>
                      <a:pt x="2452" y="10006"/>
                      <a:pt x="2829" y="10262"/>
                    </a:cubicBezTo>
                    <a:cubicBezTo>
                      <a:pt x="2947" y="10343"/>
                      <a:pt x="3079" y="10388"/>
                      <a:pt x="3228" y="10401"/>
                    </a:cubicBezTo>
                    <a:cubicBezTo>
                      <a:pt x="3351" y="10412"/>
                      <a:pt x="3468" y="10475"/>
                      <a:pt x="3591" y="10494"/>
                    </a:cubicBezTo>
                    <a:cubicBezTo>
                      <a:pt x="3705" y="10513"/>
                      <a:pt x="3817" y="10522"/>
                      <a:pt x="3928" y="10522"/>
                    </a:cubicBezTo>
                    <a:cubicBezTo>
                      <a:pt x="4362" y="10522"/>
                      <a:pt x="4771" y="10385"/>
                      <a:pt x="5162" y="10179"/>
                    </a:cubicBezTo>
                    <a:cubicBezTo>
                      <a:pt x="5346" y="10080"/>
                      <a:pt x="5500" y="9930"/>
                      <a:pt x="5609" y="9732"/>
                    </a:cubicBezTo>
                    <a:cubicBezTo>
                      <a:pt x="5417" y="9601"/>
                      <a:pt x="5234" y="9474"/>
                      <a:pt x="5051" y="9348"/>
                    </a:cubicBezTo>
                    <a:cubicBezTo>
                      <a:pt x="4172" y="8737"/>
                      <a:pt x="3370" y="8035"/>
                      <a:pt x="2583" y="7312"/>
                    </a:cubicBezTo>
                    <a:cubicBezTo>
                      <a:pt x="2124" y="6889"/>
                      <a:pt x="1678" y="6446"/>
                      <a:pt x="1160" y="6089"/>
                    </a:cubicBezTo>
                    <a:cubicBezTo>
                      <a:pt x="1135" y="6072"/>
                      <a:pt x="1118" y="6042"/>
                      <a:pt x="1091" y="6009"/>
                    </a:cubicBezTo>
                    <a:cubicBezTo>
                      <a:pt x="1123" y="5992"/>
                      <a:pt x="1150" y="5984"/>
                      <a:pt x="1176" y="5984"/>
                    </a:cubicBezTo>
                    <a:cubicBezTo>
                      <a:pt x="1233" y="5984"/>
                      <a:pt x="1276" y="6022"/>
                      <a:pt x="1318" y="6059"/>
                    </a:cubicBezTo>
                    <a:cubicBezTo>
                      <a:pt x="1727" y="6416"/>
                      <a:pt x="2148" y="6761"/>
                      <a:pt x="2547" y="7133"/>
                    </a:cubicBezTo>
                    <a:cubicBezTo>
                      <a:pt x="3348" y="7880"/>
                      <a:pt x="4181" y="8587"/>
                      <a:pt x="5091" y="9202"/>
                    </a:cubicBezTo>
                    <a:cubicBezTo>
                      <a:pt x="5216" y="9286"/>
                      <a:pt x="5333" y="9378"/>
                      <a:pt x="5458" y="9460"/>
                    </a:cubicBezTo>
                    <a:cubicBezTo>
                      <a:pt x="5728" y="9640"/>
                      <a:pt x="6021" y="9749"/>
                      <a:pt x="6341" y="9749"/>
                    </a:cubicBezTo>
                    <a:cubicBezTo>
                      <a:pt x="6387" y="9749"/>
                      <a:pt x="6433" y="9747"/>
                      <a:pt x="6479" y="9742"/>
                    </a:cubicBezTo>
                    <a:cubicBezTo>
                      <a:pt x="6803" y="9711"/>
                      <a:pt x="7040" y="9552"/>
                      <a:pt x="7170" y="9246"/>
                    </a:cubicBezTo>
                    <a:cubicBezTo>
                      <a:pt x="7261" y="9028"/>
                      <a:pt x="7372" y="8815"/>
                      <a:pt x="7375" y="8553"/>
                    </a:cubicBezTo>
                    <a:cubicBezTo>
                      <a:pt x="7010" y="8276"/>
                      <a:pt x="6623" y="8011"/>
                      <a:pt x="6266" y="7708"/>
                    </a:cubicBezTo>
                    <a:cubicBezTo>
                      <a:pt x="5909" y="7406"/>
                      <a:pt x="5569" y="7081"/>
                      <a:pt x="5243" y="6745"/>
                    </a:cubicBezTo>
                    <a:cubicBezTo>
                      <a:pt x="4919" y="6407"/>
                      <a:pt x="4616" y="6045"/>
                      <a:pt x="4314" y="5685"/>
                    </a:cubicBezTo>
                    <a:cubicBezTo>
                      <a:pt x="4019" y="5331"/>
                      <a:pt x="3702" y="4991"/>
                      <a:pt x="3414" y="4594"/>
                    </a:cubicBezTo>
                    <a:cubicBezTo>
                      <a:pt x="3438" y="4589"/>
                      <a:pt x="3459" y="4586"/>
                      <a:pt x="3477" y="4586"/>
                    </a:cubicBezTo>
                    <a:cubicBezTo>
                      <a:pt x="3560" y="4586"/>
                      <a:pt x="3585" y="4640"/>
                      <a:pt x="3618" y="4678"/>
                    </a:cubicBezTo>
                    <a:cubicBezTo>
                      <a:pt x="4061" y="5195"/>
                      <a:pt x="4502" y="5712"/>
                      <a:pt x="4947" y="6227"/>
                    </a:cubicBezTo>
                    <a:cubicBezTo>
                      <a:pt x="5629" y="7012"/>
                      <a:pt x="6394" y="7696"/>
                      <a:pt x="7255" y="8284"/>
                    </a:cubicBezTo>
                    <a:cubicBezTo>
                      <a:pt x="7483" y="8439"/>
                      <a:pt x="7705" y="8504"/>
                      <a:pt x="7926" y="8504"/>
                    </a:cubicBezTo>
                    <a:cubicBezTo>
                      <a:pt x="8156" y="8504"/>
                      <a:pt x="8384" y="8435"/>
                      <a:pt x="8617" y="8323"/>
                    </a:cubicBezTo>
                    <a:cubicBezTo>
                      <a:pt x="8821" y="8225"/>
                      <a:pt x="8996" y="8087"/>
                      <a:pt x="9069" y="7850"/>
                    </a:cubicBezTo>
                    <a:cubicBezTo>
                      <a:pt x="9099" y="7757"/>
                      <a:pt x="9174" y="7679"/>
                      <a:pt x="9236" y="7585"/>
                    </a:cubicBezTo>
                    <a:cubicBezTo>
                      <a:pt x="9206" y="7538"/>
                      <a:pt x="9176" y="7484"/>
                      <a:pt x="9140" y="7436"/>
                    </a:cubicBezTo>
                    <a:cubicBezTo>
                      <a:pt x="8268" y="6240"/>
                      <a:pt x="8070" y="6023"/>
                      <a:pt x="6962" y="5045"/>
                    </a:cubicBezTo>
                    <a:cubicBezTo>
                      <a:pt x="6719" y="4829"/>
                      <a:pt x="6475" y="4611"/>
                      <a:pt x="6235" y="4390"/>
                    </a:cubicBezTo>
                    <a:cubicBezTo>
                      <a:pt x="6182" y="4345"/>
                      <a:pt x="6112" y="4302"/>
                      <a:pt x="6142" y="4191"/>
                    </a:cubicBezTo>
                    <a:lnTo>
                      <a:pt x="6142" y="4191"/>
                    </a:lnTo>
                    <a:cubicBezTo>
                      <a:pt x="6194" y="4227"/>
                      <a:pt x="6239" y="4252"/>
                      <a:pt x="6278" y="4287"/>
                    </a:cubicBezTo>
                    <a:cubicBezTo>
                      <a:pt x="6857" y="4803"/>
                      <a:pt x="7437" y="5318"/>
                      <a:pt x="8013" y="5837"/>
                    </a:cubicBezTo>
                    <a:cubicBezTo>
                      <a:pt x="8269" y="6071"/>
                      <a:pt x="8487" y="6341"/>
                      <a:pt x="8695" y="6619"/>
                    </a:cubicBezTo>
                    <a:cubicBezTo>
                      <a:pt x="9084" y="7135"/>
                      <a:pt x="9482" y="7643"/>
                      <a:pt x="9894" y="8140"/>
                    </a:cubicBezTo>
                    <a:cubicBezTo>
                      <a:pt x="10167" y="8469"/>
                      <a:pt x="10469" y="8772"/>
                      <a:pt x="10766" y="9079"/>
                    </a:cubicBezTo>
                    <a:cubicBezTo>
                      <a:pt x="11014" y="9336"/>
                      <a:pt x="11330" y="9483"/>
                      <a:pt x="11669" y="9570"/>
                    </a:cubicBezTo>
                    <a:cubicBezTo>
                      <a:pt x="11739" y="9587"/>
                      <a:pt x="11808" y="9597"/>
                      <a:pt x="11878" y="9597"/>
                    </a:cubicBezTo>
                    <a:cubicBezTo>
                      <a:pt x="12009" y="9597"/>
                      <a:pt x="12139" y="9564"/>
                      <a:pt x="12262" y="9492"/>
                    </a:cubicBezTo>
                    <a:cubicBezTo>
                      <a:pt x="12340" y="9445"/>
                      <a:pt x="12424" y="9411"/>
                      <a:pt x="12532" y="9357"/>
                    </a:cubicBezTo>
                    <a:lnTo>
                      <a:pt x="12532" y="9357"/>
                    </a:lnTo>
                    <a:cubicBezTo>
                      <a:pt x="12529" y="9376"/>
                      <a:pt x="12525" y="9391"/>
                      <a:pt x="12520" y="9406"/>
                    </a:cubicBezTo>
                    <a:lnTo>
                      <a:pt x="12609" y="9301"/>
                    </a:lnTo>
                    <a:lnTo>
                      <a:pt x="12609" y="9301"/>
                    </a:lnTo>
                    <a:cubicBezTo>
                      <a:pt x="12594" y="9307"/>
                      <a:pt x="12580" y="9312"/>
                      <a:pt x="12564" y="9316"/>
                    </a:cubicBezTo>
                    <a:cubicBezTo>
                      <a:pt x="12760" y="8991"/>
                      <a:pt x="12619" y="8697"/>
                      <a:pt x="12478" y="8424"/>
                    </a:cubicBezTo>
                    <a:lnTo>
                      <a:pt x="12478" y="8425"/>
                    </a:lnTo>
                    <a:cubicBezTo>
                      <a:pt x="12289" y="8063"/>
                      <a:pt x="12071" y="7717"/>
                      <a:pt x="11846" y="7378"/>
                    </a:cubicBezTo>
                    <a:cubicBezTo>
                      <a:pt x="11230" y="6447"/>
                      <a:pt x="10548" y="5565"/>
                      <a:pt x="9836" y="4707"/>
                    </a:cubicBezTo>
                    <a:cubicBezTo>
                      <a:pt x="9285" y="4042"/>
                      <a:pt x="8716" y="3393"/>
                      <a:pt x="8155" y="2735"/>
                    </a:cubicBezTo>
                    <a:cubicBezTo>
                      <a:pt x="8118" y="2690"/>
                      <a:pt x="8083" y="2642"/>
                      <a:pt x="8046" y="2594"/>
                    </a:cubicBezTo>
                    <a:cubicBezTo>
                      <a:pt x="8075" y="2567"/>
                      <a:pt x="8098" y="2557"/>
                      <a:pt x="8118" y="2557"/>
                    </a:cubicBezTo>
                    <a:cubicBezTo>
                      <a:pt x="8155" y="2557"/>
                      <a:pt x="8179" y="2593"/>
                      <a:pt x="8205" y="2621"/>
                    </a:cubicBezTo>
                    <a:cubicBezTo>
                      <a:pt x="8464" y="2911"/>
                      <a:pt x="8721" y="3201"/>
                      <a:pt x="8979" y="3489"/>
                    </a:cubicBezTo>
                    <a:cubicBezTo>
                      <a:pt x="9098" y="3619"/>
                      <a:pt x="9219" y="3747"/>
                      <a:pt x="9357" y="3894"/>
                    </a:cubicBezTo>
                    <a:cubicBezTo>
                      <a:pt x="9516" y="3783"/>
                      <a:pt x="9678" y="3685"/>
                      <a:pt x="9825" y="3570"/>
                    </a:cubicBezTo>
                    <a:cubicBezTo>
                      <a:pt x="10200" y="3273"/>
                      <a:pt x="10604" y="3025"/>
                      <a:pt x="11033" y="2813"/>
                    </a:cubicBezTo>
                    <a:cubicBezTo>
                      <a:pt x="11465" y="2600"/>
                      <a:pt x="11891" y="2371"/>
                      <a:pt x="12325" y="2159"/>
                    </a:cubicBezTo>
                    <a:cubicBezTo>
                      <a:pt x="12754" y="1952"/>
                      <a:pt x="13045" y="1610"/>
                      <a:pt x="13279" y="1211"/>
                    </a:cubicBezTo>
                    <a:cubicBezTo>
                      <a:pt x="13447" y="924"/>
                      <a:pt x="13479" y="609"/>
                      <a:pt x="13446" y="284"/>
                    </a:cubicBezTo>
                    <a:cubicBezTo>
                      <a:pt x="13432" y="150"/>
                      <a:pt x="13359" y="60"/>
                      <a:pt x="13237" y="39"/>
                    </a:cubicBezTo>
                    <a:cubicBezTo>
                      <a:pt x="13112" y="18"/>
                      <a:pt x="12983" y="0"/>
                      <a:pt x="12856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53"/>
              <p:cNvSpPr/>
              <p:nvPr/>
            </p:nvSpPr>
            <p:spPr>
              <a:xfrm>
                <a:off x="3961350" y="1662950"/>
                <a:ext cx="343250" cy="403850"/>
              </a:xfrm>
              <a:custGeom>
                <a:rect b="b" l="l" r="r" t="t"/>
                <a:pathLst>
                  <a:path extrusionOk="0" h="16154" w="13730">
                    <a:moveTo>
                      <a:pt x="9929" y="4060"/>
                    </a:moveTo>
                    <a:cubicBezTo>
                      <a:pt x="9942" y="4060"/>
                      <a:pt x="9957" y="4061"/>
                      <a:pt x="9971" y="4062"/>
                    </a:cubicBezTo>
                    <a:cubicBezTo>
                      <a:pt x="10093" y="4073"/>
                      <a:pt x="10213" y="4088"/>
                      <a:pt x="10336" y="4100"/>
                    </a:cubicBezTo>
                    <a:cubicBezTo>
                      <a:pt x="11011" y="4164"/>
                      <a:pt x="11586" y="4451"/>
                      <a:pt x="12084" y="4898"/>
                    </a:cubicBezTo>
                    <a:cubicBezTo>
                      <a:pt x="12285" y="5080"/>
                      <a:pt x="12423" y="5309"/>
                      <a:pt x="12500" y="5567"/>
                    </a:cubicBezTo>
                    <a:cubicBezTo>
                      <a:pt x="12573" y="5813"/>
                      <a:pt x="12630" y="6065"/>
                      <a:pt x="12687" y="6317"/>
                    </a:cubicBezTo>
                    <a:cubicBezTo>
                      <a:pt x="12720" y="6467"/>
                      <a:pt x="12705" y="6614"/>
                      <a:pt x="12609" y="6745"/>
                    </a:cubicBezTo>
                    <a:cubicBezTo>
                      <a:pt x="12536" y="6843"/>
                      <a:pt x="12447" y="6910"/>
                      <a:pt x="12330" y="6937"/>
                    </a:cubicBezTo>
                    <a:cubicBezTo>
                      <a:pt x="12270" y="6952"/>
                      <a:pt x="12208" y="6957"/>
                      <a:pt x="12150" y="6972"/>
                    </a:cubicBezTo>
                    <a:cubicBezTo>
                      <a:pt x="12088" y="6989"/>
                      <a:pt x="12031" y="6997"/>
                      <a:pt x="11978" y="6997"/>
                    </a:cubicBezTo>
                    <a:cubicBezTo>
                      <a:pt x="11822" y="6997"/>
                      <a:pt x="11700" y="6921"/>
                      <a:pt x="11584" y="6753"/>
                    </a:cubicBezTo>
                    <a:cubicBezTo>
                      <a:pt x="11064" y="5987"/>
                      <a:pt x="10474" y="5273"/>
                      <a:pt x="9877" y="4568"/>
                    </a:cubicBezTo>
                    <a:cubicBezTo>
                      <a:pt x="9794" y="4469"/>
                      <a:pt x="9715" y="4368"/>
                      <a:pt x="9626" y="4259"/>
                    </a:cubicBezTo>
                    <a:cubicBezTo>
                      <a:pt x="9697" y="4113"/>
                      <a:pt x="9800" y="4060"/>
                      <a:pt x="9929" y="4060"/>
                    </a:cubicBezTo>
                    <a:close/>
                    <a:moveTo>
                      <a:pt x="7825" y="8791"/>
                    </a:moveTo>
                    <a:cubicBezTo>
                      <a:pt x="7856" y="8791"/>
                      <a:pt x="7889" y="8811"/>
                      <a:pt x="7922" y="8850"/>
                    </a:cubicBezTo>
                    <a:cubicBezTo>
                      <a:pt x="7956" y="8892"/>
                      <a:pt x="7988" y="8939"/>
                      <a:pt x="8012" y="8987"/>
                    </a:cubicBezTo>
                    <a:cubicBezTo>
                      <a:pt x="8378" y="9678"/>
                      <a:pt x="8805" y="10333"/>
                      <a:pt x="9112" y="11056"/>
                    </a:cubicBezTo>
                    <a:cubicBezTo>
                      <a:pt x="9238" y="11356"/>
                      <a:pt x="9421" y="11630"/>
                      <a:pt x="9571" y="11921"/>
                    </a:cubicBezTo>
                    <a:cubicBezTo>
                      <a:pt x="9698" y="12168"/>
                      <a:pt x="9815" y="12421"/>
                      <a:pt x="9938" y="12670"/>
                    </a:cubicBezTo>
                    <a:cubicBezTo>
                      <a:pt x="10016" y="12832"/>
                      <a:pt x="10018" y="13002"/>
                      <a:pt x="9985" y="13170"/>
                    </a:cubicBezTo>
                    <a:cubicBezTo>
                      <a:pt x="9907" y="13590"/>
                      <a:pt x="9748" y="13977"/>
                      <a:pt x="9508" y="14331"/>
                    </a:cubicBezTo>
                    <a:cubicBezTo>
                      <a:pt x="9322" y="14604"/>
                      <a:pt x="9056" y="14798"/>
                      <a:pt x="8817" y="15020"/>
                    </a:cubicBezTo>
                    <a:cubicBezTo>
                      <a:pt x="8753" y="15078"/>
                      <a:pt x="8678" y="15128"/>
                      <a:pt x="8609" y="15182"/>
                    </a:cubicBezTo>
                    <a:cubicBezTo>
                      <a:pt x="8328" y="15401"/>
                      <a:pt x="8042" y="15599"/>
                      <a:pt x="7676" y="15659"/>
                    </a:cubicBezTo>
                    <a:cubicBezTo>
                      <a:pt x="7518" y="15685"/>
                      <a:pt x="7368" y="15764"/>
                      <a:pt x="7213" y="15812"/>
                    </a:cubicBezTo>
                    <a:cubicBezTo>
                      <a:pt x="6807" y="15937"/>
                      <a:pt x="6393" y="15980"/>
                      <a:pt x="5967" y="15989"/>
                    </a:cubicBezTo>
                    <a:cubicBezTo>
                      <a:pt x="5944" y="15990"/>
                      <a:pt x="5922" y="15990"/>
                      <a:pt x="5899" y="15990"/>
                    </a:cubicBezTo>
                    <a:cubicBezTo>
                      <a:pt x="5423" y="15990"/>
                      <a:pt x="4972" y="15898"/>
                      <a:pt x="4534" y="15725"/>
                    </a:cubicBezTo>
                    <a:cubicBezTo>
                      <a:pt x="4408" y="15674"/>
                      <a:pt x="4283" y="15617"/>
                      <a:pt x="4169" y="15544"/>
                    </a:cubicBezTo>
                    <a:cubicBezTo>
                      <a:pt x="4100" y="15499"/>
                      <a:pt x="4043" y="15422"/>
                      <a:pt x="4000" y="15348"/>
                    </a:cubicBezTo>
                    <a:cubicBezTo>
                      <a:pt x="3582" y="14645"/>
                      <a:pt x="3270" y="13892"/>
                      <a:pt x="2934" y="13147"/>
                    </a:cubicBezTo>
                    <a:cubicBezTo>
                      <a:pt x="2772" y="12789"/>
                      <a:pt x="2570" y="12448"/>
                      <a:pt x="2406" y="12090"/>
                    </a:cubicBezTo>
                    <a:cubicBezTo>
                      <a:pt x="2028" y="11254"/>
                      <a:pt x="1626" y="10429"/>
                      <a:pt x="1299" y="9570"/>
                    </a:cubicBezTo>
                    <a:cubicBezTo>
                      <a:pt x="1293" y="9554"/>
                      <a:pt x="1294" y="9533"/>
                      <a:pt x="1288" y="9497"/>
                    </a:cubicBezTo>
                    <a:lnTo>
                      <a:pt x="1288" y="9497"/>
                    </a:lnTo>
                    <a:cubicBezTo>
                      <a:pt x="1512" y="9662"/>
                      <a:pt x="1723" y="9815"/>
                      <a:pt x="1933" y="9971"/>
                    </a:cubicBezTo>
                    <a:cubicBezTo>
                      <a:pt x="2190" y="10160"/>
                      <a:pt x="2444" y="10354"/>
                      <a:pt x="2706" y="10535"/>
                    </a:cubicBezTo>
                    <a:cubicBezTo>
                      <a:pt x="2835" y="10625"/>
                      <a:pt x="2997" y="10636"/>
                      <a:pt x="3144" y="10682"/>
                    </a:cubicBezTo>
                    <a:cubicBezTo>
                      <a:pt x="3356" y="10750"/>
                      <a:pt x="3564" y="10793"/>
                      <a:pt x="3782" y="10799"/>
                    </a:cubicBezTo>
                    <a:cubicBezTo>
                      <a:pt x="3879" y="10802"/>
                      <a:pt x="3977" y="10808"/>
                      <a:pt x="4074" y="10808"/>
                    </a:cubicBezTo>
                    <a:cubicBezTo>
                      <a:pt x="4160" y="10808"/>
                      <a:pt x="4245" y="10804"/>
                      <a:pt x="4328" y="10790"/>
                    </a:cubicBezTo>
                    <a:cubicBezTo>
                      <a:pt x="4901" y="10699"/>
                      <a:pt x="5443" y="10525"/>
                      <a:pt x="5833" y="10056"/>
                    </a:cubicBezTo>
                    <a:cubicBezTo>
                      <a:pt x="5882" y="9996"/>
                      <a:pt x="5935" y="9978"/>
                      <a:pt x="5994" y="9978"/>
                    </a:cubicBezTo>
                    <a:cubicBezTo>
                      <a:pt x="6024" y="9978"/>
                      <a:pt x="6055" y="9982"/>
                      <a:pt x="6088" y="9989"/>
                    </a:cubicBezTo>
                    <a:cubicBezTo>
                      <a:pt x="6209" y="10013"/>
                      <a:pt x="6330" y="10027"/>
                      <a:pt x="6451" y="10027"/>
                    </a:cubicBezTo>
                    <a:cubicBezTo>
                      <a:pt x="6586" y="10027"/>
                      <a:pt x="6721" y="10009"/>
                      <a:pt x="6855" y="9966"/>
                    </a:cubicBezTo>
                    <a:cubicBezTo>
                      <a:pt x="7137" y="9878"/>
                      <a:pt x="7335" y="9702"/>
                      <a:pt x="7452" y="9426"/>
                    </a:cubicBezTo>
                    <a:cubicBezTo>
                      <a:pt x="7533" y="9234"/>
                      <a:pt x="7632" y="9048"/>
                      <a:pt x="7733" y="8865"/>
                    </a:cubicBezTo>
                    <a:cubicBezTo>
                      <a:pt x="7759" y="8815"/>
                      <a:pt x="7791" y="8791"/>
                      <a:pt x="7825" y="8791"/>
                    </a:cubicBezTo>
                    <a:close/>
                    <a:moveTo>
                      <a:pt x="12980" y="0"/>
                    </a:moveTo>
                    <a:cubicBezTo>
                      <a:pt x="12617" y="0"/>
                      <a:pt x="12280" y="115"/>
                      <a:pt x="11974" y="316"/>
                    </a:cubicBezTo>
                    <a:cubicBezTo>
                      <a:pt x="11677" y="509"/>
                      <a:pt x="11361" y="634"/>
                      <a:pt x="11019" y="706"/>
                    </a:cubicBezTo>
                    <a:cubicBezTo>
                      <a:pt x="10906" y="730"/>
                      <a:pt x="10794" y="760"/>
                      <a:pt x="10684" y="796"/>
                    </a:cubicBezTo>
                    <a:cubicBezTo>
                      <a:pt x="9966" y="1035"/>
                      <a:pt x="9227" y="1113"/>
                      <a:pt x="8478" y="1113"/>
                    </a:cubicBezTo>
                    <a:cubicBezTo>
                      <a:pt x="8409" y="1113"/>
                      <a:pt x="8339" y="1112"/>
                      <a:pt x="8270" y="1111"/>
                    </a:cubicBezTo>
                    <a:cubicBezTo>
                      <a:pt x="8206" y="1109"/>
                      <a:pt x="8143" y="1109"/>
                      <a:pt x="8079" y="1109"/>
                    </a:cubicBezTo>
                    <a:cubicBezTo>
                      <a:pt x="8028" y="1109"/>
                      <a:pt x="7976" y="1109"/>
                      <a:pt x="7925" y="1109"/>
                    </a:cubicBezTo>
                    <a:cubicBezTo>
                      <a:pt x="7876" y="1109"/>
                      <a:pt x="7828" y="1109"/>
                      <a:pt x="7779" y="1108"/>
                    </a:cubicBezTo>
                    <a:cubicBezTo>
                      <a:pt x="7770" y="1108"/>
                      <a:pt x="7760" y="1108"/>
                      <a:pt x="7751" y="1108"/>
                    </a:cubicBezTo>
                    <a:cubicBezTo>
                      <a:pt x="7484" y="1108"/>
                      <a:pt x="7247" y="1191"/>
                      <a:pt x="7060" y="1390"/>
                    </a:cubicBezTo>
                    <a:cubicBezTo>
                      <a:pt x="6972" y="1483"/>
                      <a:pt x="6871" y="1523"/>
                      <a:pt x="6757" y="1523"/>
                    </a:cubicBezTo>
                    <a:cubicBezTo>
                      <a:pt x="6730" y="1523"/>
                      <a:pt x="6702" y="1520"/>
                      <a:pt x="6673" y="1516"/>
                    </a:cubicBezTo>
                    <a:cubicBezTo>
                      <a:pt x="6357" y="1470"/>
                      <a:pt x="6040" y="1432"/>
                      <a:pt x="5727" y="1373"/>
                    </a:cubicBezTo>
                    <a:cubicBezTo>
                      <a:pt x="5649" y="1359"/>
                      <a:pt x="5573" y="1352"/>
                      <a:pt x="5499" y="1352"/>
                    </a:cubicBezTo>
                    <a:cubicBezTo>
                      <a:pt x="5330" y="1352"/>
                      <a:pt x="5170" y="1391"/>
                      <a:pt x="5015" y="1477"/>
                    </a:cubicBezTo>
                    <a:cubicBezTo>
                      <a:pt x="4874" y="1558"/>
                      <a:pt x="4741" y="1651"/>
                      <a:pt x="4603" y="1740"/>
                    </a:cubicBezTo>
                    <a:cubicBezTo>
                      <a:pt x="4436" y="1845"/>
                      <a:pt x="4280" y="1971"/>
                      <a:pt x="4103" y="2053"/>
                    </a:cubicBezTo>
                    <a:cubicBezTo>
                      <a:pt x="3772" y="2208"/>
                      <a:pt x="3434" y="2355"/>
                      <a:pt x="3087" y="2475"/>
                    </a:cubicBezTo>
                    <a:cubicBezTo>
                      <a:pt x="2618" y="2638"/>
                      <a:pt x="2222" y="2898"/>
                      <a:pt x="1902" y="3275"/>
                    </a:cubicBezTo>
                    <a:cubicBezTo>
                      <a:pt x="1435" y="3828"/>
                      <a:pt x="1015" y="4410"/>
                      <a:pt x="706" y="5069"/>
                    </a:cubicBezTo>
                    <a:cubicBezTo>
                      <a:pt x="510" y="5486"/>
                      <a:pt x="290" y="5899"/>
                      <a:pt x="142" y="6334"/>
                    </a:cubicBezTo>
                    <a:cubicBezTo>
                      <a:pt x="41" y="6628"/>
                      <a:pt x="46" y="6958"/>
                      <a:pt x="5" y="7273"/>
                    </a:cubicBezTo>
                    <a:cubicBezTo>
                      <a:pt x="1" y="7299"/>
                      <a:pt x="11" y="7327"/>
                      <a:pt x="20" y="7353"/>
                    </a:cubicBezTo>
                    <a:cubicBezTo>
                      <a:pt x="91" y="7521"/>
                      <a:pt x="142" y="7701"/>
                      <a:pt x="238" y="7854"/>
                    </a:cubicBezTo>
                    <a:cubicBezTo>
                      <a:pt x="616" y="8453"/>
                      <a:pt x="915" y="9090"/>
                      <a:pt x="1198" y="9737"/>
                    </a:cubicBezTo>
                    <a:cubicBezTo>
                      <a:pt x="1336" y="10052"/>
                      <a:pt x="1441" y="10379"/>
                      <a:pt x="1602" y="10688"/>
                    </a:cubicBezTo>
                    <a:cubicBezTo>
                      <a:pt x="1881" y="11224"/>
                      <a:pt x="2114" y="11785"/>
                      <a:pt x="2372" y="12331"/>
                    </a:cubicBezTo>
                    <a:cubicBezTo>
                      <a:pt x="2510" y="12627"/>
                      <a:pt x="2672" y="12910"/>
                      <a:pt x="2808" y="13207"/>
                    </a:cubicBezTo>
                    <a:cubicBezTo>
                      <a:pt x="3128" y="13913"/>
                      <a:pt x="3425" y="14627"/>
                      <a:pt x="3805" y="15306"/>
                    </a:cubicBezTo>
                    <a:cubicBezTo>
                      <a:pt x="3950" y="15565"/>
                      <a:pt x="4144" y="15724"/>
                      <a:pt x="4396" y="15833"/>
                    </a:cubicBezTo>
                    <a:cubicBezTo>
                      <a:pt x="4905" y="16054"/>
                      <a:pt x="5425" y="16153"/>
                      <a:pt x="5951" y="16153"/>
                    </a:cubicBezTo>
                    <a:cubicBezTo>
                      <a:pt x="6296" y="16153"/>
                      <a:pt x="6643" y="16111"/>
                      <a:pt x="6993" y="16033"/>
                    </a:cubicBezTo>
                    <a:cubicBezTo>
                      <a:pt x="7290" y="15965"/>
                      <a:pt x="7575" y="15844"/>
                      <a:pt x="7871" y="15770"/>
                    </a:cubicBezTo>
                    <a:cubicBezTo>
                      <a:pt x="8109" y="15712"/>
                      <a:pt x="8313" y="15602"/>
                      <a:pt x="8504" y="15456"/>
                    </a:cubicBezTo>
                    <a:cubicBezTo>
                      <a:pt x="8640" y="15354"/>
                      <a:pt x="8784" y="15261"/>
                      <a:pt x="8910" y="15147"/>
                    </a:cubicBezTo>
                    <a:cubicBezTo>
                      <a:pt x="9191" y="14894"/>
                      <a:pt x="9494" y="14663"/>
                      <a:pt x="9695" y="14327"/>
                    </a:cubicBezTo>
                    <a:cubicBezTo>
                      <a:pt x="9901" y="13985"/>
                      <a:pt x="10055" y="13626"/>
                      <a:pt x="10121" y="13233"/>
                    </a:cubicBezTo>
                    <a:cubicBezTo>
                      <a:pt x="10162" y="12990"/>
                      <a:pt x="10163" y="12745"/>
                      <a:pt x="10043" y="12516"/>
                    </a:cubicBezTo>
                    <a:cubicBezTo>
                      <a:pt x="9884" y="12216"/>
                      <a:pt x="9734" y="11911"/>
                      <a:pt x="9577" y="11609"/>
                    </a:cubicBezTo>
                    <a:cubicBezTo>
                      <a:pt x="9455" y="11374"/>
                      <a:pt x="9313" y="11147"/>
                      <a:pt x="9209" y="10904"/>
                    </a:cubicBezTo>
                    <a:cubicBezTo>
                      <a:pt x="8968" y="10340"/>
                      <a:pt x="8643" y="9821"/>
                      <a:pt x="8340" y="9290"/>
                    </a:cubicBezTo>
                    <a:cubicBezTo>
                      <a:pt x="8249" y="9132"/>
                      <a:pt x="8163" y="8973"/>
                      <a:pt x="8069" y="8805"/>
                    </a:cubicBezTo>
                    <a:cubicBezTo>
                      <a:pt x="8363" y="8744"/>
                      <a:pt x="8637" y="8703"/>
                      <a:pt x="8883" y="8558"/>
                    </a:cubicBezTo>
                    <a:cubicBezTo>
                      <a:pt x="9140" y="8406"/>
                      <a:pt x="9292" y="8170"/>
                      <a:pt x="9431" y="7906"/>
                    </a:cubicBezTo>
                    <a:cubicBezTo>
                      <a:pt x="9494" y="7954"/>
                      <a:pt x="9544" y="7980"/>
                      <a:pt x="9578" y="8019"/>
                    </a:cubicBezTo>
                    <a:cubicBezTo>
                      <a:pt x="9721" y="8182"/>
                      <a:pt x="9875" y="8338"/>
                      <a:pt x="9998" y="8516"/>
                    </a:cubicBezTo>
                    <a:cubicBezTo>
                      <a:pt x="10208" y="8819"/>
                      <a:pt x="10459" y="9080"/>
                      <a:pt x="10740" y="9317"/>
                    </a:cubicBezTo>
                    <a:cubicBezTo>
                      <a:pt x="10996" y="9537"/>
                      <a:pt x="11281" y="9698"/>
                      <a:pt x="11598" y="9815"/>
                    </a:cubicBezTo>
                    <a:cubicBezTo>
                      <a:pt x="11718" y="9860"/>
                      <a:pt x="11836" y="9880"/>
                      <a:pt x="11950" y="9880"/>
                    </a:cubicBezTo>
                    <a:cubicBezTo>
                      <a:pt x="12139" y="9880"/>
                      <a:pt x="12321" y="9824"/>
                      <a:pt x="12500" y="9725"/>
                    </a:cubicBezTo>
                    <a:cubicBezTo>
                      <a:pt x="12569" y="9687"/>
                      <a:pt x="12630" y="9636"/>
                      <a:pt x="12647" y="9504"/>
                    </a:cubicBezTo>
                    <a:lnTo>
                      <a:pt x="12647" y="9504"/>
                    </a:lnTo>
                    <a:cubicBezTo>
                      <a:pt x="12539" y="9557"/>
                      <a:pt x="12456" y="9593"/>
                      <a:pt x="12378" y="9639"/>
                    </a:cubicBezTo>
                    <a:cubicBezTo>
                      <a:pt x="12255" y="9710"/>
                      <a:pt x="12126" y="9743"/>
                      <a:pt x="11995" y="9743"/>
                    </a:cubicBezTo>
                    <a:cubicBezTo>
                      <a:pt x="11925" y="9743"/>
                      <a:pt x="11855" y="9734"/>
                      <a:pt x="11785" y="9716"/>
                    </a:cubicBezTo>
                    <a:cubicBezTo>
                      <a:pt x="11445" y="9629"/>
                      <a:pt x="11130" y="9483"/>
                      <a:pt x="10881" y="9227"/>
                    </a:cubicBezTo>
                    <a:cubicBezTo>
                      <a:pt x="10583" y="8919"/>
                      <a:pt x="10282" y="8615"/>
                      <a:pt x="10010" y="8286"/>
                    </a:cubicBezTo>
                    <a:cubicBezTo>
                      <a:pt x="9596" y="7791"/>
                      <a:pt x="9199" y="7281"/>
                      <a:pt x="8811" y="6766"/>
                    </a:cubicBezTo>
                    <a:cubicBezTo>
                      <a:pt x="8601" y="6487"/>
                      <a:pt x="8385" y="6217"/>
                      <a:pt x="8127" y="5984"/>
                    </a:cubicBezTo>
                    <a:cubicBezTo>
                      <a:pt x="7553" y="5464"/>
                      <a:pt x="6972" y="4949"/>
                      <a:pt x="6393" y="4434"/>
                    </a:cubicBezTo>
                    <a:cubicBezTo>
                      <a:pt x="6355" y="4400"/>
                      <a:pt x="6310" y="4374"/>
                      <a:pt x="6256" y="4338"/>
                    </a:cubicBezTo>
                    <a:lnTo>
                      <a:pt x="6256" y="4338"/>
                    </a:lnTo>
                    <a:cubicBezTo>
                      <a:pt x="6226" y="4448"/>
                      <a:pt x="6298" y="4491"/>
                      <a:pt x="6349" y="4538"/>
                    </a:cubicBezTo>
                    <a:cubicBezTo>
                      <a:pt x="6591" y="4757"/>
                      <a:pt x="6835" y="4975"/>
                      <a:pt x="7078" y="5192"/>
                    </a:cubicBezTo>
                    <a:cubicBezTo>
                      <a:pt x="8186" y="6170"/>
                      <a:pt x="8384" y="6386"/>
                      <a:pt x="9256" y="7582"/>
                    </a:cubicBezTo>
                    <a:cubicBezTo>
                      <a:pt x="9290" y="7632"/>
                      <a:pt x="9322" y="7684"/>
                      <a:pt x="9350" y="7731"/>
                    </a:cubicBezTo>
                    <a:cubicBezTo>
                      <a:pt x="9290" y="7825"/>
                      <a:pt x="9214" y="7905"/>
                      <a:pt x="9185" y="7998"/>
                    </a:cubicBezTo>
                    <a:cubicBezTo>
                      <a:pt x="9110" y="8235"/>
                      <a:pt x="8936" y="8371"/>
                      <a:pt x="8732" y="8471"/>
                    </a:cubicBezTo>
                    <a:cubicBezTo>
                      <a:pt x="8500" y="8582"/>
                      <a:pt x="8272" y="8652"/>
                      <a:pt x="8042" y="8652"/>
                    </a:cubicBezTo>
                    <a:cubicBezTo>
                      <a:pt x="7820" y="8652"/>
                      <a:pt x="7597" y="8586"/>
                      <a:pt x="7370" y="8430"/>
                    </a:cubicBezTo>
                    <a:cubicBezTo>
                      <a:pt x="6510" y="7843"/>
                      <a:pt x="5743" y="7158"/>
                      <a:pt x="5062" y="6373"/>
                    </a:cubicBezTo>
                    <a:cubicBezTo>
                      <a:pt x="4616" y="5860"/>
                      <a:pt x="4177" y="5341"/>
                      <a:pt x="3732" y="4826"/>
                    </a:cubicBezTo>
                    <a:cubicBezTo>
                      <a:pt x="3700" y="4788"/>
                      <a:pt x="3674" y="4732"/>
                      <a:pt x="3592" y="4732"/>
                    </a:cubicBezTo>
                    <a:cubicBezTo>
                      <a:pt x="3574" y="4732"/>
                      <a:pt x="3554" y="4735"/>
                      <a:pt x="3530" y="4740"/>
                    </a:cubicBezTo>
                    <a:cubicBezTo>
                      <a:pt x="3818" y="5138"/>
                      <a:pt x="4133" y="5479"/>
                      <a:pt x="4430" y="5833"/>
                    </a:cubicBezTo>
                    <a:cubicBezTo>
                      <a:pt x="4732" y="6193"/>
                      <a:pt x="5033" y="6553"/>
                      <a:pt x="5359" y="6891"/>
                    </a:cubicBezTo>
                    <a:cubicBezTo>
                      <a:pt x="5685" y="7228"/>
                      <a:pt x="6025" y="7552"/>
                      <a:pt x="6382" y="7855"/>
                    </a:cubicBezTo>
                    <a:cubicBezTo>
                      <a:pt x="6739" y="8157"/>
                      <a:pt x="7125" y="8424"/>
                      <a:pt x="7490" y="8699"/>
                    </a:cubicBezTo>
                    <a:cubicBezTo>
                      <a:pt x="7488" y="8963"/>
                      <a:pt x="7376" y="9176"/>
                      <a:pt x="7284" y="9393"/>
                    </a:cubicBezTo>
                    <a:cubicBezTo>
                      <a:pt x="7156" y="9699"/>
                      <a:pt x="6918" y="9858"/>
                      <a:pt x="6594" y="9888"/>
                    </a:cubicBezTo>
                    <a:cubicBezTo>
                      <a:pt x="6547" y="9893"/>
                      <a:pt x="6501" y="9895"/>
                      <a:pt x="6456" y="9895"/>
                    </a:cubicBezTo>
                    <a:cubicBezTo>
                      <a:pt x="6136" y="9895"/>
                      <a:pt x="5844" y="9787"/>
                      <a:pt x="5574" y="9608"/>
                    </a:cubicBezTo>
                    <a:cubicBezTo>
                      <a:pt x="5449" y="9524"/>
                      <a:pt x="5330" y="9434"/>
                      <a:pt x="5206" y="9348"/>
                    </a:cubicBezTo>
                    <a:cubicBezTo>
                      <a:pt x="4297" y="8735"/>
                      <a:pt x="3464" y="8028"/>
                      <a:pt x="2661" y="7279"/>
                    </a:cubicBezTo>
                    <a:cubicBezTo>
                      <a:pt x="2264" y="6909"/>
                      <a:pt x="1843" y="6562"/>
                      <a:pt x="1432" y="6205"/>
                    </a:cubicBezTo>
                    <a:cubicBezTo>
                      <a:pt x="1391" y="6169"/>
                      <a:pt x="1349" y="6131"/>
                      <a:pt x="1292" y="6131"/>
                    </a:cubicBezTo>
                    <a:cubicBezTo>
                      <a:pt x="1266" y="6131"/>
                      <a:pt x="1238" y="6138"/>
                      <a:pt x="1206" y="6157"/>
                    </a:cubicBezTo>
                    <a:cubicBezTo>
                      <a:pt x="1233" y="6188"/>
                      <a:pt x="1249" y="6218"/>
                      <a:pt x="1276" y="6236"/>
                    </a:cubicBezTo>
                    <a:cubicBezTo>
                      <a:pt x="1794" y="6592"/>
                      <a:pt x="2238" y="7035"/>
                      <a:pt x="2699" y="7458"/>
                    </a:cubicBezTo>
                    <a:cubicBezTo>
                      <a:pt x="3485" y="8181"/>
                      <a:pt x="4288" y="8885"/>
                      <a:pt x="5167" y="9495"/>
                    </a:cubicBezTo>
                    <a:cubicBezTo>
                      <a:pt x="5348" y="9621"/>
                      <a:pt x="5533" y="9747"/>
                      <a:pt x="5724" y="9879"/>
                    </a:cubicBezTo>
                    <a:cubicBezTo>
                      <a:pt x="5614" y="10077"/>
                      <a:pt x="5462" y="10228"/>
                      <a:pt x="5276" y="10325"/>
                    </a:cubicBezTo>
                    <a:cubicBezTo>
                      <a:pt x="4885" y="10532"/>
                      <a:pt x="4476" y="10669"/>
                      <a:pt x="4041" y="10669"/>
                    </a:cubicBezTo>
                    <a:cubicBezTo>
                      <a:pt x="3931" y="10669"/>
                      <a:pt x="3820" y="10660"/>
                      <a:pt x="3707" y="10642"/>
                    </a:cubicBezTo>
                    <a:cubicBezTo>
                      <a:pt x="3582" y="10622"/>
                      <a:pt x="3465" y="10559"/>
                      <a:pt x="3344" y="10547"/>
                    </a:cubicBezTo>
                    <a:cubicBezTo>
                      <a:pt x="3195" y="10535"/>
                      <a:pt x="3063" y="10490"/>
                      <a:pt x="2943" y="10409"/>
                    </a:cubicBezTo>
                    <a:cubicBezTo>
                      <a:pt x="2567" y="10154"/>
                      <a:pt x="2186" y="9905"/>
                      <a:pt x="1821" y="9632"/>
                    </a:cubicBezTo>
                    <a:cubicBezTo>
                      <a:pt x="1126" y="9111"/>
                      <a:pt x="630" y="8428"/>
                      <a:pt x="266" y="7645"/>
                    </a:cubicBezTo>
                    <a:cubicBezTo>
                      <a:pt x="241" y="7591"/>
                      <a:pt x="223" y="7533"/>
                      <a:pt x="197" y="7476"/>
                    </a:cubicBezTo>
                    <a:cubicBezTo>
                      <a:pt x="119" y="7294"/>
                      <a:pt x="116" y="7111"/>
                      <a:pt x="158" y="6918"/>
                    </a:cubicBezTo>
                    <a:cubicBezTo>
                      <a:pt x="251" y="6497"/>
                      <a:pt x="408" y="6101"/>
                      <a:pt x="574" y="5707"/>
                    </a:cubicBezTo>
                    <a:cubicBezTo>
                      <a:pt x="964" y="4775"/>
                      <a:pt x="1489" y="3933"/>
                      <a:pt x="2171" y="3186"/>
                    </a:cubicBezTo>
                    <a:cubicBezTo>
                      <a:pt x="2394" y="2941"/>
                      <a:pt x="2657" y="2757"/>
                      <a:pt x="2976" y="2652"/>
                    </a:cubicBezTo>
                    <a:cubicBezTo>
                      <a:pt x="3672" y="2427"/>
                      <a:pt x="4339" y="2146"/>
                      <a:pt x="4928" y="1701"/>
                    </a:cubicBezTo>
                    <a:cubicBezTo>
                      <a:pt x="5102" y="1568"/>
                      <a:pt x="5298" y="1488"/>
                      <a:pt x="5513" y="1488"/>
                    </a:cubicBezTo>
                    <a:cubicBezTo>
                      <a:pt x="5585" y="1488"/>
                      <a:pt x="5659" y="1497"/>
                      <a:pt x="5736" y="1516"/>
                    </a:cubicBezTo>
                    <a:cubicBezTo>
                      <a:pt x="5866" y="1549"/>
                      <a:pt x="6006" y="1549"/>
                      <a:pt x="6138" y="1579"/>
                    </a:cubicBezTo>
                    <a:cubicBezTo>
                      <a:pt x="6360" y="1629"/>
                      <a:pt x="6600" y="1599"/>
                      <a:pt x="6811" y="1717"/>
                    </a:cubicBezTo>
                    <a:cubicBezTo>
                      <a:pt x="6818" y="1721"/>
                      <a:pt x="6825" y="1722"/>
                      <a:pt x="6834" y="1722"/>
                    </a:cubicBezTo>
                    <a:cubicBezTo>
                      <a:pt x="6866" y="1722"/>
                      <a:pt x="6912" y="1702"/>
                      <a:pt x="6942" y="1684"/>
                    </a:cubicBezTo>
                    <a:cubicBezTo>
                      <a:pt x="6993" y="1653"/>
                      <a:pt x="7038" y="1609"/>
                      <a:pt x="7078" y="1563"/>
                    </a:cubicBezTo>
                    <a:cubicBezTo>
                      <a:pt x="7276" y="1347"/>
                      <a:pt x="7520" y="1244"/>
                      <a:pt x="7806" y="1244"/>
                    </a:cubicBezTo>
                    <a:cubicBezTo>
                      <a:pt x="7818" y="1244"/>
                      <a:pt x="7830" y="1244"/>
                      <a:pt x="7842" y="1244"/>
                    </a:cubicBezTo>
                    <a:cubicBezTo>
                      <a:pt x="8052" y="1250"/>
                      <a:pt x="8263" y="1269"/>
                      <a:pt x="8473" y="1269"/>
                    </a:cubicBezTo>
                    <a:cubicBezTo>
                      <a:pt x="8494" y="1269"/>
                      <a:pt x="8515" y="1269"/>
                      <a:pt x="8535" y="1268"/>
                    </a:cubicBezTo>
                    <a:cubicBezTo>
                      <a:pt x="9208" y="1252"/>
                      <a:pt x="9880" y="1220"/>
                      <a:pt x="10526" y="1001"/>
                    </a:cubicBezTo>
                    <a:cubicBezTo>
                      <a:pt x="10607" y="974"/>
                      <a:pt x="10693" y="962"/>
                      <a:pt x="10813" y="934"/>
                    </a:cubicBezTo>
                    <a:lnTo>
                      <a:pt x="10813" y="934"/>
                    </a:lnTo>
                    <a:cubicBezTo>
                      <a:pt x="10580" y="1280"/>
                      <a:pt x="10312" y="1546"/>
                      <a:pt x="10121" y="1869"/>
                    </a:cubicBezTo>
                    <a:cubicBezTo>
                      <a:pt x="10493" y="1608"/>
                      <a:pt x="10682" y="1154"/>
                      <a:pt x="11143" y="923"/>
                    </a:cubicBezTo>
                    <a:lnTo>
                      <a:pt x="11143" y="923"/>
                    </a:lnTo>
                    <a:cubicBezTo>
                      <a:pt x="11121" y="986"/>
                      <a:pt x="11118" y="1007"/>
                      <a:pt x="11107" y="1022"/>
                    </a:cubicBezTo>
                    <a:cubicBezTo>
                      <a:pt x="10860" y="1343"/>
                      <a:pt x="10704" y="1714"/>
                      <a:pt x="10534" y="2079"/>
                    </a:cubicBezTo>
                    <a:cubicBezTo>
                      <a:pt x="10505" y="2140"/>
                      <a:pt x="10481" y="2203"/>
                      <a:pt x="10462" y="2268"/>
                    </a:cubicBezTo>
                    <a:cubicBezTo>
                      <a:pt x="10445" y="2320"/>
                      <a:pt x="10429" y="2388"/>
                      <a:pt x="10504" y="2400"/>
                    </a:cubicBezTo>
                    <a:cubicBezTo>
                      <a:pt x="10505" y="2400"/>
                      <a:pt x="10507" y="2400"/>
                      <a:pt x="10508" y="2400"/>
                    </a:cubicBezTo>
                    <a:cubicBezTo>
                      <a:pt x="10537" y="2400"/>
                      <a:pt x="10586" y="2358"/>
                      <a:pt x="10603" y="2325"/>
                    </a:cubicBezTo>
                    <a:cubicBezTo>
                      <a:pt x="10652" y="2220"/>
                      <a:pt x="10688" y="2110"/>
                      <a:pt x="10731" y="2002"/>
                    </a:cubicBezTo>
                    <a:cubicBezTo>
                      <a:pt x="11002" y="1292"/>
                      <a:pt x="11487" y="770"/>
                      <a:pt x="12141" y="394"/>
                    </a:cubicBezTo>
                    <a:cubicBezTo>
                      <a:pt x="12361" y="268"/>
                      <a:pt x="12597" y="176"/>
                      <a:pt x="12849" y="152"/>
                    </a:cubicBezTo>
                    <a:cubicBezTo>
                      <a:pt x="12887" y="149"/>
                      <a:pt x="12925" y="147"/>
                      <a:pt x="12964" y="147"/>
                    </a:cubicBezTo>
                    <a:cubicBezTo>
                      <a:pt x="13093" y="147"/>
                      <a:pt x="13225" y="165"/>
                      <a:pt x="13352" y="187"/>
                    </a:cubicBezTo>
                    <a:cubicBezTo>
                      <a:pt x="13473" y="208"/>
                      <a:pt x="13548" y="298"/>
                      <a:pt x="13562" y="431"/>
                    </a:cubicBezTo>
                    <a:cubicBezTo>
                      <a:pt x="13593" y="757"/>
                      <a:pt x="13562" y="1070"/>
                      <a:pt x="13394" y="1358"/>
                    </a:cubicBezTo>
                    <a:cubicBezTo>
                      <a:pt x="13161" y="1758"/>
                      <a:pt x="12869" y="2098"/>
                      <a:pt x="12440" y="2307"/>
                    </a:cubicBezTo>
                    <a:cubicBezTo>
                      <a:pt x="12006" y="2517"/>
                      <a:pt x="11581" y="2748"/>
                      <a:pt x="11149" y="2961"/>
                    </a:cubicBezTo>
                    <a:cubicBezTo>
                      <a:pt x="10720" y="3171"/>
                      <a:pt x="10316" y="3420"/>
                      <a:pt x="9941" y="3716"/>
                    </a:cubicBezTo>
                    <a:cubicBezTo>
                      <a:pt x="9794" y="3833"/>
                      <a:pt x="9632" y="3930"/>
                      <a:pt x="9472" y="4040"/>
                    </a:cubicBezTo>
                    <a:cubicBezTo>
                      <a:pt x="9335" y="3894"/>
                      <a:pt x="9212" y="3767"/>
                      <a:pt x="9095" y="3636"/>
                    </a:cubicBezTo>
                    <a:cubicBezTo>
                      <a:pt x="8835" y="3348"/>
                      <a:pt x="8579" y="3057"/>
                      <a:pt x="8321" y="2769"/>
                    </a:cubicBezTo>
                    <a:cubicBezTo>
                      <a:pt x="8295" y="2741"/>
                      <a:pt x="8271" y="2704"/>
                      <a:pt x="8234" y="2704"/>
                    </a:cubicBezTo>
                    <a:cubicBezTo>
                      <a:pt x="8214" y="2704"/>
                      <a:pt x="8191" y="2715"/>
                      <a:pt x="8162" y="2742"/>
                    </a:cubicBezTo>
                    <a:cubicBezTo>
                      <a:pt x="8198" y="2790"/>
                      <a:pt x="8232" y="2838"/>
                      <a:pt x="8271" y="2883"/>
                    </a:cubicBezTo>
                    <a:cubicBezTo>
                      <a:pt x="8831" y="3539"/>
                      <a:pt x="9401" y="4188"/>
                      <a:pt x="9952" y="4853"/>
                    </a:cubicBezTo>
                    <a:cubicBezTo>
                      <a:pt x="10664" y="5711"/>
                      <a:pt x="11346" y="6595"/>
                      <a:pt x="11962" y="7525"/>
                    </a:cubicBezTo>
                    <a:cubicBezTo>
                      <a:pt x="12187" y="7864"/>
                      <a:pt x="12405" y="8211"/>
                      <a:pt x="12593" y="8571"/>
                    </a:cubicBezTo>
                    <a:cubicBezTo>
                      <a:pt x="12735" y="8844"/>
                      <a:pt x="12876" y="9138"/>
                      <a:pt x="12680" y="9464"/>
                    </a:cubicBezTo>
                    <a:cubicBezTo>
                      <a:pt x="12887" y="9404"/>
                      <a:pt x="12932" y="9336"/>
                      <a:pt x="12891" y="9138"/>
                    </a:cubicBezTo>
                    <a:cubicBezTo>
                      <a:pt x="12821" y="8789"/>
                      <a:pt x="12702" y="8457"/>
                      <a:pt x="12513" y="8154"/>
                    </a:cubicBezTo>
                    <a:cubicBezTo>
                      <a:pt x="12343" y="7882"/>
                      <a:pt x="12169" y="7614"/>
                      <a:pt x="12001" y="7342"/>
                    </a:cubicBezTo>
                    <a:cubicBezTo>
                      <a:pt x="11964" y="7282"/>
                      <a:pt x="11940" y="7216"/>
                      <a:pt x="11899" y="7134"/>
                    </a:cubicBezTo>
                    <a:cubicBezTo>
                      <a:pt x="12087" y="7099"/>
                      <a:pt x="12244" y="7075"/>
                      <a:pt x="12400" y="7036"/>
                    </a:cubicBezTo>
                    <a:cubicBezTo>
                      <a:pt x="12468" y="7020"/>
                      <a:pt x="12549" y="6988"/>
                      <a:pt x="12591" y="6937"/>
                    </a:cubicBezTo>
                    <a:cubicBezTo>
                      <a:pt x="12758" y="6730"/>
                      <a:pt x="12867" y="6502"/>
                      <a:pt x="12785" y="6221"/>
                    </a:cubicBezTo>
                    <a:cubicBezTo>
                      <a:pt x="12759" y="6130"/>
                      <a:pt x="12744" y="6035"/>
                      <a:pt x="12729" y="5942"/>
                    </a:cubicBezTo>
                    <a:cubicBezTo>
                      <a:pt x="12645" y="5429"/>
                      <a:pt x="12444" y="4993"/>
                      <a:pt x="12018" y="4658"/>
                    </a:cubicBezTo>
                    <a:cubicBezTo>
                      <a:pt x="11493" y="4245"/>
                      <a:pt x="10927" y="3975"/>
                      <a:pt x="10252" y="3957"/>
                    </a:cubicBezTo>
                    <a:cubicBezTo>
                      <a:pt x="10187" y="3956"/>
                      <a:pt x="10115" y="3965"/>
                      <a:pt x="10079" y="3875"/>
                    </a:cubicBezTo>
                    <a:cubicBezTo>
                      <a:pt x="10111" y="3846"/>
                      <a:pt x="10138" y="3816"/>
                      <a:pt x="10171" y="3795"/>
                    </a:cubicBezTo>
                    <a:cubicBezTo>
                      <a:pt x="10791" y="3374"/>
                      <a:pt x="11427" y="2980"/>
                      <a:pt x="12112" y="2676"/>
                    </a:cubicBezTo>
                    <a:cubicBezTo>
                      <a:pt x="12450" y="2526"/>
                      <a:pt x="12773" y="2352"/>
                      <a:pt x="13065" y="2128"/>
                    </a:cubicBezTo>
                    <a:cubicBezTo>
                      <a:pt x="13179" y="2038"/>
                      <a:pt x="13284" y="1923"/>
                      <a:pt x="13364" y="1800"/>
                    </a:cubicBezTo>
                    <a:cubicBezTo>
                      <a:pt x="13617" y="1400"/>
                      <a:pt x="13730" y="956"/>
                      <a:pt x="13728" y="482"/>
                    </a:cubicBezTo>
                    <a:cubicBezTo>
                      <a:pt x="13728" y="278"/>
                      <a:pt x="13617" y="122"/>
                      <a:pt x="13416" y="56"/>
                    </a:cubicBezTo>
                    <a:lnTo>
                      <a:pt x="13416" y="55"/>
                    </a:lnTo>
                    <a:cubicBezTo>
                      <a:pt x="13346" y="32"/>
                      <a:pt x="13271" y="23"/>
                      <a:pt x="13197" y="14"/>
                    </a:cubicBezTo>
                    <a:cubicBezTo>
                      <a:pt x="13124" y="5"/>
                      <a:pt x="13051" y="0"/>
                      <a:pt x="129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4" name="Google Shape;474;p53"/>
          <p:cNvSpPr/>
          <p:nvPr/>
        </p:nvSpPr>
        <p:spPr>
          <a:xfrm>
            <a:off x="1072138" y="110710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75" name="Google Shape;475;p53"/>
          <p:cNvSpPr/>
          <p:nvPr/>
        </p:nvSpPr>
        <p:spPr>
          <a:xfrm>
            <a:off x="7468606" y="3536116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76" name="Google Shape;476;p53"/>
          <p:cNvGrpSpPr/>
          <p:nvPr/>
        </p:nvGrpSpPr>
        <p:grpSpPr>
          <a:xfrm>
            <a:off x="7664509" y="3548925"/>
            <a:ext cx="717269" cy="1083507"/>
            <a:chOff x="1568559" y="2676156"/>
            <a:chExt cx="717269" cy="1083507"/>
          </a:xfrm>
        </p:grpSpPr>
        <p:sp>
          <p:nvSpPr>
            <p:cNvPr id="477" name="Google Shape;477;p53"/>
            <p:cNvSpPr/>
            <p:nvPr/>
          </p:nvSpPr>
          <p:spPr>
            <a:xfrm>
              <a:off x="1568559" y="2676198"/>
              <a:ext cx="717228" cy="1083465"/>
            </a:xfrm>
            <a:custGeom>
              <a:rect b="b" l="l" r="r" t="t"/>
              <a:pathLst>
                <a:path extrusionOk="0" h="17737" w="11741">
                  <a:moveTo>
                    <a:pt x="6977" y="0"/>
                  </a:moveTo>
                  <a:cubicBezTo>
                    <a:pt x="6678" y="0"/>
                    <a:pt x="6388" y="80"/>
                    <a:pt x="6113" y="238"/>
                  </a:cubicBezTo>
                  <a:cubicBezTo>
                    <a:pt x="5957" y="330"/>
                    <a:pt x="5821" y="456"/>
                    <a:pt x="5672" y="568"/>
                  </a:cubicBezTo>
                  <a:cubicBezTo>
                    <a:pt x="5602" y="522"/>
                    <a:pt x="5534" y="475"/>
                    <a:pt x="5467" y="430"/>
                  </a:cubicBezTo>
                  <a:cubicBezTo>
                    <a:pt x="5305" y="318"/>
                    <a:pt x="5134" y="261"/>
                    <a:pt x="4952" y="261"/>
                  </a:cubicBezTo>
                  <a:cubicBezTo>
                    <a:pt x="4874" y="261"/>
                    <a:pt x="4793" y="271"/>
                    <a:pt x="4710" y="292"/>
                  </a:cubicBezTo>
                  <a:cubicBezTo>
                    <a:pt x="4260" y="408"/>
                    <a:pt x="3860" y="612"/>
                    <a:pt x="3522" y="934"/>
                  </a:cubicBezTo>
                  <a:cubicBezTo>
                    <a:pt x="3438" y="1014"/>
                    <a:pt x="3351" y="1090"/>
                    <a:pt x="3264" y="1167"/>
                  </a:cubicBezTo>
                  <a:cubicBezTo>
                    <a:pt x="2908" y="1488"/>
                    <a:pt x="2566" y="1820"/>
                    <a:pt x="2442" y="2307"/>
                  </a:cubicBezTo>
                  <a:cubicBezTo>
                    <a:pt x="2423" y="2380"/>
                    <a:pt x="2386" y="2414"/>
                    <a:pt x="2329" y="2414"/>
                  </a:cubicBezTo>
                  <a:cubicBezTo>
                    <a:pt x="2308" y="2414"/>
                    <a:pt x="2283" y="2409"/>
                    <a:pt x="2256" y="2399"/>
                  </a:cubicBezTo>
                  <a:cubicBezTo>
                    <a:pt x="2187" y="2373"/>
                    <a:pt x="2113" y="2355"/>
                    <a:pt x="2043" y="2330"/>
                  </a:cubicBezTo>
                  <a:cubicBezTo>
                    <a:pt x="1930" y="2292"/>
                    <a:pt x="1822" y="2272"/>
                    <a:pt x="1719" y="2272"/>
                  </a:cubicBezTo>
                  <a:cubicBezTo>
                    <a:pt x="1501" y="2272"/>
                    <a:pt x="1302" y="2357"/>
                    <a:pt x="1118" y="2526"/>
                  </a:cubicBezTo>
                  <a:cubicBezTo>
                    <a:pt x="824" y="2799"/>
                    <a:pt x="524" y="3065"/>
                    <a:pt x="226" y="3335"/>
                  </a:cubicBezTo>
                  <a:cubicBezTo>
                    <a:pt x="89" y="3460"/>
                    <a:pt x="19" y="3613"/>
                    <a:pt x="13" y="3802"/>
                  </a:cubicBezTo>
                  <a:cubicBezTo>
                    <a:pt x="1" y="4147"/>
                    <a:pt x="64" y="4481"/>
                    <a:pt x="161" y="4807"/>
                  </a:cubicBezTo>
                  <a:cubicBezTo>
                    <a:pt x="229" y="5026"/>
                    <a:pt x="241" y="5256"/>
                    <a:pt x="208" y="5467"/>
                  </a:cubicBezTo>
                  <a:cubicBezTo>
                    <a:pt x="172" y="5703"/>
                    <a:pt x="238" y="5890"/>
                    <a:pt x="326" y="6090"/>
                  </a:cubicBezTo>
                  <a:cubicBezTo>
                    <a:pt x="379" y="6207"/>
                    <a:pt x="434" y="6327"/>
                    <a:pt x="463" y="6450"/>
                  </a:cubicBezTo>
                  <a:cubicBezTo>
                    <a:pt x="580" y="6947"/>
                    <a:pt x="682" y="7446"/>
                    <a:pt x="800" y="7941"/>
                  </a:cubicBezTo>
                  <a:cubicBezTo>
                    <a:pt x="880" y="8272"/>
                    <a:pt x="947" y="8611"/>
                    <a:pt x="1081" y="8918"/>
                  </a:cubicBezTo>
                  <a:cubicBezTo>
                    <a:pt x="1256" y="9322"/>
                    <a:pt x="1473" y="9710"/>
                    <a:pt x="1753" y="10057"/>
                  </a:cubicBezTo>
                  <a:cubicBezTo>
                    <a:pt x="1912" y="10252"/>
                    <a:pt x="2070" y="10449"/>
                    <a:pt x="2230" y="10641"/>
                  </a:cubicBezTo>
                  <a:cubicBezTo>
                    <a:pt x="2343" y="10774"/>
                    <a:pt x="2422" y="10918"/>
                    <a:pt x="2434" y="11097"/>
                  </a:cubicBezTo>
                  <a:cubicBezTo>
                    <a:pt x="2454" y="11409"/>
                    <a:pt x="2499" y="11721"/>
                    <a:pt x="2494" y="12033"/>
                  </a:cubicBezTo>
                  <a:cubicBezTo>
                    <a:pt x="2476" y="13564"/>
                    <a:pt x="2527" y="15092"/>
                    <a:pt x="2575" y="16623"/>
                  </a:cubicBezTo>
                  <a:cubicBezTo>
                    <a:pt x="2578" y="16708"/>
                    <a:pt x="2605" y="16758"/>
                    <a:pt x="2682" y="16798"/>
                  </a:cubicBezTo>
                  <a:cubicBezTo>
                    <a:pt x="2809" y="16864"/>
                    <a:pt x="2932" y="16937"/>
                    <a:pt x="3050" y="17019"/>
                  </a:cubicBezTo>
                  <a:cubicBezTo>
                    <a:pt x="3485" y="17327"/>
                    <a:pt x="3998" y="17453"/>
                    <a:pt x="4491" y="17619"/>
                  </a:cubicBezTo>
                  <a:cubicBezTo>
                    <a:pt x="4536" y="17634"/>
                    <a:pt x="4586" y="17634"/>
                    <a:pt x="4632" y="17640"/>
                  </a:cubicBezTo>
                  <a:cubicBezTo>
                    <a:pt x="4916" y="17670"/>
                    <a:pt x="5200" y="17712"/>
                    <a:pt x="5483" y="17727"/>
                  </a:cubicBezTo>
                  <a:cubicBezTo>
                    <a:pt x="5605" y="17733"/>
                    <a:pt x="5727" y="17736"/>
                    <a:pt x="5848" y="17736"/>
                  </a:cubicBezTo>
                  <a:cubicBezTo>
                    <a:pt x="6298" y="17736"/>
                    <a:pt x="6745" y="17693"/>
                    <a:pt x="7183" y="17576"/>
                  </a:cubicBezTo>
                  <a:cubicBezTo>
                    <a:pt x="7426" y="17511"/>
                    <a:pt x="7663" y="17426"/>
                    <a:pt x="7905" y="17358"/>
                  </a:cubicBezTo>
                  <a:cubicBezTo>
                    <a:pt x="8216" y="17271"/>
                    <a:pt x="8510" y="17153"/>
                    <a:pt x="8777" y="16971"/>
                  </a:cubicBezTo>
                  <a:cubicBezTo>
                    <a:pt x="8862" y="16912"/>
                    <a:pt x="8891" y="16851"/>
                    <a:pt x="8876" y="16750"/>
                  </a:cubicBezTo>
                  <a:cubicBezTo>
                    <a:pt x="8855" y="16609"/>
                    <a:pt x="8840" y="16467"/>
                    <a:pt x="8837" y="16324"/>
                  </a:cubicBezTo>
                  <a:cubicBezTo>
                    <a:pt x="8816" y="14840"/>
                    <a:pt x="8786" y="13359"/>
                    <a:pt x="8915" y="11879"/>
                  </a:cubicBezTo>
                  <a:cubicBezTo>
                    <a:pt x="8951" y="11472"/>
                    <a:pt x="8951" y="11062"/>
                    <a:pt x="8967" y="10638"/>
                  </a:cubicBezTo>
                  <a:cubicBezTo>
                    <a:pt x="9084" y="10566"/>
                    <a:pt x="9224" y="10525"/>
                    <a:pt x="9260" y="10368"/>
                  </a:cubicBezTo>
                  <a:cubicBezTo>
                    <a:pt x="9266" y="10335"/>
                    <a:pt x="9315" y="10311"/>
                    <a:pt x="9345" y="10285"/>
                  </a:cubicBezTo>
                  <a:cubicBezTo>
                    <a:pt x="9621" y="10045"/>
                    <a:pt x="9837" y="9761"/>
                    <a:pt x="9986" y="9425"/>
                  </a:cubicBezTo>
                  <a:cubicBezTo>
                    <a:pt x="10249" y="8834"/>
                    <a:pt x="10559" y="8267"/>
                    <a:pt x="10892" y="7715"/>
                  </a:cubicBezTo>
                  <a:cubicBezTo>
                    <a:pt x="11029" y="7487"/>
                    <a:pt x="11176" y="7266"/>
                    <a:pt x="11311" y="7038"/>
                  </a:cubicBezTo>
                  <a:cubicBezTo>
                    <a:pt x="11594" y="6555"/>
                    <a:pt x="11740" y="6034"/>
                    <a:pt x="11648" y="5475"/>
                  </a:cubicBezTo>
                  <a:cubicBezTo>
                    <a:pt x="11600" y="5188"/>
                    <a:pt x="11506" y="4909"/>
                    <a:pt x="11425" y="4628"/>
                  </a:cubicBezTo>
                  <a:lnTo>
                    <a:pt x="11425" y="4627"/>
                  </a:lnTo>
                  <a:cubicBezTo>
                    <a:pt x="11281" y="4127"/>
                    <a:pt x="10933" y="3866"/>
                    <a:pt x="10426" y="3797"/>
                  </a:cubicBezTo>
                  <a:cubicBezTo>
                    <a:pt x="10262" y="3776"/>
                    <a:pt x="10240" y="3743"/>
                    <a:pt x="10265" y="3584"/>
                  </a:cubicBezTo>
                  <a:cubicBezTo>
                    <a:pt x="10271" y="3551"/>
                    <a:pt x="10282" y="3518"/>
                    <a:pt x="10289" y="3485"/>
                  </a:cubicBezTo>
                  <a:cubicBezTo>
                    <a:pt x="10376" y="3085"/>
                    <a:pt x="10438" y="2682"/>
                    <a:pt x="10427" y="2271"/>
                  </a:cubicBezTo>
                  <a:cubicBezTo>
                    <a:pt x="10424" y="2130"/>
                    <a:pt x="10412" y="1983"/>
                    <a:pt x="10366" y="1851"/>
                  </a:cubicBezTo>
                  <a:cubicBezTo>
                    <a:pt x="10169" y="1299"/>
                    <a:pt x="9855" y="832"/>
                    <a:pt x="9338" y="525"/>
                  </a:cubicBezTo>
                  <a:cubicBezTo>
                    <a:pt x="9214" y="452"/>
                    <a:pt x="9087" y="409"/>
                    <a:pt x="8956" y="409"/>
                  </a:cubicBezTo>
                  <a:cubicBezTo>
                    <a:pt x="8895" y="409"/>
                    <a:pt x="8834" y="418"/>
                    <a:pt x="8772" y="438"/>
                  </a:cubicBezTo>
                  <a:cubicBezTo>
                    <a:pt x="8643" y="478"/>
                    <a:pt x="8520" y="540"/>
                    <a:pt x="8403" y="606"/>
                  </a:cubicBezTo>
                  <a:cubicBezTo>
                    <a:pt x="8319" y="653"/>
                    <a:pt x="8271" y="680"/>
                    <a:pt x="8231" y="680"/>
                  </a:cubicBezTo>
                  <a:cubicBezTo>
                    <a:pt x="8182" y="680"/>
                    <a:pt x="8143" y="641"/>
                    <a:pt x="8061" y="553"/>
                  </a:cubicBezTo>
                  <a:cubicBezTo>
                    <a:pt x="7981" y="469"/>
                    <a:pt x="7914" y="372"/>
                    <a:pt x="7824" y="301"/>
                  </a:cubicBezTo>
                  <a:cubicBezTo>
                    <a:pt x="7708" y="210"/>
                    <a:pt x="7587" y="102"/>
                    <a:pt x="7450" y="66"/>
                  </a:cubicBezTo>
                  <a:cubicBezTo>
                    <a:pt x="7291" y="22"/>
                    <a:pt x="7133" y="0"/>
                    <a:pt x="69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8" name="Google Shape;478;p53"/>
            <p:cNvGrpSpPr/>
            <p:nvPr/>
          </p:nvGrpSpPr>
          <p:grpSpPr>
            <a:xfrm>
              <a:off x="1568660" y="2676156"/>
              <a:ext cx="717167" cy="1083404"/>
              <a:chOff x="1935450" y="1626250"/>
              <a:chExt cx="293500" cy="443400"/>
            </a:xfrm>
          </p:grpSpPr>
          <p:sp>
            <p:nvSpPr>
              <p:cNvPr id="479" name="Google Shape;479;p53"/>
              <p:cNvSpPr/>
              <p:nvPr/>
            </p:nvSpPr>
            <p:spPr>
              <a:xfrm>
                <a:off x="2132925" y="1640000"/>
                <a:ext cx="60425" cy="157775"/>
              </a:xfrm>
              <a:custGeom>
                <a:rect b="b" l="l" r="r" t="t"/>
                <a:pathLst>
                  <a:path extrusionOk="0" h="6311" w="2417">
                    <a:moveTo>
                      <a:pt x="1035" y="1"/>
                    </a:moveTo>
                    <a:cubicBezTo>
                      <a:pt x="895" y="1"/>
                      <a:pt x="754" y="47"/>
                      <a:pt x="610" y="140"/>
                    </a:cubicBezTo>
                    <a:cubicBezTo>
                      <a:pt x="542" y="182"/>
                      <a:pt x="473" y="225"/>
                      <a:pt x="394" y="276"/>
                    </a:cubicBezTo>
                    <a:cubicBezTo>
                      <a:pt x="463" y="405"/>
                      <a:pt x="512" y="510"/>
                      <a:pt x="572" y="608"/>
                    </a:cubicBezTo>
                    <a:cubicBezTo>
                      <a:pt x="712" y="838"/>
                      <a:pt x="756" y="1085"/>
                      <a:pt x="739" y="1351"/>
                    </a:cubicBezTo>
                    <a:cubicBezTo>
                      <a:pt x="729" y="1547"/>
                      <a:pt x="724" y="1745"/>
                      <a:pt x="733" y="1942"/>
                    </a:cubicBezTo>
                    <a:cubicBezTo>
                      <a:pt x="753" y="2344"/>
                      <a:pt x="650" y="2722"/>
                      <a:pt x="535" y="3099"/>
                    </a:cubicBezTo>
                    <a:cubicBezTo>
                      <a:pt x="446" y="3390"/>
                      <a:pt x="326" y="3676"/>
                      <a:pt x="262" y="3973"/>
                    </a:cubicBezTo>
                    <a:cubicBezTo>
                      <a:pt x="160" y="4443"/>
                      <a:pt x="86" y="4920"/>
                      <a:pt x="11" y="5396"/>
                    </a:cubicBezTo>
                    <a:cubicBezTo>
                      <a:pt x="1" y="5468"/>
                      <a:pt x="32" y="5553"/>
                      <a:pt x="64" y="5624"/>
                    </a:cubicBezTo>
                    <a:cubicBezTo>
                      <a:pt x="94" y="5697"/>
                      <a:pt x="143" y="5766"/>
                      <a:pt x="191" y="5831"/>
                    </a:cubicBezTo>
                    <a:cubicBezTo>
                      <a:pt x="286" y="5956"/>
                      <a:pt x="379" y="6082"/>
                      <a:pt x="484" y="6196"/>
                    </a:cubicBezTo>
                    <a:cubicBezTo>
                      <a:pt x="547" y="6262"/>
                      <a:pt x="629" y="6310"/>
                      <a:pt x="719" y="6310"/>
                    </a:cubicBezTo>
                    <a:cubicBezTo>
                      <a:pt x="745" y="6310"/>
                      <a:pt x="772" y="6306"/>
                      <a:pt x="799" y="6298"/>
                    </a:cubicBezTo>
                    <a:cubicBezTo>
                      <a:pt x="1090" y="6208"/>
                      <a:pt x="1365" y="6092"/>
                      <a:pt x="1464" y="5760"/>
                    </a:cubicBezTo>
                    <a:cubicBezTo>
                      <a:pt x="1479" y="5709"/>
                      <a:pt x="1504" y="5660"/>
                      <a:pt x="1522" y="5609"/>
                    </a:cubicBezTo>
                    <a:cubicBezTo>
                      <a:pt x="1893" y="4521"/>
                      <a:pt x="2178" y="3411"/>
                      <a:pt x="2358" y="2275"/>
                    </a:cubicBezTo>
                    <a:cubicBezTo>
                      <a:pt x="2394" y="2042"/>
                      <a:pt x="2416" y="1796"/>
                      <a:pt x="2380" y="1565"/>
                    </a:cubicBezTo>
                    <a:cubicBezTo>
                      <a:pt x="2292" y="980"/>
                      <a:pt x="1962" y="531"/>
                      <a:pt x="1497" y="174"/>
                    </a:cubicBezTo>
                    <a:cubicBezTo>
                      <a:pt x="1344" y="58"/>
                      <a:pt x="1191" y="1"/>
                      <a:pt x="1035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53"/>
              <p:cNvSpPr/>
              <p:nvPr/>
            </p:nvSpPr>
            <p:spPr>
              <a:xfrm>
                <a:off x="2128725" y="1784900"/>
                <a:ext cx="9925" cy="13600"/>
              </a:xfrm>
              <a:custGeom>
                <a:rect b="b" l="l" r="r" t="t"/>
                <a:pathLst>
                  <a:path extrusionOk="0" h="544" w="397">
                    <a:moveTo>
                      <a:pt x="134" y="0"/>
                    </a:moveTo>
                    <a:cubicBezTo>
                      <a:pt x="103" y="100"/>
                      <a:pt x="71" y="196"/>
                      <a:pt x="44" y="292"/>
                    </a:cubicBezTo>
                    <a:cubicBezTo>
                      <a:pt x="1" y="440"/>
                      <a:pt x="2" y="440"/>
                      <a:pt x="149" y="544"/>
                    </a:cubicBezTo>
                    <a:cubicBezTo>
                      <a:pt x="397" y="337"/>
                      <a:pt x="395" y="221"/>
                      <a:pt x="134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53"/>
              <p:cNvSpPr/>
              <p:nvPr/>
            </p:nvSpPr>
            <p:spPr>
              <a:xfrm>
                <a:off x="2080675" y="1630300"/>
                <a:ext cx="67500" cy="169250"/>
              </a:xfrm>
              <a:custGeom>
                <a:rect b="b" l="l" r="r" t="t"/>
                <a:pathLst>
                  <a:path extrusionOk="0" h="6770" w="2700">
                    <a:moveTo>
                      <a:pt x="1331" y="1"/>
                    </a:moveTo>
                    <a:cubicBezTo>
                      <a:pt x="1212" y="1"/>
                      <a:pt x="1093" y="10"/>
                      <a:pt x="974" y="18"/>
                    </a:cubicBezTo>
                    <a:cubicBezTo>
                      <a:pt x="590" y="42"/>
                      <a:pt x="268" y="193"/>
                      <a:pt x="1" y="517"/>
                    </a:cubicBezTo>
                    <a:cubicBezTo>
                      <a:pt x="55" y="562"/>
                      <a:pt x="104" y="597"/>
                      <a:pt x="146" y="639"/>
                    </a:cubicBezTo>
                    <a:cubicBezTo>
                      <a:pt x="214" y="703"/>
                      <a:pt x="290" y="765"/>
                      <a:pt x="343" y="841"/>
                    </a:cubicBezTo>
                    <a:cubicBezTo>
                      <a:pt x="646" y="1286"/>
                      <a:pt x="901" y="1758"/>
                      <a:pt x="1122" y="2249"/>
                    </a:cubicBezTo>
                    <a:cubicBezTo>
                      <a:pt x="1188" y="2396"/>
                      <a:pt x="1236" y="2553"/>
                      <a:pt x="1272" y="2712"/>
                    </a:cubicBezTo>
                    <a:cubicBezTo>
                      <a:pt x="1359" y="3086"/>
                      <a:pt x="1365" y="3463"/>
                      <a:pt x="1323" y="3845"/>
                    </a:cubicBezTo>
                    <a:cubicBezTo>
                      <a:pt x="1269" y="4351"/>
                      <a:pt x="1236" y="4860"/>
                      <a:pt x="1188" y="5365"/>
                    </a:cubicBezTo>
                    <a:cubicBezTo>
                      <a:pt x="1152" y="5730"/>
                      <a:pt x="1107" y="6094"/>
                      <a:pt x="1068" y="6458"/>
                    </a:cubicBezTo>
                    <a:cubicBezTo>
                      <a:pt x="1058" y="6531"/>
                      <a:pt x="1045" y="6609"/>
                      <a:pt x="1119" y="6663"/>
                    </a:cubicBezTo>
                    <a:cubicBezTo>
                      <a:pt x="1205" y="6728"/>
                      <a:pt x="1296" y="6769"/>
                      <a:pt x="1402" y="6769"/>
                    </a:cubicBezTo>
                    <a:cubicBezTo>
                      <a:pt x="1426" y="6769"/>
                      <a:pt x="1452" y="6767"/>
                      <a:pt x="1479" y="6762"/>
                    </a:cubicBezTo>
                    <a:cubicBezTo>
                      <a:pt x="1704" y="6719"/>
                      <a:pt x="1788" y="6549"/>
                      <a:pt x="1834" y="6362"/>
                    </a:cubicBezTo>
                    <a:cubicBezTo>
                      <a:pt x="1891" y="6130"/>
                      <a:pt x="1927" y="5895"/>
                      <a:pt x="1968" y="5661"/>
                    </a:cubicBezTo>
                    <a:cubicBezTo>
                      <a:pt x="2101" y="4878"/>
                      <a:pt x="2232" y="4096"/>
                      <a:pt x="2506" y="3344"/>
                    </a:cubicBezTo>
                    <a:cubicBezTo>
                      <a:pt x="2593" y="3106"/>
                      <a:pt x="2641" y="2845"/>
                      <a:pt x="2665" y="2591"/>
                    </a:cubicBezTo>
                    <a:cubicBezTo>
                      <a:pt x="2697" y="2261"/>
                      <a:pt x="2680" y="1926"/>
                      <a:pt x="2694" y="1595"/>
                    </a:cubicBezTo>
                    <a:cubicBezTo>
                      <a:pt x="2700" y="1433"/>
                      <a:pt x="2664" y="1286"/>
                      <a:pt x="2598" y="1140"/>
                    </a:cubicBezTo>
                    <a:cubicBezTo>
                      <a:pt x="2422" y="748"/>
                      <a:pt x="2149" y="429"/>
                      <a:pt x="1827" y="153"/>
                    </a:cubicBezTo>
                    <a:cubicBezTo>
                      <a:pt x="1744" y="81"/>
                      <a:pt x="1627" y="22"/>
                      <a:pt x="1519" y="10"/>
                    </a:cubicBezTo>
                    <a:cubicBezTo>
                      <a:pt x="1457" y="3"/>
                      <a:pt x="1394" y="1"/>
                      <a:pt x="1331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53"/>
              <p:cNvSpPr/>
              <p:nvPr/>
            </p:nvSpPr>
            <p:spPr>
              <a:xfrm>
                <a:off x="1998500" y="1636300"/>
                <a:ext cx="114050" cy="172150"/>
              </a:xfrm>
              <a:custGeom>
                <a:rect b="b" l="l" r="r" t="t"/>
                <a:pathLst>
                  <a:path extrusionOk="0" h="6886" w="4562">
                    <a:moveTo>
                      <a:pt x="2421" y="0"/>
                    </a:moveTo>
                    <a:cubicBezTo>
                      <a:pt x="2344" y="0"/>
                      <a:pt x="2265" y="12"/>
                      <a:pt x="2186" y="34"/>
                    </a:cubicBezTo>
                    <a:cubicBezTo>
                      <a:pt x="1904" y="115"/>
                      <a:pt x="1628" y="223"/>
                      <a:pt x="1396" y="403"/>
                    </a:cubicBezTo>
                    <a:cubicBezTo>
                      <a:pt x="998" y="711"/>
                      <a:pt x="603" y="1028"/>
                      <a:pt x="305" y="1437"/>
                    </a:cubicBezTo>
                    <a:cubicBezTo>
                      <a:pt x="210" y="1568"/>
                      <a:pt x="147" y="1722"/>
                      <a:pt x="75" y="1866"/>
                    </a:cubicBezTo>
                    <a:cubicBezTo>
                      <a:pt x="0" y="2018"/>
                      <a:pt x="45" y="2133"/>
                      <a:pt x="179" y="2234"/>
                    </a:cubicBezTo>
                    <a:cubicBezTo>
                      <a:pt x="630" y="2576"/>
                      <a:pt x="1030" y="2972"/>
                      <a:pt x="1405" y="3397"/>
                    </a:cubicBezTo>
                    <a:cubicBezTo>
                      <a:pt x="1652" y="3677"/>
                      <a:pt x="1810" y="3976"/>
                      <a:pt x="1837" y="4357"/>
                    </a:cubicBezTo>
                    <a:cubicBezTo>
                      <a:pt x="1856" y="4605"/>
                      <a:pt x="1937" y="4848"/>
                      <a:pt x="1997" y="5091"/>
                    </a:cubicBezTo>
                    <a:cubicBezTo>
                      <a:pt x="2012" y="5151"/>
                      <a:pt x="2042" y="5194"/>
                      <a:pt x="2091" y="5194"/>
                    </a:cubicBezTo>
                    <a:cubicBezTo>
                      <a:pt x="2115" y="5194"/>
                      <a:pt x="2145" y="5183"/>
                      <a:pt x="2180" y="5157"/>
                    </a:cubicBezTo>
                    <a:cubicBezTo>
                      <a:pt x="2177" y="5124"/>
                      <a:pt x="2174" y="5091"/>
                      <a:pt x="2170" y="5058"/>
                    </a:cubicBezTo>
                    <a:cubicBezTo>
                      <a:pt x="2116" y="4716"/>
                      <a:pt x="2056" y="4375"/>
                      <a:pt x="2014" y="4031"/>
                    </a:cubicBezTo>
                    <a:cubicBezTo>
                      <a:pt x="1990" y="3844"/>
                      <a:pt x="1997" y="3652"/>
                      <a:pt x="1994" y="3461"/>
                    </a:cubicBezTo>
                    <a:cubicBezTo>
                      <a:pt x="1991" y="3289"/>
                      <a:pt x="1927" y="3145"/>
                      <a:pt x="1804" y="3026"/>
                    </a:cubicBezTo>
                    <a:cubicBezTo>
                      <a:pt x="1741" y="2965"/>
                      <a:pt x="1681" y="2897"/>
                      <a:pt x="1612" y="2843"/>
                    </a:cubicBezTo>
                    <a:cubicBezTo>
                      <a:pt x="1412" y="2686"/>
                      <a:pt x="1304" y="2465"/>
                      <a:pt x="1184" y="2252"/>
                    </a:cubicBezTo>
                    <a:cubicBezTo>
                      <a:pt x="1168" y="2222"/>
                      <a:pt x="1178" y="2178"/>
                      <a:pt x="1174" y="2117"/>
                    </a:cubicBezTo>
                    <a:lnTo>
                      <a:pt x="1174" y="2117"/>
                    </a:lnTo>
                    <a:cubicBezTo>
                      <a:pt x="1333" y="2211"/>
                      <a:pt x="1369" y="2364"/>
                      <a:pt x="1445" y="2484"/>
                    </a:cubicBezTo>
                    <a:cubicBezTo>
                      <a:pt x="1528" y="2620"/>
                      <a:pt x="1634" y="2722"/>
                      <a:pt x="1787" y="2830"/>
                    </a:cubicBezTo>
                    <a:cubicBezTo>
                      <a:pt x="1735" y="2522"/>
                      <a:pt x="1492" y="2321"/>
                      <a:pt x="1490" y="2037"/>
                    </a:cubicBezTo>
                    <a:cubicBezTo>
                      <a:pt x="1510" y="2028"/>
                      <a:pt x="1529" y="2019"/>
                      <a:pt x="1549" y="2010"/>
                    </a:cubicBezTo>
                    <a:cubicBezTo>
                      <a:pt x="1585" y="2063"/>
                      <a:pt x="1625" y="2112"/>
                      <a:pt x="1655" y="2168"/>
                    </a:cubicBezTo>
                    <a:cubicBezTo>
                      <a:pt x="1753" y="2354"/>
                      <a:pt x="1853" y="2539"/>
                      <a:pt x="1940" y="2731"/>
                    </a:cubicBezTo>
                    <a:cubicBezTo>
                      <a:pt x="2057" y="2984"/>
                      <a:pt x="2144" y="3247"/>
                      <a:pt x="2146" y="3533"/>
                    </a:cubicBezTo>
                    <a:cubicBezTo>
                      <a:pt x="2150" y="3934"/>
                      <a:pt x="2176" y="4330"/>
                      <a:pt x="2252" y="4728"/>
                    </a:cubicBezTo>
                    <a:cubicBezTo>
                      <a:pt x="2338" y="5178"/>
                      <a:pt x="2468" y="5611"/>
                      <a:pt x="2661" y="6026"/>
                    </a:cubicBezTo>
                    <a:cubicBezTo>
                      <a:pt x="2746" y="6209"/>
                      <a:pt x="2857" y="6383"/>
                      <a:pt x="2974" y="6548"/>
                    </a:cubicBezTo>
                    <a:cubicBezTo>
                      <a:pt x="3132" y="6774"/>
                      <a:pt x="3349" y="6885"/>
                      <a:pt x="3619" y="6885"/>
                    </a:cubicBezTo>
                    <a:cubicBezTo>
                      <a:pt x="3644" y="6885"/>
                      <a:pt x="3670" y="6884"/>
                      <a:pt x="3696" y="6882"/>
                    </a:cubicBezTo>
                    <a:cubicBezTo>
                      <a:pt x="3948" y="6864"/>
                      <a:pt x="4084" y="6771"/>
                      <a:pt x="4153" y="6525"/>
                    </a:cubicBezTo>
                    <a:cubicBezTo>
                      <a:pt x="4191" y="6389"/>
                      <a:pt x="4215" y="6246"/>
                      <a:pt x="4230" y="6105"/>
                    </a:cubicBezTo>
                    <a:cubicBezTo>
                      <a:pt x="4290" y="5553"/>
                      <a:pt x="4345" y="4999"/>
                      <a:pt x="4400" y="4446"/>
                    </a:cubicBezTo>
                    <a:cubicBezTo>
                      <a:pt x="4428" y="4156"/>
                      <a:pt x="4449" y="3865"/>
                      <a:pt x="4479" y="3574"/>
                    </a:cubicBezTo>
                    <a:cubicBezTo>
                      <a:pt x="4562" y="2803"/>
                      <a:pt x="4394" y="2090"/>
                      <a:pt x="3988" y="1430"/>
                    </a:cubicBezTo>
                    <a:cubicBezTo>
                      <a:pt x="3900" y="1286"/>
                      <a:pt x="3817" y="1136"/>
                      <a:pt x="3735" y="989"/>
                    </a:cubicBezTo>
                    <a:cubicBezTo>
                      <a:pt x="3520" y="610"/>
                      <a:pt x="3199" y="340"/>
                      <a:pt x="2835" y="118"/>
                    </a:cubicBezTo>
                    <a:cubicBezTo>
                      <a:pt x="2704" y="39"/>
                      <a:pt x="2565" y="0"/>
                      <a:pt x="2421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53"/>
              <p:cNvSpPr/>
              <p:nvPr/>
            </p:nvSpPr>
            <p:spPr>
              <a:xfrm>
                <a:off x="1939750" y="1686300"/>
                <a:ext cx="287625" cy="379525"/>
              </a:xfrm>
              <a:custGeom>
                <a:rect b="b" l="l" r="r" t="t"/>
                <a:pathLst>
                  <a:path extrusionOk="0" h="15181" w="11505">
                    <a:moveTo>
                      <a:pt x="5535" y="9381"/>
                    </a:moveTo>
                    <a:cubicBezTo>
                      <a:pt x="5577" y="9381"/>
                      <a:pt x="5616" y="9396"/>
                      <a:pt x="5674" y="9423"/>
                    </a:cubicBezTo>
                    <a:cubicBezTo>
                      <a:pt x="5606" y="9454"/>
                      <a:pt x="5517" y="9470"/>
                      <a:pt x="5404" y="9470"/>
                    </a:cubicBezTo>
                    <a:cubicBezTo>
                      <a:pt x="5372" y="9470"/>
                      <a:pt x="5338" y="9469"/>
                      <a:pt x="5302" y="9466"/>
                    </a:cubicBezTo>
                    <a:cubicBezTo>
                      <a:pt x="5419" y="9407"/>
                      <a:pt x="5480" y="9381"/>
                      <a:pt x="5535" y="9381"/>
                    </a:cubicBezTo>
                    <a:close/>
                    <a:moveTo>
                      <a:pt x="1541" y="0"/>
                    </a:moveTo>
                    <a:cubicBezTo>
                      <a:pt x="1395" y="0"/>
                      <a:pt x="1255" y="39"/>
                      <a:pt x="1133" y="148"/>
                    </a:cubicBezTo>
                    <a:cubicBezTo>
                      <a:pt x="892" y="369"/>
                      <a:pt x="659" y="597"/>
                      <a:pt x="422" y="821"/>
                    </a:cubicBezTo>
                    <a:cubicBezTo>
                      <a:pt x="364" y="876"/>
                      <a:pt x="308" y="938"/>
                      <a:pt x="242" y="983"/>
                    </a:cubicBezTo>
                    <a:cubicBezTo>
                      <a:pt x="74" y="1095"/>
                      <a:pt x="1" y="1245"/>
                      <a:pt x="2" y="1448"/>
                    </a:cubicBezTo>
                    <a:cubicBezTo>
                      <a:pt x="4" y="1803"/>
                      <a:pt x="82" y="2147"/>
                      <a:pt x="139" y="2497"/>
                    </a:cubicBezTo>
                    <a:cubicBezTo>
                      <a:pt x="173" y="2707"/>
                      <a:pt x="175" y="2929"/>
                      <a:pt x="154" y="3140"/>
                    </a:cubicBezTo>
                    <a:cubicBezTo>
                      <a:pt x="143" y="3248"/>
                      <a:pt x="140" y="3337"/>
                      <a:pt x="187" y="3433"/>
                    </a:cubicBezTo>
                    <a:cubicBezTo>
                      <a:pt x="248" y="3560"/>
                      <a:pt x="325" y="3686"/>
                      <a:pt x="359" y="3823"/>
                    </a:cubicBezTo>
                    <a:cubicBezTo>
                      <a:pt x="484" y="4323"/>
                      <a:pt x="590" y="4828"/>
                      <a:pt x="709" y="5329"/>
                    </a:cubicBezTo>
                    <a:cubicBezTo>
                      <a:pt x="787" y="5659"/>
                      <a:pt x="836" y="6005"/>
                      <a:pt x="968" y="6312"/>
                    </a:cubicBezTo>
                    <a:cubicBezTo>
                      <a:pt x="1258" y="6990"/>
                      <a:pt x="1665" y="7604"/>
                      <a:pt x="2163" y="8152"/>
                    </a:cubicBezTo>
                    <a:cubicBezTo>
                      <a:pt x="2295" y="8296"/>
                      <a:pt x="2445" y="8428"/>
                      <a:pt x="2605" y="8542"/>
                    </a:cubicBezTo>
                    <a:cubicBezTo>
                      <a:pt x="3045" y="8852"/>
                      <a:pt x="3515" y="9112"/>
                      <a:pt x="4041" y="9250"/>
                    </a:cubicBezTo>
                    <a:cubicBezTo>
                      <a:pt x="4205" y="9294"/>
                      <a:pt x="4365" y="9352"/>
                      <a:pt x="4526" y="9408"/>
                    </a:cubicBezTo>
                    <a:cubicBezTo>
                      <a:pt x="4580" y="9426"/>
                      <a:pt x="4629" y="9456"/>
                      <a:pt x="4682" y="9480"/>
                    </a:cubicBezTo>
                    <a:cubicBezTo>
                      <a:pt x="4677" y="9493"/>
                      <a:pt x="4673" y="9507"/>
                      <a:pt x="4670" y="9522"/>
                    </a:cubicBezTo>
                    <a:cubicBezTo>
                      <a:pt x="4620" y="9514"/>
                      <a:pt x="4572" y="9511"/>
                      <a:pt x="4524" y="9499"/>
                    </a:cubicBezTo>
                    <a:cubicBezTo>
                      <a:pt x="4440" y="9478"/>
                      <a:pt x="4356" y="9447"/>
                      <a:pt x="4271" y="9429"/>
                    </a:cubicBezTo>
                    <a:cubicBezTo>
                      <a:pt x="3672" y="9303"/>
                      <a:pt x="3112" y="9086"/>
                      <a:pt x="2617" y="8719"/>
                    </a:cubicBezTo>
                    <a:cubicBezTo>
                      <a:pt x="2562" y="8677"/>
                      <a:pt x="2496" y="8650"/>
                      <a:pt x="2410" y="8602"/>
                    </a:cubicBezTo>
                    <a:lnTo>
                      <a:pt x="2410" y="8602"/>
                    </a:lnTo>
                    <a:cubicBezTo>
                      <a:pt x="2415" y="8687"/>
                      <a:pt x="2416" y="8735"/>
                      <a:pt x="2419" y="8782"/>
                    </a:cubicBezTo>
                    <a:cubicBezTo>
                      <a:pt x="2434" y="9094"/>
                      <a:pt x="2460" y="9406"/>
                      <a:pt x="2464" y="9718"/>
                    </a:cubicBezTo>
                    <a:cubicBezTo>
                      <a:pt x="2478" y="10548"/>
                      <a:pt x="2478" y="11378"/>
                      <a:pt x="2494" y="12207"/>
                    </a:cubicBezTo>
                    <a:cubicBezTo>
                      <a:pt x="2506" y="12833"/>
                      <a:pt x="2536" y="13457"/>
                      <a:pt x="2554" y="14083"/>
                    </a:cubicBezTo>
                    <a:cubicBezTo>
                      <a:pt x="2556" y="14173"/>
                      <a:pt x="2584" y="14239"/>
                      <a:pt x="2661" y="14287"/>
                    </a:cubicBezTo>
                    <a:cubicBezTo>
                      <a:pt x="2748" y="14341"/>
                      <a:pt x="2836" y="14392"/>
                      <a:pt x="2919" y="14453"/>
                    </a:cubicBezTo>
                    <a:cubicBezTo>
                      <a:pt x="3350" y="14769"/>
                      <a:pt x="3866" y="14889"/>
                      <a:pt x="4356" y="15063"/>
                    </a:cubicBezTo>
                    <a:cubicBezTo>
                      <a:pt x="4419" y="15084"/>
                      <a:pt x="4491" y="15079"/>
                      <a:pt x="4559" y="15085"/>
                    </a:cubicBezTo>
                    <a:cubicBezTo>
                      <a:pt x="4755" y="15100"/>
                      <a:pt x="4955" y="15099"/>
                      <a:pt x="5149" y="15132"/>
                    </a:cubicBezTo>
                    <a:cubicBezTo>
                      <a:pt x="5346" y="15166"/>
                      <a:pt x="5544" y="15181"/>
                      <a:pt x="5741" y="15181"/>
                    </a:cubicBezTo>
                    <a:cubicBezTo>
                      <a:pt x="6039" y="15181"/>
                      <a:pt x="6335" y="15146"/>
                      <a:pt x="6628" y="15088"/>
                    </a:cubicBezTo>
                    <a:cubicBezTo>
                      <a:pt x="7066" y="15003"/>
                      <a:pt x="7491" y="14845"/>
                      <a:pt x="7921" y="14724"/>
                    </a:cubicBezTo>
                    <a:cubicBezTo>
                      <a:pt x="8154" y="14658"/>
                      <a:pt x="8358" y="14547"/>
                      <a:pt x="8540" y="14396"/>
                    </a:cubicBezTo>
                    <a:cubicBezTo>
                      <a:pt x="8528" y="14305"/>
                      <a:pt x="8507" y="14225"/>
                      <a:pt x="8507" y="14144"/>
                    </a:cubicBezTo>
                    <a:cubicBezTo>
                      <a:pt x="8502" y="13159"/>
                      <a:pt x="8495" y="12173"/>
                      <a:pt x="8501" y="11186"/>
                    </a:cubicBezTo>
                    <a:cubicBezTo>
                      <a:pt x="8502" y="10777"/>
                      <a:pt x="8534" y="10371"/>
                      <a:pt x="8555" y="9964"/>
                    </a:cubicBezTo>
                    <a:cubicBezTo>
                      <a:pt x="8582" y="9468"/>
                      <a:pt x="8612" y="8972"/>
                      <a:pt x="8639" y="8479"/>
                    </a:cubicBezTo>
                    <a:cubicBezTo>
                      <a:pt x="8642" y="8432"/>
                      <a:pt x="8631" y="8387"/>
                      <a:pt x="8627" y="8324"/>
                    </a:cubicBezTo>
                    <a:cubicBezTo>
                      <a:pt x="8564" y="8350"/>
                      <a:pt x="8513" y="8366"/>
                      <a:pt x="8466" y="8390"/>
                    </a:cubicBezTo>
                    <a:cubicBezTo>
                      <a:pt x="8250" y="8504"/>
                      <a:pt x="8028" y="8611"/>
                      <a:pt x="7819" y="8738"/>
                    </a:cubicBezTo>
                    <a:cubicBezTo>
                      <a:pt x="7467" y="8956"/>
                      <a:pt x="7078" y="9071"/>
                      <a:pt x="6683" y="9178"/>
                    </a:cubicBezTo>
                    <a:cubicBezTo>
                      <a:pt x="6670" y="9181"/>
                      <a:pt x="6657" y="9182"/>
                      <a:pt x="6643" y="9182"/>
                    </a:cubicBezTo>
                    <a:cubicBezTo>
                      <a:pt x="6616" y="9182"/>
                      <a:pt x="6587" y="9178"/>
                      <a:pt x="6559" y="9178"/>
                    </a:cubicBezTo>
                    <a:cubicBezTo>
                      <a:pt x="6556" y="9163"/>
                      <a:pt x="6551" y="9145"/>
                      <a:pt x="6548" y="9130"/>
                    </a:cubicBezTo>
                    <a:cubicBezTo>
                      <a:pt x="6611" y="9104"/>
                      <a:pt x="6674" y="9079"/>
                      <a:pt x="6738" y="9053"/>
                    </a:cubicBezTo>
                    <a:cubicBezTo>
                      <a:pt x="7017" y="8947"/>
                      <a:pt x="7302" y="8855"/>
                      <a:pt x="7572" y="8728"/>
                    </a:cubicBezTo>
                    <a:cubicBezTo>
                      <a:pt x="7884" y="8581"/>
                      <a:pt x="8181" y="8401"/>
                      <a:pt x="8487" y="8236"/>
                    </a:cubicBezTo>
                    <a:cubicBezTo>
                      <a:pt x="8678" y="8134"/>
                      <a:pt x="8882" y="8051"/>
                      <a:pt x="8991" y="7843"/>
                    </a:cubicBezTo>
                    <a:cubicBezTo>
                      <a:pt x="9009" y="7808"/>
                      <a:pt x="9045" y="7783"/>
                      <a:pt x="9075" y="7756"/>
                    </a:cubicBezTo>
                    <a:cubicBezTo>
                      <a:pt x="9335" y="7529"/>
                      <a:pt x="9534" y="7257"/>
                      <a:pt x="9684" y="6947"/>
                    </a:cubicBezTo>
                    <a:cubicBezTo>
                      <a:pt x="10077" y="6132"/>
                      <a:pt x="10522" y="5346"/>
                      <a:pt x="11005" y="4581"/>
                    </a:cubicBezTo>
                    <a:cubicBezTo>
                      <a:pt x="11095" y="4438"/>
                      <a:pt x="11170" y="4282"/>
                      <a:pt x="11227" y="4123"/>
                    </a:cubicBezTo>
                    <a:cubicBezTo>
                      <a:pt x="11504" y="3367"/>
                      <a:pt x="11339" y="2648"/>
                      <a:pt x="10996" y="1959"/>
                    </a:cubicBezTo>
                    <a:cubicBezTo>
                      <a:pt x="10865" y="1700"/>
                      <a:pt x="10506" y="1534"/>
                      <a:pt x="10186" y="1534"/>
                    </a:cubicBezTo>
                    <a:cubicBezTo>
                      <a:pt x="10127" y="1534"/>
                      <a:pt x="10069" y="1540"/>
                      <a:pt x="10014" y="1551"/>
                    </a:cubicBezTo>
                    <a:lnTo>
                      <a:pt x="10014" y="1550"/>
                    </a:lnTo>
                    <a:cubicBezTo>
                      <a:pt x="9954" y="1788"/>
                      <a:pt x="9900" y="2034"/>
                      <a:pt x="9831" y="2275"/>
                    </a:cubicBezTo>
                    <a:cubicBezTo>
                      <a:pt x="9684" y="2783"/>
                      <a:pt x="9531" y="3290"/>
                      <a:pt x="9380" y="3797"/>
                    </a:cubicBezTo>
                    <a:cubicBezTo>
                      <a:pt x="9348" y="3899"/>
                      <a:pt x="9293" y="4001"/>
                      <a:pt x="9408" y="4087"/>
                    </a:cubicBezTo>
                    <a:cubicBezTo>
                      <a:pt x="9488" y="4116"/>
                      <a:pt x="9534" y="4171"/>
                      <a:pt x="9525" y="4275"/>
                    </a:cubicBezTo>
                    <a:cubicBezTo>
                      <a:pt x="9480" y="4218"/>
                      <a:pt x="9435" y="4162"/>
                      <a:pt x="9390" y="4107"/>
                    </a:cubicBezTo>
                    <a:cubicBezTo>
                      <a:pt x="9378" y="4105"/>
                      <a:pt x="9366" y="4104"/>
                      <a:pt x="9354" y="4104"/>
                    </a:cubicBezTo>
                    <a:cubicBezTo>
                      <a:pt x="9312" y="4104"/>
                      <a:pt x="9278" y="4118"/>
                      <a:pt x="9252" y="4162"/>
                    </a:cubicBezTo>
                    <a:cubicBezTo>
                      <a:pt x="9114" y="4387"/>
                      <a:pt x="8898" y="4488"/>
                      <a:pt x="8657" y="4558"/>
                    </a:cubicBezTo>
                    <a:cubicBezTo>
                      <a:pt x="8585" y="4580"/>
                      <a:pt x="8516" y="4592"/>
                      <a:pt x="8450" y="4592"/>
                    </a:cubicBezTo>
                    <a:cubicBezTo>
                      <a:pt x="8326" y="4592"/>
                      <a:pt x="8212" y="4550"/>
                      <a:pt x="8107" y="4452"/>
                    </a:cubicBezTo>
                    <a:cubicBezTo>
                      <a:pt x="8077" y="4425"/>
                      <a:pt x="8043" y="4407"/>
                      <a:pt x="8011" y="4384"/>
                    </a:cubicBezTo>
                    <a:cubicBezTo>
                      <a:pt x="7812" y="4608"/>
                      <a:pt x="7809" y="4639"/>
                      <a:pt x="7947" y="4864"/>
                    </a:cubicBezTo>
                    <a:cubicBezTo>
                      <a:pt x="8023" y="4989"/>
                      <a:pt x="8082" y="5122"/>
                      <a:pt x="8094" y="5272"/>
                    </a:cubicBezTo>
                    <a:cubicBezTo>
                      <a:pt x="7923" y="4993"/>
                      <a:pt x="7774" y="4698"/>
                      <a:pt x="7501" y="4486"/>
                    </a:cubicBezTo>
                    <a:cubicBezTo>
                      <a:pt x="7351" y="4611"/>
                      <a:pt x="7195" y="4667"/>
                      <a:pt x="7036" y="4667"/>
                    </a:cubicBezTo>
                    <a:cubicBezTo>
                      <a:pt x="6917" y="4667"/>
                      <a:pt x="6796" y="4635"/>
                      <a:pt x="6673" y="4578"/>
                    </a:cubicBezTo>
                    <a:cubicBezTo>
                      <a:pt x="6629" y="4647"/>
                      <a:pt x="6596" y="4698"/>
                      <a:pt x="6565" y="4750"/>
                    </a:cubicBezTo>
                    <a:cubicBezTo>
                      <a:pt x="6469" y="4914"/>
                      <a:pt x="6323" y="5010"/>
                      <a:pt x="6136" y="5025"/>
                    </a:cubicBezTo>
                    <a:cubicBezTo>
                      <a:pt x="6091" y="5029"/>
                      <a:pt x="6047" y="5030"/>
                      <a:pt x="6003" y="5030"/>
                    </a:cubicBezTo>
                    <a:cubicBezTo>
                      <a:pt x="5646" y="5030"/>
                      <a:pt x="5347" y="4900"/>
                      <a:pt x="5132" y="4576"/>
                    </a:cubicBezTo>
                    <a:cubicBezTo>
                      <a:pt x="4938" y="4284"/>
                      <a:pt x="4809" y="3964"/>
                      <a:pt x="4703" y="3632"/>
                    </a:cubicBezTo>
                    <a:cubicBezTo>
                      <a:pt x="4674" y="3542"/>
                      <a:pt x="4640" y="3452"/>
                      <a:pt x="4593" y="3370"/>
                    </a:cubicBezTo>
                    <a:cubicBezTo>
                      <a:pt x="4580" y="3346"/>
                      <a:pt x="4529" y="3330"/>
                      <a:pt x="4491" y="3330"/>
                    </a:cubicBezTo>
                    <a:cubicBezTo>
                      <a:pt x="4486" y="3330"/>
                      <a:pt x="4482" y="3330"/>
                      <a:pt x="4478" y="3331"/>
                    </a:cubicBezTo>
                    <a:cubicBezTo>
                      <a:pt x="4455" y="3334"/>
                      <a:pt x="4436" y="3389"/>
                      <a:pt x="4427" y="3425"/>
                    </a:cubicBezTo>
                    <a:cubicBezTo>
                      <a:pt x="4421" y="3448"/>
                      <a:pt x="4436" y="3478"/>
                      <a:pt x="4439" y="3505"/>
                    </a:cubicBezTo>
                    <a:cubicBezTo>
                      <a:pt x="4512" y="3974"/>
                      <a:pt x="4593" y="4443"/>
                      <a:pt x="4655" y="4914"/>
                    </a:cubicBezTo>
                    <a:cubicBezTo>
                      <a:pt x="4677" y="5086"/>
                      <a:pt x="4670" y="5266"/>
                      <a:pt x="4655" y="5442"/>
                    </a:cubicBezTo>
                    <a:cubicBezTo>
                      <a:pt x="4626" y="5752"/>
                      <a:pt x="4503" y="6018"/>
                      <a:pt x="4232" y="6197"/>
                    </a:cubicBezTo>
                    <a:cubicBezTo>
                      <a:pt x="4142" y="6255"/>
                      <a:pt x="4046" y="6300"/>
                      <a:pt x="3943" y="6300"/>
                    </a:cubicBezTo>
                    <a:cubicBezTo>
                      <a:pt x="3918" y="6300"/>
                      <a:pt x="3892" y="6297"/>
                      <a:pt x="3866" y="6291"/>
                    </a:cubicBezTo>
                    <a:cubicBezTo>
                      <a:pt x="3435" y="6191"/>
                      <a:pt x="3027" y="6042"/>
                      <a:pt x="2761" y="5658"/>
                    </a:cubicBezTo>
                    <a:cubicBezTo>
                      <a:pt x="2629" y="5467"/>
                      <a:pt x="2511" y="5269"/>
                      <a:pt x="2391" y="5073"/>
                    </a:cubicBezTo>
                    <a:cubicBezTo>
                      <a:pt x="2088" y="4579"/>
                      <a:pt x="1974" y="4012"/>
                      <a:pt x="1776" y="3478"/>
                    </a:cubicBezTo>
                    <a:cubicBezTo>
                      <a:pt x="1719" y="3328"/>
                      <a:pt x="1734" y="3134"/>
                      <a:pt x="1642" y="3016"/>
                    </a:cubicBezTo>
                    <a:cubicBezTo>
                      <a:pt x="1546" y="2891"/>
                      <a:pt x="1361" y="2834"/>
                      <a:pt x="1219" y="2744"/>
                    </a:cubicBezTo>
                    <a:cubicBezTo>
                      <a:pt x="1156" y="2704"/>
                      <a:pt x="1081" y="2663"/>
                      <a:pt x="1076" y="2540"/>
                    </a:cubicBezTo>
                    <a:lnTo>
                      <a:pt x="1076" y="2540"/>
                    </a:lnTo>
                    <a:cubicBezTo>
                      <a:pt x="1244" y="2632"/>
                      <a:pt x="1393" y="2713"/>
                      <a:pt x="1542" y="2792"/>
                    </a:cubicBezTo>
                    <a:cubicBezTo>
                      <a:pt x="1558" y="2776"/>
                      <a:pt x="1575" y="2758"/>
                      <a:pt x="1591" y="2740"/>
                    </a:cubicBezTo>
                    <a:cubicBezTo>
                      <a:pt x="1399" y="2437"/>
                      <a:pt x="1081" y="2226"/>
                      <a:pt x="850" y="1907"/>
                    </a:cubicBezTo>
                    <a:cubicBezTo>
                      <a:pt x="974" y="1907"/>
                      <a:pt x="1006" y="1971"/>
                      <a:pt x="1051" y="2015"/>
                    </a:cubicBezTo>
                    <a:cubicBezTo>
                      <a:pt x="1214" y="2175"/>
                      <a:pt x="1334" y="2384"/>
                      <a:pt x="1566" y="2468"/>
                    </a:cubicBezTo>
                    <a:cubicBezTo>
                      <a:pt x="1599" y="2482"/>
                      <a:pt x="1623" y="2525"/>
                      <a:pt x="1647" y="2557"/>
                    </a:cubicBezTo>
                    <a:cubicBezTo>
                      <a:pt x="1758" y="2699"/>
                      <a:pt x="1815" y="2864"/>
                      <a:pt x="1842" y="3043"/>
                    </a:cubicBezTo>
                    <a:cubicBezTo>
                      <a:pt x="1861" y="3176"/>
                      <a:pt x="1891" y="3310"/>
                      <a:pt x="1930" y="3439"/>
                    </a:cubicBezTo>
                    <a:cubicBezTo>
                      <a:pt x="2004" y="3680"/>
                      <a:pt x="2103" y="3913"/>
                      <a:pt x="2164" y="4155"/>
                    </a:cubicBezTo>
                    <a:cubicBezTo>
                      <a:pt x="2290" y="4638"/>
                      <a:pt x="2530" y="5061"/>
                      <a:pt x="2802" y="5469"/>
                    </a:cubicBezTo>
                    <a:cubicBezTo>
                      <a:pt x="3031" y="5814"/>
                      <a:pt x="3360" y="6021"/>
                      <a:pt x="3755" y="6126"/>
                    </a:cubicBezTo>
                    <a:cubicBezTo>
                      <a:pt x="3808" y="6141"/>
                      <a:pt x="3859" y="6148"/>
                      <a:pt x="3909" y="6148"/>
                    </a:cubicBezTo>
                    <a:cubicBezTo>
                      <a:pt x="4046" y="6148"/>
                      <a:pt x="4169" y="6093"/>
                      <a:pt x="4275" y="5981"/>
                    </a:cubicBezTo>
                    <a:cubicBezTo>
                      <a:pt x="4452" y="5795"/>
                      <a:pt x="4554" y="5571"/>
                      <a:pt x="4544" y="5317"/>
                    </a:cubicBezTo>
                    <a:cubicBezTo>
                      <a:pt x="4533" y="5041"/>
                      <a:pt x="4488" y="4765"/>
                      <a:pt x="4461" y="4489"/>
                    </a:cubicBezTo>
                    <a:cubicBezTo>
                      <a:pt x="4415" y="4029"/>
                      <a:pt x="4337" y="3574"/>
                      <a:pt x="4217" y="3127"/>
                    </a:cubicBezTo>
                    <a:cubicBezTo>
                      <a:pt x="4136" y="2825"/>
                      <a:pt x="4062" y="2524"/>
                      <a:pt x="4038" y="2208"/>
                    </a:cubicBezTo>
                    <a:cubicBezTo>
                      <a:pt x="4025" y="2013"/>
                      <a:pt x="3941" y="1835"/>
                      <a:pt x="3816" y="1670"/>
                    </a:cubicBezTo>
                    <a:cubicBezTo>
                      <a:pt x="3587" y="1364"/>
                      <a:pt x="3339" y="1074"/>
                      <a:pt x="3051" y="827"/>
                    </a:cubicBezTo>
                    <a:cubicBezTo>
                      <a:pt x="2788" y="600"/>
                      <a:pt x="2511" y="391"/>
                      <a:pt x="2224" y="198"/>
                    </a:cubicBezTo>
                    <a:cubicBezTo>
                      <a:pt x="2092" y="111"/>
                      <a:pt x="1927" y="61"/>
                      <a:pt x="1770" y="27"/>
                    </a:cubicBezTo>
                    <a:cubicBezTo>
                      <a:pt x="1693" y="10"/>
                      <a:pt x="1616" y="0"/>
                      <a:pt x="1541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53"/>
              <p:cNvSpPr/>
              <p:nvPr/>
            </p:nvSpPr>
            <p:spPr>
              <a:xfrm>
                <a:off x="1935450" y="1626250"/>
                <a:ext cx="293500" cy="443400"/>
              </a:xfrm>
              <a:custGeom>
                <a:rect b="b" l="l" r="r" t="t"/>
                <a:pathLst>
                  <a:path extrusionOk="0" h="17736" w="11740">
                    <a:moveTo>
                      <a:pt x="8934" y="551"/>
                    </a:moveTo>
                    <a:cubicBezTo>
                      <a:pt x="9090" y="551"/>
                      <a:pt x="9243" y="608"/>
                      <a:pt x="9396" y="724"/>
                    </a:cubicBezTo>
                    <a:cubicBezTo>
                      <a:pt x="9861" y="1081"/>
                      <a:pt x="10191" y="1530"/>
                      <a:pt x="10279" y="2115"/>
                    </a:cubicBezTo>
                    <a:cubicBezTo>
                      <a:pt x="10315" y="2345"/>
                      <a:pt x="10293" y="2592"/>
                      <a:pt x="10255" y="2823"/>
                    </a:cubicBezTo>
                    <a:cubicBezTo>
                      <a:pt x="10077" y="3961"/>
                      <a:pt x="9792" y="5070"/>
                      <a:pt x="9421" y="6159"/>
                    </a:cubicBezTo>
                    <a:cubicBezTo>
                      <a:pt x="9403" y="6210"/>
                      <a:pt x="9378" y="6259"/>
                      <a:pt x="9363" y="6310"/>
                    </a:cubicBezTo>
                    <a:cubicBezTo>
                      <a:pt x="9264" y="6642"/>
                      <a:pt x="8989" y="6758"/>
                      <a:pt x="8698" y="6848"/>
                    </a:cubicBezTo>
                    <a:cubicBezTo>
                      <a:pt x="8671" y="6856"/>
                      <a:pt x="8644" y="6860"/>
                      <a:pt x="8618" y="6860"/>
                    </a:cubicBezTo>
                    <a:cubicBezTo>
                      <a:pt x="8528" y="6860"/>
                      <a:pt x="8446" y="6812"/>
                      <a:pt x="8383" y="6746"/>
                    </a:cubicBezTo>
                    <a:cubicBezTo>
                      <a:pt x="8278" y="6632"/>
                      <a:pt x="8185" y="6506"/>
                      <a:pt x="8090" y="6381"/>
                    </a:cubicBezTo>
                    <a:cubicBezTo>
                      <a:pt x="8042" y="6316"/>
                      <a:pt x="7993" y="6247"/>
                      <a:pt x="7963" y="6174"/>
                    </a:cubicBezTo>
                    <a:cubicBezTo>
                      <a:pt x="7931" y="6103"/>
                      <a:pt x="7900" y="6018"/>
                      <a:pt x="7910" y="5946"/>
                    </a:cubicBezTo>
                    <a:cubicBezTo>
                      <a:pt x="7985" y="5470"/>
                      <a:pt x="8059" y="4993"/>
                      <a:pt x="8161" y="4522"/>
                    </a:cubicBezTo>
                    <a:cubicBezTo>
                      <a:pt x="8225" y="4225"/>
                      <a:pt x="8345" y="3940"/>
                      <a:pt x="8434" y="3649"/>
                    </a:cubicBezTo>
                    <a:cubicBezTo>
                      <a:pt x="8549" y="3272"/>
                      <a:pt x="8652" y="2894"/>
                      <a:pt x="8632" y="2492"/>
                    </a:cubicBezTo>
                    <a:cubicBezTo>
                      <a:pt x="8623" y="2295"/>
                      <a:pt x="8626" y="2097"/>
                      <a:pt x="8638" y="1901"/>
                    </a:cubicBezTo>
                    <a:cubicBezTo>
                      <a:pt x="8655" y="1635"/>
                      <a:pt x="8611" y="1388"/>
                      <a:pt x="8471" y="1158"/>
                    </a:cubicBezTo>
                    <a:cubicBezTo>
                      <a:pt x="8411" y="1060"/>
                      <a:pt x="8362" y="955"/>
                      <a:pt x="8293" y="826"/>
                    </a:cubicBezTo>
                    <a:cubicBezTo>
                      <a:pt x="8372" y="774"/>
                      <a:pt x="8440" y="732"/>
                      <a:pt x="8507" y="688"/>
                    </a:cubicBezTo>
                    <a:lnTo>
                      <a:pt x="8509" y="690"/>
                    </a:lnTo>
                    <a:cubicBezTo>
                      <a:pt x="8653" y="597"/>
                      <a:pt x="8794" y="551"/>
                      <a:pt x="8934" y="551"/>
                    </a:cubicBezTo>
                    <a:close/>
                    <a:moveTo>
                      <a:pt x="7865" y="6346"/>
                    </a:moveTo>
                    <a:cubicBezTo>
                      <a:pt x="8126" y="6567"/>
                      <a:pt x="8128" y="6683"/>
                      <a:pt x="7880" y="6890"/>
                    </a:cubicBezTo>
                    <a:cubicBezTo>
                      <a:pt x="7733" y="6786"/>
                      <a:pt x="7732" y="6786"/>
                      <a:pt x="7775" y="6638"/>
                    </a:cubicBezTo>
                    <a:cubicBezTo>
                      <a:pt x="7802" y="6542"/>
                      <a:pt x="7834" y="6446"/>
                      <a:pt x="7865" y="6346"/>
                    </a:cubicBezTo>
                    <a:close/>
                    <a:moveTo>
                      <a:pt x="7140" y="163"/>
                    </a:moveTo>
                    <a:cubicBezTo>
                      <a:pt x="7203" y="163"/>
                      <a:pt x="7266" y="165"/>
                      <a:pt x="7328" y="172"/>
                    </a:cubicBezTo>
                    <a:cubicBezTo>
                      <a:pt x="7436" y="184"/>
                      <a:pt x="7553" y="243"/>
                      <a:pt x="7637" y="315"/>
                    </a:cubicBezTo>
                    <a:cubicBezTo>
                      <a:pt x="7958" y="591"/>
                      <a:pt x="8231" y="910"/>
                      <a:pt x="8407" y="1304"/>
                    </a:cubicBezTo>
                    <a:cubicBezTo>
                      <a:pt x="8473" y="1448"/>
                      <a:pt x="8509" y="1595"/>
                      <a:pt x="8503" y="1757"/>
                    </a:cubicBezTo>
                    <a:cubicBezTo>
                      <a:pt x="8489" y="2088"/>
                      <a:pt x="8506" y="2423"/>
                      <a:pt x="8474" y="2753"/>
                    </a:cubicBezTo>
                    <a:cubicBezTo>
                      <a:pt x="8450" y="3008"/>
                      <a:pt x="8401" y="3268"/>
                      <a:pt x="8315" y="3506"/>
                    </a:cubicBezTo>
                    <a:cubicBezTo>
                      <a:pt x="8041" y="4258"/>
                      <a:pt x="7910" y="5041"/>
                      <a:pt x="7777" y="5823"/>
                    </a:cubicBezTo>
                    <a:cubicBezTo>
                      <a:pt x="7736" y="6057"/>
                      <a:pt x="7700" y="6292"/>
                      <a:pt x="7643" y="6524"/>
                    </a:cubicBezTo>
                    <a:cubicBezTo>
                      <a:pt x="7597" y="6711"/>
                      <a:pt x="7513" y="6881"/>
                      <a:pt x="7288" y="6924"/>
                    </a:cubicBezTo>
                    <a:cubicBezTo>
                      <a:pt x="7260" y="6929"/>
                      <a:pt x="7234" y="6932"/>
                      <a:pt x="7208" y="6932"/>
                    </a:cubicBezTo>
                    <a:cubicBezTo>
                      <a:pt x="7103" y="6932"/>
                      <a:pt x="7013" y="6890"/>
                      <a:pt x="6928" y="6825"/>
                    </a:cubicBezTo>
                    <a:cubicBezTo>
                      <a:pt x="6854" y="6771"/>
                      <a:pt x="6867" y="6695"/>
                      <a:pt x="6877" y="6620"/>
                    </a:cubicBezTo>
                    <a:cubicBezTo>
                      <a:pt x="6916" y="6256"/>
                      <a:pt x="6961" y="5892"/>
                      <a:pt x="6997" y="5527"/>
                    </a:cubicBezTo>
                    <a:cubicBezTo>
                      <a:pt x="7045" y="5022"/>
                      <a:pt x="7079" y="4513"/>
                      <a:pt x="7132" y="4007"/>
                    </a:cubicBezTo>
                    <a:cubicBezTo>
                      <a:pt x="7174" y="3625"/>
                      <a:pt x="7168" y="3248"/>
                      <a:pt x="7081" y="2874"/>
                    </a:cubicBezTo>
                    <a:cubicBezTo>
                      <a:pt x="7045" y="2717"/>
                      <a:pt x="6997" y="2558"/>
                      <a:pt x="6931" y="2411"/>
                    </a:cubicBezTo>
                    <a:cubicBezTo>
                      <a:pt x="6710" y="1920"/>
                      <a:pt x="6455" y="1449"/>
                      <a:pt x="6152" y="1003"/>
                    </a:cubicBezTo>
                    <a:cubicBezTo>
                      <a:pt x="6099" y="928"/>
                      <a:pt x="6024" y="867"/>
                      <a:pt x="5955" y="801"/>
                    </a:cubicBezTo>
                    <a:cubicBezTo>
                      <a:pt x="5913" y="759"/>
                      <a:pt x="5864" y="724"/>
                      <a:pt x="5810" y="679"/>
                    </a:cubicBezTo>
                    <a:cubicBezTo>
                      <a:pt x="6077" y="355"/>
                      <a:pt x="6399" y="204"/>
                      <a:pt x="6783" y="180"/>
                    </a:cubicBezTo>
                    <a:cubicBezTo>
                      <a:pt x="6902" y="172"/>
                      <a:pt x="7021" y="163"/>
                      <a:pt x="7140" y="163"/>
                    </a:cubicBezTo>
                    <a:close/>
                    <a:moveTo>
                      <a:pt x="4943" y="403"/>
                    </a:moveTo>
                    <a:cubicBezTo>
                      <a:pt x="5086" y="403"/>
                      <a:pt x="5226" y="442"/>
                      <a:pt x="5357" y="522"/>
                    </a:cubicBezTo>
                    <a:cubicBezTo>
                      <a:pt x="5721" y="744"/>
                      <a:pt x="6042" y="1012"/>
                      <a:pt x="6257" y="1391"/>
                    </a:cubicBezTo>
                    <a:cubicBezTo>
                      <a:pt x="6339" y="1539"/>
                      <a:pt x="6422" y="1688"/>
                      <a:pt x="6510" y="1832"/>
                    </a:cubicBezTo>
                    <a:cubicBezTo>
                      <a:pt x="6916" y="2492"/>
                      <a:pt x="7084" y="3205"/>
                      <a:pt x="7001" y="3977"/>
                    </a:cubicBezTo>
                    <a:cubicBezTo>
                      <a:pt x="6971" y="4267"/>
                      <a:pt x="6950" y="4558"/>
                      <a:pt x="6922" y="4849"/>
                    </a:cubicBezTo>
                    <a:cubicBezTo>
                      <a:pt x="6867" y="5403"/>
                      <a:pt x="6812" y="5955"/>
                      <a:pt x="6752" y="6509"/>
                    </a:cubicBezTo>
                    <a:cubicBezTo>
                      <a:pt x="6737" y="6648"/>
                      <a:pt x="6713" y="6791"/>
                      <a:pt x="6675" y="6927"/>
                    </a:cubicBezTo>
                    <a:cubicBezTo>
                      <a:pt x="6606" y="7173"/>
                      <a:pt x="6470" y="7266"/>
                      <a:pt x="6218" y="7286"/>
                    </a:cubicBezTo>
                    <a:cubicBezTo>
                      <a:pt x="6192" y="7288"/>
                      <a:pt x="6167" y="7289"/>
                      <a:pt x="6142" y="7289"/>
                    </a:cubicBezTo>
                    <a:cubicBezTo>
                      <a:pt x="5871" y="7289"/>
                      <a:pt x="5654" y="7176"/>
                      <a:pt x="5496" y="6951"/>
                    </a:cubicBezTo>
                    <a:cubicBezTo>
                      <a:pt x="5379" y="6785"/>
                      <a:pt x="5268" y="6612"/>
                      <a:pt x="5183" y="6428"/>
                    </a:cubicBezTo>
                    <a:cubicBezTo>
                      <a:pt x="4992" y="6015"/>
                      <a:pt x="4860" y="5581"/>
                      <a:pt x="4774" y="5130"/>
                    </a:cubicBezTo>
                    <a:cubicBezTo>
                      <a:pt x="4699" y="4734"/>
                      <a:pt x="4672" y="4336"/>
                      <a:pt x="4669" y="3935"/>
                    </a:cubicBezTo>
                    <a:cubicBezTo>
                      <a:pt x="4666" y="3649"/>
                      <a:pt x="4579" y="3386"/>
                      <a:pt x="4464" y="3133"/>
                    </a:cubicBezTo>
                    <a:cubicBezTo>
                      <a:pt x="4375" y="2942"/>
                      <a:pt x="4275" y="2756"/>
                      <a:pt x="4177" y="2570"/>
                    </a:cubicBezTo>
                    <a:cubicBezTo>
                      <a:pt x="4147" y="2514"/>
                      <a:pt x="4107" y="2465"/>
                      <a:pt x="4071" y="2412"/>
                    </a:cubicBezTo>
                    <a:cubicBezTo>
                      <a:pt x="4051" y="2421"/>
                      <a:pt x="4032" y="2430"/>
                      <a:pt x="4012" y="2439"/>
                    </a:cubicBezTo>
                    <a:cubicBezTo>
                      <a:pt x="4014" y="2724"/>
                      <a:pt x="4257" y="2926"/>
                      <a:pt x="4309" y="3233"/>
                    </a:cubicBezTo>
                    <a:cubicBezTo>
                      <a:pt x="4156" y="3124"/>
                      <a:pt x="4050" y="3022"/>
                      <a:pt x="3967" y="2888"/>
                    </a:cubicBezTo>
                    <a:cubicBezTo>
                      <a:pt x="3891" y="2766"/>
                      <a:pt x="3855" y="2613"/>
                      <a:pt x="3696" y="2520"/>
                    </a:cubicBezTo>
                    <a:lnTo>
                      <a:pt x="3696" y="2520"/>
                    </a:lnTo>
                    <a:cubicBezTo>
                      <a:pt x="3700" y="2580"/>
                      <a:pt x="3690" y="2625"/>
                      <a:pt x="3706" y="2655"/>
                    </a:cubicBezTo>
                    <a:cubicBezTo>
                      <a:pt x="3826" y="2868"/>
                      <a:pt x="3934" y="3089"/>
                      <a:pt x="4134" y="3245"/>
                    </a:cubicBezTo>
                    <a:cubicBezTo>
                      <a:pt x="4203" y="3299"/>
                      <a:pt x="4263" y="3367"/>
                      <a:pt x="4326" y="3428"/>
                    </a:cubicBezTo>
                    <a:cubicBezTo>
                      <a:pt x="4449" y="3548"/>
                      <a:pt x="4513" y="3692"/>
                      <a:pt x="4516" y="3865"/>
                    </a:cubicBezTo>
                    <a:cubicBezTo>
                      <a:pt x="4519" y="4055"/>
                      <a:pt x="4512" y="4246"/>
                      <a:pt x="4536" y="4435"/>
                    </a:cubicBezTo>
                    <a:cubicBezTo>
                      <a:pt x="4578" y="4777"/>
                      <a:pt x="4638" y="5119"/>
                      <a:pt x="4692" y="5460"/>
                    </a:cubicBezTo>
                    <a:cubicBezTo>
                      <a:pt x="4696" y="5493"/>
                      <a:pt x="4699" y="5526"/>
                      <a:pt x="4704" y="5559"/>
                    </a:cubicBezTo>
                    <a:cubicBezTo>
                      <a:pt x="4668" y="5585"/>
                      <a:pt x="4638" y="5597"/>
                      <a:pt x="4613" y="5597"/>
                    </a:cubicBezTo>
                    <a:cubicBezTo>
                      <a:pt x="4565" y="5597"/>
                      <a:pt x="4535" y="5553"/>
                      <a:pt x="4519" y="5493"/>
                    </a:cubicBezTo>
                    <a:cubicBezTo>
                      <a:pt x="4459" y="5250"/>
                      <a:pt x="4378" y="5007"/>
                      <a:pt x="4360" y="4759"/>
                    </a:cubicBezTo>
                    <a:cubicBezTo>
                      <a:pt x="4332" y="4379"/>
                      <a:pt x="4174" y="4079"/>
                      <a:pt x="3927" y="3799"/>
                    </a:cubicBezTo>
                    <a:cubicBezTo>
                      <a:pt x="3552" y="3374"/>
                      <a:pt x="3154" y="2978"/>
                      <a:pt x="2701" y="2637"/>
                    </a:cubicBezTo>
                    <a:cubicBezTo>
                      <a:pt x="2567" y="2535"/>
                      <a:pt x="2522" y="2421"/>
                      <a:pt x="2599" y="2270"/>
                    </a:cubicBezTo>
                    <a:lnTo>
                      <a:pt x="2597" y="2268"/>
                    </a:lnTo>
                    <a:cubicBezTo>
                      <a:pt x="2669" y="2124"/>
                      <a:pt x="2732" y="1970"/>
                      <a:pt x="2827" y="1841"/>
                    </a:cubicBezTo>
                    <a:cubicBezTo>
                      <a:pt x="3125" y="1430"/>
                      <a:pt x="3520" y="1113"/>
                      <a:pt x="3918" y="805"/>
                    </a:cubicBezTo>
                    <a:cubicBezTo>
                      <a:pt x="4150" y="625"/>
                      <a:pt x="4426" y="517"/>
                      <a:pt x="4708" y="436"/>
                    </a:cubicBezTo>
                    <a:cubicBezTo>
                      <a:pt x="4787" y="414"/>
                      <a:pt x="4865" y="403"/>
                      <a:pt x="4943" y="403"/>
                    </a:cubicBezTo>
                    <a:close/>
                    <a:moveTo>
                      <a:pt x="1712" y="2401"/>
                    </a:moveTo>
                    <a:cubicBezTo>
                      <a:pt x="1788" y="2401"/>
                      <a:pt x="1865" y="2412"/>
                      <a:pt x="1942" y="2429"/>
                    </a:cubicBezTo>
                    <a:cubicBezTo>
                      <a:pt x="2099" y="2463"/>
                      <a:pt x="2264" y="2511"/>
                      <a:pt x="2396" y="2600"/>
                    </a:cubicBezTo>
                    <a:cubicBezTo>
                      <a:pt x="2683" y="2792"/>
                      <a:pt x="2960" y="3002"/>
                      <a:pt x="3223" y="3227"/>
                    </a:cubicBezTo>
                    <a:cubicBezTo>
                      <a:pt x="3511" y="3476"/>
                      <a:pt x="3759" y="3766"/>
                      <a:pt x="3988" y="4072"/>
                    </a:cubicBezTo>
                    <a:cubicBezTo>
                      <a:pt x="4111" y="4237"/>
                      <a:pt x="4195" y="4415"/>
                      <a:pt x="4210" y="4610"/>
                    </a:cubicBezTo>
                    <a:cubicBezTo>
                      <a:pt x="4234" y="4924"/>
                      <a:pt x="4308" y="5227"/>
                      <a:pt x="4389" y="5529"/>
                    </a:cubicBezTo>
                    <a:cubicBezTo>
                      <a:pt x="4507" y="5976"/>
                      <a:pt x="4587" y="6429"/>
                      <a:pt x="4633" y="6890"/>
                    </a:cubicBezTo>
                    <a:cubicBezTo>
                      <a:pt x="4660" y="7167"/>
                      <a:pt x="4705" y="7442"/>
                      <a:pt x="4716" y="7719"/>
                    </a:cubicBezTo>
                    <a:cubicBezTo>
                      <a:pt x="4725" y="7973"/>
                      <a:pt x="4624" y="8195"/>
                      <a:pt x="4446" y="8383"/>
                    </a:cubicBezTo>
                    <a:cubicBezTo>
                      <a:pt x="4339" y="8495"/>
                      <a:pt x="4217" y="8549"/>
                      <a:pt x="4080" y="8549"/>
                    </a:cubicBezTo>
                    <a:cubicBezTo>
                      <a:pt x="4030" y="8549"/>
                      <a:pt x="3979" y="8542"/>
                      <a:pt x="3925" y="8528"/>
                    </a:cubicBezTo>
                    <a:cubicBezTo>
                      <a:pt x="3531" y="8422"/>
                      <a:pt x="3203" y="8215"/>
                      <a:pt x="2974" y="7871"/>
                    </a:cubicBezTo>
                    <a:cubicBezTo>
                      <a:pt x="2702" y="7461"/>
                      <a:pt x="2461" y="7038"/>
                      <a:pt x="2336" y="6557"/>
                    </a:cubicBezTo>
                    <a:cubicBezTo>
                      <a:pt x="2273" y="6315"/>
                      <a:pt x="2176" y="6081"/>
                      <a:pt x="2101" y="5841"/>
                    </a:cubicBezTo>
                    <a:cubicBezTo>
                      <a:pt x="2062" y="5712"/>
                      <a:pt x="2033" y="5578"/>
                      <a:pt x="2014" y="5443"/>
                    </a:cubicBezTo>
                    <a:cubicBezTo>
                      <a:pt x="1987" y="5265"/>
                      <a:pt x="1930" y="5101"/>
                      <a:pt x="1819" y="4959"/>
                    </a:cubicBezTo>
                    <a:cubicBezTo>
                      <a:pt x="1795" y="4926"/>
                      <a:pt x="1771" y="4882"/>
                      <a:pt x="1738" y="4870"/>
                    </a:cubicBezTo>
                    <a:cubicBezTo>
                      <a:pt x="1505" y="4785"/>
                      <a:pt x="1386" y="4577"/>
                      <a:pt x="1223" y="4417"/>
                    </a:cubicBezTo>
                    <a:cubicBezTo>
                      <a:pt x="1178" y="4372"/>
                      <a:pt x="1145" y="4309"/>
                      <a:pt x="1020" y="4309"/>
                    </a:cubicBezTo>
                    <a:cubicBezTo>
                      <a:pt x="1253" y="4628"/>
                      <a:pt x="1569" y="4837"/>
                      <a:pt x="1763" y="5142"/>
                    </a:cubicBezTo>
                    <a:cubicBezTo>
                      <a:pt x="1747" y="5158"/>
                      <a:pt x="1730" y="5176"/>
                      <a:pt x="1714" y="5194"/>
                    </a:cubicBezTo>
                    <a:cubicBezTo>
                      <a:pt x="1565" y="5113"/>
                      <a:pt x="1416" y="5034"/>
                      <a:pt x="1248" y="4942"/>
                    </a:cubicBezTo>
                    <a:lnTo>
                      <a:pt x="1248" y="4942"/>
                    </a:lnTo>
                    <a:cubicBezTo>
                      <a:pt x="1253" y="5065"/>
                      <a:pt x="1328" y="5104"/>
                      <a:pt x="1391" y="5145"/>
                    </a:cubicBezTo>
                    <a:cubicBezTo>
                      <a:pt x="1533" y="5236"/>
                      <a:pt x="1718" y="5292"/>
                      <a:pt x="1814" y="5416"/>
                    </a:cubicBezTo>
                    <a:cubicBezTo>
                      <a:pt x="1906" y="5535"/>
                      <a:pt x="1891" y="5728"/>
                      <a:pt x="1948" y="5880"/>
                    </a:cubicBezTo>
                    <a:cubicBezTo>
                      <a:pt x="2146" y="6414"/>
                      <a:pt x="2260" y="6980"/>
                      <a:pt x="2563" y="7473"/>
                    </a:cubicBezTo>
                    <a:cubicBezTo>
                      <a:pt x="2683" y="7671"/>
                      <a:pt x="2801" y="7869"/>
                      <a:pt x="2932" y="8058"/>
                    </a:cubicBezTo>
                    <a:cubicBezTo>
                      <a:pt x="3199" y="8443"/>
                      <a:pt x="3606" y="8593"/>
                      <a:pt x="4038" y="8692"/>
                    </a:cubicBezTo>
                    <a:cubicBezTo>
                      <a:pt x="4065" y="8698"/>
                      <a:pt x="4091" y="8701"/>
                      <a:pt x="4117" y="8701"/>
                    </a:cubicBezTo>
                    <a:cubicBezTo>
                      <a:pt x="4218" y="8701"/>
                      <a:pt x="4313" y="8657"/>
                      <a:pt x="4402" y="8597"/>
                    </a:cubicBezTo>
                    <a:cubicBezTo>
                      <a:pt x="4675" y="8419"/>
                      <a:pt x="4797" y="8154"/>
                      <a:pt x="4827" y="7844"/>
                    </a:cubicBezTo>
                    <a:cubicBezTo>
                      <a:pt x="4842" y="7668"/>
                      <a:pt x="4849" y="7488"/>
                      <a:pt x="4827" y="7314"/>
                    </a:cubicBezTo>
                    <a:cubicBezTo>
                      <a:pt x="4764" y="6843"/>
                      <a:pt x="4684" y="6375"/>
                      <a:pt x="4611" y="5905"/>
                    </a:cubicBezTo>
                    <a:cubicBezTo>
                      <a:pt x="4606" y="5878"/>
                      <a:pt x="4593" y="5850"/>
                      <a:pt x="4599" y="5826"/>
                    </a:cubicBezTo>
                    <a:cubicBezTo>
                      <a:pt x="4608" y="5791"/>
                      <a:pt x="4627" y="5736"/>
                      <a:pt x="4648" y="5733"/>
                    </a:cubicBezTo>
                    <a:cubicBezTo>
                      <a:pt x="4653" y="5732"/>
                      <a:pt x="4658" y="5732"/>
                      <a:pt x="4663" y="5732"/>
                    </a:cubicBezTo>
                    <a:cubicBezTo>
                      <a:pt x="4702" y="5732"/>
                      <a:pt x="4752" y="5747"/>
                      <a:pt x="4765" y="5772"/>
                    </a:cubicBezTo>
                    <a:cubicBezTo>
                      <a:pt x="4812" y="5853"/>
                      <a:pt x="4845" y="5944"/>
                      <a:pt x="4875" y="6034"/>
                    </a:cubicBezTo>
                    <a:cubicBezTo>
                      <a:pt x="4981" y="6364"/>
                      <a:pt x="5110" y="6686"/>
                      <a:pt x="5304" y="6977"/>
                    </a:cubicBezTo>
                    <a:cubicBezTo>
                      <a:pt x="5518" y="7302"/>
                      <a:pt x="5818" y="7432"/>
                      <a:pt x="6175" y="7432"/>
                    </a:cubicBezTo>
                    <a:cubicBezTo>
                      <a:pt x="6219" y="7432"/>
                      <a:pt x="6263" y="7431"/>
                      <a:pt x="6308" y="7427"/>
                    </a:cubicBezTo>
                    <a:cubicBezTo>
                      <a:pt x="6495" y="7410"/>
                      <a:pt x="6641" y="7316"/>
                      <a:pt x="6737" y="7152"/>
                    </a:cubicBezTo>
                    <a:cubicBezTo>
                      <a:pt x="6768" y="7100"/>
                      <a:pt x="6801" y="7049"/>
                      <a:pt x="6843" y="6978"/>
                    </a:cubicBezTo>
                    <a:cubicBezTo>
                      <a:pt x="6967" y="7037"/>
                      <a:pt x="7088" y="7068"/>
                      <a:pt x="7207" y="7068"/>
                    </a:cubicBezTo>
                    <a:cubicBezTo>
                      <a:pt x="7367" y="7068"/>
                      <a:pt x="7522" y="7012"/>
                      <a:pt x="7673" y="6888"/>
                    </a:cubicBezTo>
                    <a:cubicBezTo>
                      <a:pt x="7946" y="7100"/>
                      <a:pt x="8093" y="7394"/>
                      <a:pt x="8266" y="7673"/>
                    </a:cubicBezTo>
                    <a:cubicBezTo>
                      <a:pt x="8252" y="7523"/>
                      <a:pt x="8195" y="7391"/>
                      <a:pt x="8119" y="7265"/>
                    </a:cubicBezTo>
                    <a:cubicBezTo>
                      <a:pt x="7981" y="7040"/>
                      <a:pt x="7984" y="7010"/>
                      <a:pt x="8183" y="6786"/>
                    </a:cubicBezTo>
                    <a:cubicBezTo>
                      <a:pt x="8213" y="6807"/>
                      <a:pt x="8249" y="6827"/>
                      <a:pt x="8278" y="6852"/>
                    </a:cubicBezTo>
                    <a:cubicBezTo>
                      <a:pt x="8384" y="6951"/>
                      <a:pt x="8498" y="6993"/>
                      <a:pt x="8622" y="6993"/>
                    </a:cubicBezTo>
                    <a:cubicBezTo>
                      <a:pt x="8688" y="6993"/>
                      <a:pt x="8756" y="6981"/>
                      <a:pt x="8827" y="6960"/>
                    </a:cubicBezTo>
                    <a:cubicBezTo>
                      <a:pt x="9069" y="6888"/>
                      <a:pt x="9286" y="6788"/>
                      <a:pt x="9423" y="6564"/>
                    </a:cubicBezTo>
                    <a:cubicBezTo>
                      <a:pt x="9449" y="6520"/>
                      <a:pt x="9483" y="6505"/>
                      <a:pt x="9524" y="6505"/>
                    </a:cubicBezTo>
                    <a:cubicBezTo>
                      <a:pt x="9536" y="6505"/>
                      <a:pt x="9549" y="6506"/>
                      <a:pt x="9562" y="6509"/>
                    </a:cubicBezTo>
                    <a:cubicBezTo>
                      <a:pt x="9568" y="6501"/>
                      <a:pt x="9573" y="6495"/>
                      <a:pt x="9579" y="6489"/>
                    </a:cubicBezTo>
                    <a:cubicBezTo>
                      <a:pt x="9465" y="6402"/>
                      <a:pt x="9520" y="6300"/>
                      <a:pt x="9552" y="6199"/>
                    </a:cubicBezTo>
                    <a:cubicBezTo>
                      <a:pt x="9703" y="5692"/>
                      <a:pt x="9856" y="5185"/>
                      <a:pt x="10002" y="4677"/>
                    </a:cubicBezTo>
                    <a:cubicBezTo>
                      <a:pt x="10072" y="4435"/>
                      <a:pt x="10126" y="4190"/>
                      <a:pt x="10186" y="3952"/>
                    </a:cubicBezTo>
                    <a:cubicBezTo>
                      <a:pt x="10241" y="3940"/>
                      <a:pt x="10299" y="3935"/>
                      <a:pt x="10358" y="3935"/>
                    </a:cubicBezTo>
                    <a:cubicBezTo>
                      <a:pt x="10678" y="3935"/>
                      <a:pt x="11037" y="4100"/>
                      <a:pt x="11168" y="4360"/>
                    </a:cubicBezTo>
                    <a:cubicBezTo>
                      <a:pt x="11511" y="5049"/>
                      <a:pt x="11676" y="5767"/>
                      <a:pt x="11399" y="6524"/>
                    </a:cubicBezTo>
                    <a:lnTo>
                      <a:pt x="11399" y="6525"/>
                    </a:lnTo>
                    <a:cubicBezTo>
                      <a:pt x="11342" y="6684"/>
                      <a:pt x="11267" y="6839"/>
                      <a:pt x="11177" y="6983"/>
                    </a:cubicBezTo>
                    <a:cubicBezTo>
                      <a:pt x="10694" y="7748"/>
                      <a:pt x="10249" y="8534"/>
                      <a:pt x="9856" y="9347"/>
                    </a:cubicBezTo>
                    <a:cubicBezTo>
                      <a:pt x="9706" y="9659"/>
                      <a:pt x="9507" y="9930"/>
                      <a:pt x="9247" y="10158"/>
                    </a:cubicBezTo>
                    <a:cubicBezTo>
                      <a:pt x="9217" y="10185"/>
                      <a:pt x="9181" y="10210"/>
                      <a:pt x="9163" y="10245"/>
                    </a:cubicBezTo>
                    <a:cubicBezTo>
                      <a:pt x="9052" y="10452"/>
                      <a:pt x="8850" y="10536"/>
                      <a:pt x="8658" y="10638"/>
                    </a:cubicBezTo>
                    <a:cubicBezTo>
                      <a:pt x="8353" y="10801"/>
                      <a:pt x="8056" y="10983"/>
                      <a:pt x="7742" y="11130"/>
                    </a:cubicBezTo>
                    <a:cubicBezTo>
                      <a:pt x="7474" y="11257"/>
                      <a:pt x="7187" y="11349"/>
                      <a:pt x="6910" y="11455"/>
                    </a:cubicBezTo>
                    <a:cubicBezTo>
                      <a:pt x="6845" y="11479"/>
                      <a:pt x="6782" y="11505"/>
                      <a:pt x="6719" y="11530"/>
                    </a:cubicBezTo>
                    <a:cubicBezTo>
                      <a:pt x="6723" y="11547"/>
                      <a:pt x="6726" y="11563"/>
                      <a:pt x="6731" y="11580"/>
                    </a:cubicBezTo>
                    <a:cubicBezTo>
                      <a:pt x="6757" y="11580"/>
                      <a:pt x="6785" y="11584"/>
                      <a:pt x="6810" y="11584"/>
                    </a:cubicBezTo>
                    <a:cubicBezTo>
                      <a:pt x="6826" y="11584"/>
                      <a:pt x="6840" y="11582"/>
                      <a:pt x="6854" y="11578"/>
                    </a:cubicBezTo>
                    <a:cubicBezTo>
                      <a:pt x="7250" y="11473"/>
                      <a:pt x="7639" y="11358"/>
                      <a:pt x="7991" y="11140"/>
                    </a:cubicBezTo>
                    <a:cubicBezTo>
                      <a:pt x="8198" y="11011"/>
                      <a:pt x="8420" y="10906"/>
                      <a:pt x="8638" y="10792"/>
                    </a:cubicBezTo>
                    <a:cubicBezTo>
                      <a:pt x="8685" y="10768"/>
                      <a:pt x="8736" y="10752"/>
                      <a:pt x="8799" y="10726"/>
                    </a:cubicBezTo>
                    <a:cubicBezTo>
                      <a:pt x="8803" y="10788"/>
                      <a:pt x="8814" y="10834"/>
                      <a:pt x="8811" y="10879"/>
                    </a:cubicBezTo>
                    <a:cubicBezTo>
                      <a:pt x="8784" y="11374"/>
                      <a:pt x="8752" y="11870"/>
                      <a:pt x="8725" y="12365"/>
                    </a:cubicBezTo>
                    <a:cubicBezTo>
                      <a:pt x="8704" y="12773"/>
                      <a:pt x="8674" y="13179"/>
                      <a:pt x="8671" y="13588"/>
                    </a:cubicBezTo>
                    <a:cubicBezTo>
                      <a:pt x="8667" y="14573"/>
                      <a:pt x="8674" y="15559"/>
                      <a:pt x="8679" y="16546"/>
                    </a:cubicBezTo>
                    <a:cubicBezTo>
                      <a:pt x="8679" y="16626"/>
                      <a:pt x="8698" y="16707"/>
                      <a:pt x="8712" y="16798"/>
                    </a:cubicBezTo>
                    <a:cubicBezTo>
                      <a:pt x="8530" y="16947"/>
                      <a:pt x="8324" y="17060"/>
                      <a:pt x="8093" y="17124"/>
                    </a:cubicBezTo>
                    <a:cubicBezTo>
                      <a:pt x="7661" y="17246"/>
                      <a:pt x="7238" y="17403"/>
                      <a:pt x="6800" y="17490"/>
                    </a:cubicBezTo>
                    <a:cubicBezTo>
                      <a:pt x="6506" y="17547"/>
                      <a:pt x="6209" y="17582"/>
                      <a:pt x="5910" y="17582"/>
                    </a:cubicBezTo>
                    <a:cubicBezTo>
                      <a:pt x="5714" y="17582"/>
                      <a:pt x="5517" y="17567"/>
                      <a:pt x="5321" y="17534"/>
                    </a:cubicBezTo>
                    <a:cubicBezTo>
                      <a:pt x="5127" y="17501"/>
                      <a:pt x="4927" y="17502"/>
                      <a:pt x="4731" y="17487"/>
                    </a:cubicBezTo>
                    <a:cubicBezTo>
                      <a:pt x="4663" y="17481"/>
                      <a:pt x="4591" y="17486"/>
                      <a:pt x="4528" y="17463"/>
                    </a:cubicBezTo>
                    <a:cubicBezTo>
                      <a:pt x="4036" y="17289"/>
                      <a:pt x="3522" y="17171"/>
                      <a:pt x="3091" y="16854"/>
                    </a:cubicBezTo>
                    <a:cubicBezTo>
                      <a:pt x="3008" y="16794"/>
                      <a:pt x="2920" y="16743"/>
                      <a:pt x="2833" y="16689"/>
                    </a:cubicBezTo>
                    <a:cubicBezTo>
                      <a:pt x="2756" y="16641"/>
                      <a:pt x="2728" y="16575"/>
                      <a:pt x="2726" y="16485"/>
                    </a:cubicBezTo>
                    <a:cubicBezTo>
                      <a:pt x="2708" y="15859"/>
                      <a:pt x="2678" y="15234"/>
                      <a:pt x="2666" y="14608"/>
                    </a:cubicBezTo>
                    <a:cubicBezTo>
                      <a:pt x="2650" y="13778"/>
                      <a:pt x="2650" y="12950"/>
                      <a:pt x="2636" y="12120"/>
                    </a:cubicBezTo>
                    <a:cubicBezTo>
                      <a:pt x="2632" y="11807"/>
                      <a:pt x="2606" y="11496"/>
                      <a:pt x="2591" y="11182"/>
                    </a:cubicBezTo>
                    <a:cubicBezTo>
                      <a:pt x="2588" y="11136"/>
                      <a:pt x="2587" y="11089"/>
                      <a:pt x="2582" y="11004"/>
                    </a:cubicBezTo>
                    <a:lnTo>
                      <a:pt x="2582" y="11004"/>
                    </a:lnTo>
                    <a:cubicBezTo>
                      <a:pt x="2666" y="11050"/>
                      <a:pt x="2734" y="11079"/>
                      <a:pt x="2789" y="11119"/>
                    </a:cubicBezTo>
                    <a:cubicBezTo>
                      <a:pt x="3284" y="11487"/>
                      <a:pt x="3844" y="11703"/>
                      <a:pt x="4443" y="11831"/>
                    </a:cubicBezTo>
                    <a:cubicBezTo>
                      <a:pt x="4528" y="11849"/>
                      <a:pt x="4612" y="11880"/>
                      <a:pt x="4696" y="11901"/>
                    </a:cubicBezTo>
                    <a:cubicBezTo>
                      <a:pt x="4744" y="11912"/>
                      <a:pt x="4792" y="11916"/>
                      <a:pt x="4840" y="11922"/>
                    </a:cubicBezTo>
                    <a:cubicBezTo>
                      <a:pt x="4845" y="11909"/>
                      <a:pt x="4849" y="11895"/>
                      <a:pt x="4854" y="11882"/>
                    </a:cubicBezTo>
                    <a:cubicBezTo>
                      <a:pt x="4801" y="11856"/>
                      <a:pt x="4752" y="11828"/>
                      <a:pt x="4698" y="11810"/>
                    </a:cubicBezTo>
                    <a:cubicBezTo>
                      <a:pt x="4537" y="11754"/>
                      <a:pt x="4377" y="11696"/>
                      <a:pt x="4213" y="11652"/>
                    </a:cubicBezTo>
                    <a:cubicBezTo>
                      <a:pt x="3685" y="11512"/>
                      <a:pt x="3217" y="11254"/>
                      <a:pt x="2777" y="10942"/>
                    </a:cubicBezTo>
                    <a:cubicBezTo>
                      <a:pt x="2617" y="10830"/>
                      <a:pt x="2467" y="10698"/>
                      <a:pt x="2335" y="10552"/>
                    </a:cubicBezTo>
                    <a:cubicBezTo>
                      <a:pt x="1837" y="10006"/>
                      <a:pt x="1430" y="9392"/>
                      <a:pt x="1139" y="8713"/>
                    </a:cubicBezTo>
                    <a:cubicBezTo>
                      <a:pt x="1008" y="8405"/>
                      <a:pt x="959" y="8061"/>
                      <a:pt x="881" y="7731"/>
                    </a:cubicBezTo>
                    <a:cubicBezTo>
                      <a:pt x="762" y="7229"/>
                      <a:pt x="656" y="6725"/>
                      <a:pt x="531" y="6223"/>
                    </a:cubicBezTo>
                    <a:cubicBezTo>
                      <a:pt x="497" y="6088"/>
                      <a:pt x="420" y="5962"/>
                      <a:pt x="359" y="5833"/>
                    </a:cubicBezTo>
                    <a:cubicBezTo>
                      <a:pt x="312" y="5739"/>
                      <a:pt x="315" y="5649"/>
                      <a:pt x="326" y="5542"/>
                    </a:cubicBezTo>
                    <a:cubicBezTo>
                      <a:pt x="347" y="5329"/>
                      <a:pt x="345" y="5107"/>
                      <a:pt x="311" y="4897"/>
                    </a:cubicBezTo>
                    <a:cubicBezTo>
                      <a:pt x="252" y="4549"/>
                      <a:pt x="176" y="4205"/>
                      <a:pt x="173" y="3850"/>
                    </a:cubicBezTo>
                    <a:cubicBezTo>
                      <a:pt x="173" y="3647"/>
                      <a:pt x="245" y="3496"/>
                      <a:pt x="413" y="3383"/>
                    </a:cubicBezTo>
                    <a:cubicBezTo>
                      <a:pt x="480" y="3340"/>
                      <a:pt x="536" y="3278"/>
                      <a:pt x="594" y="3223"/>
                    </a:cubicBezTo>
                    <a:cubicBezTo>
                      <a:pt x="831" y="2998"/>
                      <a:pt x="1064" y="2769"/>
                      <a:pt x="1305" y="2550"/>
                    </a:cubicBezTo>
                    <a:cubicBezTo>
                      <a:pt x="1426" y="2441"/>
                      <a:pt x="1567" y="2401"/>
                      <a:pt x="1712" y="2401"/>
                    </a:cubicBezTo>
                    <a:close/>
                    <a:moveTo>
                      <a:pt x="6976" y="0"/>
                    </a:moveTo>
                    <a:cubicBezTo>
                      <a:pt x="6678" y="0"/>
                      <a:pt x="6388" y="80"/>
                      <a:pt x="6113" y="238"/>
                    </a:cubicBezTo>
                    <a:cubicBezTo>
                      <a:pt x="5957" y="330"/>
                      <a:pt x="5820" y="456"/>
                      <a:pt x="5672" y="568"/>
                    </a:cubicBezTo>
                    <a:cubicBezTo>
                      <a:pt x="5601" y="522"/>
                      <a:pt x="5534" y="475"/>
                      <a:pt x="5466" y="430"/>
                    </a:cubicBezTo>
                    <a:cubicBezTo>
                      <a:pt x="5304" y="318"/>
                      <a:pt x="5133" y="261"/>
                      <a:pt x="4950" y="261"/>
                    </a:cubicBezTo>
                    <a:cubicBezTo>
                      <a:pt x="4872" y="261"/>
                      <a:pt x="4792" y="271"/>
                      <a:pt x="4710" y="292"/>
                    </a:cubicBezTo>
                    <a:cubicBezTo>
                      <a:pt x="4260" y="408"/>
                      <a:pt x="3859" y="612"/>
                      <a:pt x="3522" y="934"/>
                    </a:cubicBezTo>
                    <a:cubicBezTo>
                      <a:pt x="3438" y="1014"/>
                      <a:pt x="3350" y="1090"/>
                      <a:pt x="3263" y="1167"/>
                    </a:cubicBezTo>
                    <a:cubicBezTo>
                      <a:pt x="2908" y="1488"/>
                      <a:pt x="2566" y="1818"/>
                      <a:pt x="2441" y="2306"/>
                    </a:cubicBezTo>
                    <a:cubicBezTo>
                      <a:pt x="2423" y="2380"/>
                      <a:pt x="2384" y="2413"/>
                      <a:pt x="2328" y="2413"/>
                    </a:cubicBezTo>
                    <a:cubicBezTo>
                      <a:pt x="2306" y="2413"/>
                      <a:pt x="2282" y="2408"/>
                      <a:pt x="2255" y="2399"/>
                    </a:cubicBezTo>
                    <a:cubicBezTo>
                      <a:pt x="2186" y="2373"/>
                      <a:pt x="2113" y="2355"/>
                      <a:pt x="2042" y="2330"/>
                    </a:cubicBezTo>
                    <a:cubicBezTo>
                      <a:pt x="1930" y="2292"/>
                      <a:pt x="1822" y="2272"/>
                      <a:pt x="1718" y="2272"/>
                    </a:cubicBezTo>
                    <a:cubicBezTo>
                      <a:pt x="1501" y="2272"/>
                      <a:pt x="1302" y="2357"/>
                      <a:pt x="1118" y="2526"/>
                    </a:cubicBezTo>
                    <a:cubicBezTo>
                      <a:pt x="824" y="2799"/>
                      <a:pt x="524" y="3065"/>
                      <a:pt x="225" y="3335"/>
                    </a:cubicBezTo>
                    <a:cubicBezTo>
                      <a:pt x="89" y="3460"/>
                      <a:pt x="18" y="3613"/>
                      <a:pt x="12" y="3802"/>
                    </a:cubicBezTo>
                    <a:cubicBezTo>
                      <a:pt x="0" y="4147"/>
                      <a:pt x="63" y="4480"/>
                      <a:pt x="161" y="4806"/>
                    </a:cubicBezTo>
                    <a:cubicBezTo>
                      <a:pt x="228" y="5026"/>
                      <a:pt x="240" y="5256"/>
                      <a:pt x="207" y="5467"/>
                    </a:cubicBezTo>
                    <a:cubicBezTo>
                      <a:pt x="171" y="5703"/>
                      <a:pt x="237" y="5890"/>
                      <a:pt x="327" y="6090"/>
                    </a:cubicBezTo>
                    <a:cubicBezTo>
                      <a:pt x="380" y="6207"/>
                      <a:pt x="434" y="6327"/>
                      <a:pt x="462" y="6450"/>
                    </a:cubicBezTo>
                    <a:cubicBezTo>
                      <a:pt x="579" y="6947"/>
                      <a:pt x="681" y="7446"/>
                      <a:pt x="800" y="7941"/>
                    </a:cubicBezTo>
                    <a:cubicBezTo>
                      <a:pt x="881" y="8272"/>
                      <a:pt x="947" y="8611"/>
                      <a:pt x="1080" y="8918"/>
                    </a:cubicBezTo>
                    <a:cubicBezTo>
                      <a:pt x="1257" y="9322"/>
                      <a:pt x="1473" y="9710"/>
                      <a:pt x="1754" y="10057"/>
                    </a:cubicBezTo>
                    <a:cubicBezTo>
                      <a:pt x="1912" y="10252"/>
                      <a:pt x="2069" y="10449"/>
                      <a:pt x="2231" y="10641"/>
                    </a:cubicBezTo>
                    <a:cubicBezTo>
                      <a:pt x="2342" y="10774"/>
                      <a:pt x="2422" y="10918"/>
                      <a:pt x="2434" y="11097"/>
                    </a:cubicBezTo>
                    <a:cubicBezTo>
                      <a:pt x="2453" y="11409"/>
                      <a:pt x="2498" y="11721"/>
                      <a:pt x="2494" y="12032"/>
                    </a:cubicBezTo>
                    <a:cubicBezTo>
                      <a:pt x="2476" y="13564"/>
                      <a:pt x="2527" y="15092"/>
                      <a:pt x="2576" y="16623"/>
                    </a:cubicBezTo>
                    <a:cubicBezTo>
                      <a:pt x="2578" y="16707"/>
                      <a:pt x="2605" y="16758"/>
                      <a:pt x="2683" y="16798"/>
                    </a:cubicBezTo>
                    <a:cubicBezTo>
                      <a:pt x="2809" y="16864"/>
                      <a:pt x="2932" y="16937"/>
                      <a:pt x="3049" y="17019"/>
                    </a:cubicBezTo>
                    <a:cubicBezTo>
                      <a:pt x="3486" y="17327"/>
                      <a:pt x="3997" y="17453"/>
                      <a:pt x="4491" y="17619"/>
                    </a:cubicBezTo>
                    <a:cubicBezTo>
                      <a:pt x="4536" y="17634"/>
                      <a:pt x="4585" y="17634"/>
                      <a:pt x="4632" y="17640"/>
                    </a:cubicBezTo>
                    <a:cubicBezTo>
                      <a:pt x="4915" y="17670"/>
                      <a:pt x="5199" y="17712"/>
                      <a:pt x="5483" y="17727"/>
                    </a:cubicBezTo>
                    <a:cubicBezTo>
                      <a:pt x="5603" y="17733"/>
                      <a:pt x="5723" y="17736"/>
                      <a:pt x="5842" y="17736"/>
                    </a:cubicBezTo>
                    <a:cubicBezTo>
                      <a:pt x="6294" y="17736"/>
                      <a:pt x="6742" y="17692"/>
                      <a:pt x="7183" y="17576"/>
                    </a:cubicBezTo>
                    <a:cubicBezTo>
                      <a:pt x="7426" y="17511"/>
                      <a:pt x="7663" y="17426"/>
                      <a:pt x="7906" y="17358"/>
                    </a:cubicBezTo>
                    <a:cubicBezTo>
                      <a:pt x="8215" y="17271"/>
                      <a:pt x="8509" y="17153"/>
                      <a:pt x="8776" y="16971"/>
                    </a:cubicBezTo>
                    <a:cubicBezTo>
                      <a:pt x="8862" y="16912"/>
                      <a:pt x="8890" y="16851"/>
                      <a:pt x="8875" y="16750"/>
                    </a:cubicBezTo>
                    <a:cubicBezTo>
                      <a:pt x="8854" y="16609"/>
                      <a:pt x="8839" y="16467"/>
                      <a:pt x="8836" y="16324"/>
                    </a:cubicBezTo>
                    <a:cubicBezTo>
                      <a:pt x="8815" y="14840"/>
                      <a:pt x="8785" y="13359"/>
                      <a:pt x="8914" y="11879"/>
                    </a:cubicBezTo>
                    <a:cubicBezTo>
                      <a:pt x="8950" y="11472"/>
                      <a:pt x="8950" y="11062"/>
                      <a:pt x="8967" y="10638"/>
                    </a:cubicBezTo>
                    <a:cubicBezTo>
                      <a:pt x="9084" y="10566"/>
                      <a:pt x="9225" y="10525"/>
                      <a:pt x="9259" y="10368"/>
                    </a:cubicBezTo>
                    <a:cubicBezTo>
                      <a:pt x="9265" y="10335"/>
                      <a:pt x="9315" y="10311"/>
                      <a:pt x="9345" y="10285"/>
                    </a:cubicBezTo>
                    <a:cubicBezTo>
                      <a:pt x="9621" y="10045"/>
                      <a:pt x="9837" y="9761"/>
                      <a:pt x="9985" y="9425"/>
                    </a:cubicBezTo>
                    <a:cubicBezTo>
                      <a:pt x="10248" y="8834"/>
                      <a:pt x="10559" y="8267"/>
                      <a:pt x="10892" y="7715"/>
                    </a:cubicBezTo>
                    <a:cubicBezTo>
                      <a:pt x="11028" y="7487"/>
                      <a:pt x="11177" y="7266"/>
                      <a:pt x="11310" y="7038"/>
                    </a:cubicBezTo>
                    <a:cubicBezTo>
                      <a:pt x="11594" y="6555"/>
                      <a:pt x="11739" y="6034"/>
                      <a:pt x="11648" y="5475"/>
                    </a:cubicBezTo>
                    <a:cubicBezTo>
                      <a:pt x="11601" y="5188"/>
                      <a:pt x="11507" y="4909"/>
                      <a:pt x="11426" y="4628"/>
                    </a:cubicBezTo>
                    <a:lnTo>
                      <a:pt x="11424" y="4627"/>
                    </a:lnTo>
                    <a:cubicBezTo>
                      <a:pt x="11280" y="4127"/>
                      <a:pt x="10932" y="3866"/>
                      <a:pt x="10425" y="3797"/>
                    </a:cubicBezTo>
                    <a:cubicBezTo>
                      <a:pt x="10261" y="3776"/>
                      <a:pt x="10239" y="3743"/>
                      <a:pt x="10264" y="3584"/>
                    </a:cubicBezTo>
                    <a:cubicBezTo>
                      <a:pt x="10270" y="3551"/>
                      <a:pt x="10281" y="3518"/>
                      <a:pt x="10288" y="3485"/>
                    </a:cubicBezTo>
                    <a:cubicBezTo>
                      <a:pt x="10376" y="3085"/>
                      <a:pt x="10437" y="2682"/>
                      <a:pt x="10427" y="2271"/>
                    </a:cubicBezTo>
                    <a:cubicBezTo>
                      <a:pt x="10424" y="2130"/>
                      <a:pt x="10412" y="1983"/>
                      <a:pt x="10365" y="1851"/>
                    </a:cubicBezTo>
                    <a:cubicBezTo>
                      <a:pt x="10168" y="1299"/>
                      <a:pt x="9855" y="832"/>
                      <a:pt x="9336" y="525"/>
                    </a:cubicBezTo>
                    <a:cubicBezTo>
                      <a:pt x="9213" y="452"/>
                      <a:pt x="9086" y="409"/>
                      <a:pt x="8955" y="409"/>
                    </a:cubicBezTo>
                    <a:cubicBezTo>
                      <a:pt x="8894" y="409"/>
                      <a:pt x="8833" y="418"/>
                      <a:pt x="8770" y="438"/>
                    </a:cubicBezTo>
                    <a:cubicBezTo>
                      <a:pt x="8643" y="478"/>
                      <a:pt x="8519" y="540"/>
                      <a:pt x="8402" y="606"/>
                    </a:cubicBezTo>
                    <a:cubicBezTo>
                      <a:pt x="8318" y="653"/>
                      <a:pt x="8271" y="680"/>
                      <a:pt x="8230" y="680"/>
                    </a:cubicBezTo>
                    <a:cubicBezTo>
                      <a:pt x="8181" y="680"/>
                      <a:pt x="8142" y="641"/>
                      <a:pt x="8060" y="553"/>
                    </a:cubicBezTo>
                    <a:cubicBezTo>
                      <a:pt x="7981" y="469"/>
                      <a:pt x="7913" y="372"/>
                      <a:pt x="7823" y="301"/>
                    </a:cubicBezTo>
                    <a:cubicBezTo>
                      <a:pt x="7708" y="210"/>
                      <a:pt x="7586" y="102"/>
                      <a:pt x="7450" y="66"/>
                    </a:cubicBezTo>
                    <a:cubicBezTo>
                      <a:pt x="7290" y="22"/>
                      <a:pt x="7132" y="0"/>
                      <a:pt x="69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53"/>
              <p:cNvSpPr/>
              <p:nvPr/>
            </p:nvSpPr>
            <p:spPr>
              <a:xfrm>
                <a:off x="2072275" y="1920825"/>
                <a:ext cx="9325" cy="2250"/>
              </a:xfrm>
              <a:custGeom>
                <a:rect b="b" l="l" r="r" t="t"/>
                <a:pathLst>
                  <a:path extrusionOk="0" h="90" w="373">
                    <a:moveTo>
                      <a:pt x="234" y="0"/>
                    </a:moveTo>
                    <a:cubicBezTo>
                      <a:pt x="179" y="0"/>
                      <a:pt x="118" y="26"/>
                      <a:pt x="1" y="85"/>
                    </a:cubicBezTo>
                    <a:cubicBezTo>
                      <a:pt x="37" y="88"/>
                      <a:pt x="71" y="89"/>
                      <a:pt x="103" y="89"/>
                    </a:cubicBezTo>
                    <a:cubicBezTo>
                      <a:pt x="216" y="89"/>
                      <a:pt x="305" y="73"/>
                      <a:pt x="373" y="42"/>
                    </a:cubicBezTo>
                    <a:cubicBezTo>
                      <a:pt x="315" y="15"/>
                      <a:pt x="276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53"/>
              <p:cNvSpPr/>
              <p:nvPr/>
            </p:nvSpPr>
            <p:spPr>
              <a:xfrm>
                <a:off x="2174500" y="1788475"/>
                <a:ext cx="3575" cy="4700"/>
              </a:xfrm>
              <a:custGeom>
                <a:rect b="b" l="l" r="r" t="t"/>
                <a:pathLst>
                  <a:path extrusionOk="0" h="188" w="143">
                    <a:moveTo>
                      <a:pt x="18" y="0"/>
                    </a:moveTo>
                    <a:cubicBezTo>
                      <a:pt x="12" y="8"/>
                      <a:pt x="6" y="12"/>
                      <a:pt x="0" y="20"/>
                    </a:cubicBezTo>
                    <a:cubicBezTo>
                      <a:pt x="45" y="75"/>
                      <a:pt x="90" y="131"/>
                      <a:pt x="134" y="188"/>
                    </a:cubicBezTo>
                    <a:cubicBezTo>
                      <a:pt x="143" y="84"/>
                      <a:pt x="98" y="29"/>
                      <a:pt x="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7" name="Google Shape;487;p53"/>
          <p:cNvSpPr/>
          <p:nvPr/>
        </p:nvSpPr>
        <p:spPr>
          <a:xfrm>
            <a:off x="8250806" y="4077907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88" name="Google Shape;488;p53"/>
          <p:cNvPicPr preferRelativeResize="0"/>
          <p:nvPr/>
        </p:nvPicPr>
        <p:blipFill rotWithShape="1">
          <a:blip r:embed="rId3">
            <a:alphaModFix/>
          </a:blip>
          <a:srcRect b="7384" l="0" r="0" t="4393"/>
          <a:stretch/>
        </p:blipFill>
        <p:spPr>
          <a:xfrm>
            <a:off x="5911100" y="2159725"/>
            <a:ext cx="1623300" cy="15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5175" y="2133250"/>
            <a:ext cx="1755606" cy="16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7713" y="2133243"/>
            <a:ext cx="1623300" cy="163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4"/>
          <p:cNvSpPr txBox="1"/>
          <p:nvPr>
            <p:ph type="title"/>
          </p:nvPr>
        </p:nvSpPr>
        <p:spPr>
          <a:xfrm>
            <a:off x="715050" y="507600"/>
            <a:ext cx="77139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Future improvements</a:t>
            </a:r>
            <a:endParaRPr u="sng">
              <a:solidFill>
                <a:schemeClr val="lt1"/>
              </a:solidFill>
            </a:endParaRPr>
          </a:p>
        </p:txBody>
      </p:sp>
      <p:sp>
        <p:nvSpPr>
          <p:cNvPr id="496" name="Google Shape;496;p54"/>
          <p:cNvSpPr txBox="1"/>
          <p:nvPr>
            <p:ph idx="2" type="subTitle"/>
          </p:nvPr>
        </p:nvSpPr>
        <p:spPr>
          <a:xfrm>
            <a:off x="715100" y="3380100"/>
            <a:ext cx="26313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Expanding</a:t>
            </a:r>
            <a:r>
              <a:rPr lang="en"/>
              <a:t> our </a:t>
            </a:r>
            <a:r>
              <a:rPr lang="en"/>
              <a:t>word bank</a:t>
            </a:r>
            <a:endParaRPr/>
          </a:p>
        </p:txBody>
      </p:sp>
      <p:sp>
        <p:nvSpPr>
          <p:cNvPr id="497" name="Google Shape;497;p54"/>
          <p:cNvSpPr txBox="1"/>
          <p:nvPr>
            <p:ph idx="4" type="subTitle"/>
          </p:nvPr>
        </p:nvSpPr>
        <p:spPr>
          <a:xfrm>
            <a:off x="5925750" y="3391800"/>
            <a:ext cx="24771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our project in AR</a:t>
            </a:r>
            <a:endParaRPr/>
          </a:p>
        </p:txBody>
      </p:sp>
      <p:sp>
        <p:nvSpPr>
          <p:cNvPr id="498" name="Google Shape;498;p54"/>
          <p:cNvSpPr txBox="1"/>
          <p:nvPr>
            <p:ph idx="6" type="subTitle"/>
          </p:nvPr>
        </p:nvSpPr>
        <p:spPr>
          <a:xfrm>
            <a:off x="3453175" y="3391800"/>
            <a:ext cx="23658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</a:t>
            </a:r>
            <a:r>
              <a:rPr lang="en"/>
              <a:t> a user profile (tracking user progress)</a:t>
            </a:r>
            <a:endParaRPr/>
          </a:p>
        </p:txBody>
      </p:sp>
      <p:pic>
        <p:nvPicPr>
          <p:cNvPr id="499" name="Google Shape;499;p54"/>
          <p:cNvPicPr preferRelativeResize="0"/>
          <p:nvPr/>
        </p:nvPicPr>
        <p:blipFill rotWithShape="1">
          <a:blip r:embed="rId3">
            <a:alphaModFix/>
          </a:blip>
          <a:srcRect b="0" l="0" r="2524" t="12249"/>
          <a:stretch/>
        </p:blipFill>
        <p:spPr>
          <a:xfrm>
            <a:off x="6025500" y="1315200"/>
            <a:ext cx="2141400" cy="20649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0" name="Google Shape;500;p54"/>
          <p:cNvPicPr preferRelativeResize="0"/>
          <p:nvPr/>
        </p:nvPicPr>
        <p:blipFill rotWithShape="1">
          <a:blip r:embed="rId4">
            <a:alphaModFix/>
          </a:blip>
          <a:srcRect b="0" l="0" r="4915" t="0"/>
          <a:stretch/>
        </p:blipFill>
        <p:spPr>
          <a:xfrm>
            <a:off x="912475" y="1187675"/>
            <a:ext cx="2239800" cy="2204100"/>
          </a:xfrm>
          <a:prstGeom prst="flowChartConnector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1" name="Google Shape;501;p54"/>
          <p:cNvPicPr preferRelativeResize="0"/>
          <p:nvPr/>
        </p:nvPicPr>
        <p:blipFill rotWithShape="1">
          <a:blip r:embed="rId5">
            <a:alphaModFix/>
          </a:blip>
          <a:srcRect b="27640" l="0" r="0" t="5465"/>
          <a:stretch/>
        </p:blipFill>
        <p:spPr>
          <a:xfrm>
            <a:off x="3590875" y="1315195"/>
            <a:ext cx="2090400" cy="20649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2" name="Google Shape;502;p54"/>
          <p:cNvSpPr txBox="1"/>
          <p:nvPr/>
        </p:nvSpPr>
        <p:spPr>
          <a:xfrm>
            <a:off x="255800" y="315250"/>
            <a:ext cx="17997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Adding</a:t>
            </a:r>
            <a:r>
              <a:rPr b="1" lang="en" sz="22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 gravity </a:t>
            </a:r>
            <a:endParaRPr b="1" sz="220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3615250" y="1507825"/>
            <a:ext cx="4142700" cy="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Introduction</a:t>
            </a:r>
            <a:endParaRPr u="sng">
              <a:solidFill>
                <a:schemeClr val="lt1"/>
              </a:solidFill>
            </a:endParaRPr>
          </a:p>
        </p:txBody>
      </p:sp>
      <p:sp>
        <p:nvSpPr>
          <p:cNvPr id="224" name="Google Shape;224;p28"/>
          <p:cNvSpPr txBox="1"/>
          <p:nvPr>
            <p:ph idx="1" type="subTitle"/>
          </p:nvPr>
        </p:nvSpPr>
        <p:spPr>
          <a:xfrm>
            <a:off x="3695050" y="2185075"/>
            <a:ext cx="50064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" sz="2200"/>
              <a:t>O</a:t>
            </a:r>
            <a:r>
              <a:rPr b="1" lang="en" sz="1700"/>
              <a:t>ur project is designed to address the critical need for effective American Sign Language (ASL) education.</a:t>
            </a:r>
            <a:endParaRPr b="1"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b="1"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1188663" y="2921047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2297775" y="1660809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1382925" y="2811800"/>
            <a:ext cx="720576" cy="1327594"/>
            <a:chOff x="3980136" y="2429993"/>
            <a:chExt cx="720576" cy="1327594"/>
          </a:xfrm>
        </p:grpSpPr>
        <p:sp>
          <p:nvSpPr>
            <p:cNvPr id="228" name="Google Shape;228;p28"/>
            <p:cNvSpPr/>
            <p:nvPr/>
          </p:nvSpPr>
          <p:spPr>
            <a:xfrm>
              <a:off x="3980136" y="2429993"/>
              <a:ext cx="720519" cy="1327594"/>
            </a:xfrm>
            <a:custGeom>
              <a:rect b="b" l="l" r="r" t="t"/>
              <a:pathLst>
                <a:path extrusionOk="0" h="19321" w="10486">
                  <a:moveTo>
                    <a:pt x="2614" y="6556"/>
                  </a:moveTo>
                  <a:cubicBezTo>
                    <a:pt x="2604" y="6579"/>
                    <a:pt x="2587" y="6600"/>
                    <a:pt x="2568" y="6618"/>
                  </a:cubicBezTo>
                  <a:cubicBezTo>
                    <a:pt x="2587" y="6600"/>
                    <a:pt x="2602" y="6579"/>
                    <a:pt x="2614" y="6556"/>
                  </a:cubicBezTo>
                  <a:close/>
                  <a:moveTo>
                    <a:pt x="4969" y="1"/>
                  </a:moveTo>
                  <a:cubicBezTo>
                    <a:pt x="4614" y="1"/>
                    <a:pt x="4441" y="171"/>
                    <a:pt x="4475" y="675"/>
                  </a:cubicBezTo>
                  <a:cubicBezTo>
                    <a:pt x="4494" y="958"/>
                    <a:pt x="4551" y="1237"/>
                    <a:pt x="4605" y="1516"/>
                  </a:cubicBezTo>
                  <a:cubicBezTo>
                    <a:pt x="4760" y="2318"/>
                    <a:pt x="4808" y="3123"/>
                    <a:pt x="4722" y="3937"/>
                  </a:cubicBezTo>
                  <a:cubicBezTo>
                    <a:pt x="4670" y="4433"/>
                    <a:pt x="4631" y="4930"/>
                    <a:pt x="4575" y="5425"/>
                  </a:cubicBezTo>
                  <a:cubicBezTo>
                    <a:pt x="4548" y="5664"/>
                    <a:pt x="4505" y="5901"/>
                    <a:pt x="4406" y="6145"/>
                  </a:cubicBezTo>
                  <a:cubicBezTo>
                    <a:pt x="4281" y="6115"/>
                    <a:pt x="4169" y="6088"/>
                    <a:pt x="4056" y="6060"/>
                  </a:cubicBezTo>
                  <a:cubicBezTo>
                    <a:pt x="3891" y="6017"/>
                    <a:pt x="3726" y="5993"/>
                    <a:pt x="3563" y="5993"/>
                  </a:cubicBezTo>
                  <a:cubicBezTo>
                    <a:pt x="3352" y="5993"/>
                    <a:pt x="3142" y="6034"/>
                    <a:pt x="2937" y="6126"/>
                  </a:cubicBezTo>
                  <a:cubicBezTo>
                    <a:pt x="2698" y="6232"/>
                    <a:pt x="2553" y="6417"/>
                    <a:pt x="2493" y="6673"/>
                  </a:cubicBezTo>
                  <a:cubicBezTo>
                    <a:pt x="2497" y="6670"/>
                    <a:pt x="2500" y="6667"/>
                    <a:pt x="2503" y="6666"/>
                  </a:cubicBezTo>
                  <a:lnTo>
                    <a:pt x="2503" y="6666"/>
                  </a:lnTo>
                  <a:lnTo>
                    <a:pt x="2452" y="6753"/>
                  </a:lnTo>
                  <a:lnTo>
                    <a:pt x="2455" y="6754"/>
                  </a:lnTo>
                  <a:cubicBezTo>
                    <a:pt x="2374" y="6729"/>
                    <a:pt x="2290" y="6708"/>
                    <a:pt x="2204" y="6690"/>
                  </a:cubicBezTo>
                  <a:cubicBezTo>
                    <a:pt x="2108" y="6671"/>
                    <a:pt x="2012" y="6661"/>
                    <a:pt x="1917" y="6661"/>
                  </a:cubicBezTo>
                  <a:cubicBezTo>
                    <a:pt x="1828" y="6661"/>
                    <a:pt x="1740" y="6670"/>
                    <a:pt x="1651" y="6690"/>
                  </a:cubicBezTo>
                  <a:cubicBezTo>
                    <a:pt x="1261" y="6778"/>
                    <a:pt x="911" y="6963"/>
                    <a:pt x="560" y="7145"/>
                  </a:cubicBezTo>
                  <a:cubicBezTo>
                    <a:pt x="495" y="7179"/>
                    <a:pt x="422" y="7230"/>
                    <a:pt x="392" y="7292"/>
                  </a:cubicBezTo>
                  <a:cubicBezTo>
                    <a:pt x="293" y="7503"/>
                    <a:pt x="192" y="7719"/>
                    <a:pt x="128" y="7943"/>
                  </a:cubicBezTo>
                  <a:cubicBezTo>
                    <a:pt x="14" y="8331"/>
                    <a:pt x="0" y="8735"/>
                    <a:pt x="15" y="9137"/>
                  </a:cubicBezTo>
                  <a:cubicBezTo>
                    <a:pt x="39" y="9844"/>
                    <a:pt x="98" y="10548"/>
                    <a:pt x="215" y="11245"/>
                  </a:cubicBezTo>
                  <a:cubicBezTo>
                    <a:pt x="330" y="11937"/>
                    <a:pt x="583" y="12566"/>
                    <a:pt x="1045" y="13098"/>
                  </a:cubicBezTo>
                  <a:cubicBezTo>
                    <a:pt x="1231" y="13311"/>
                    <a:pt x="1438" y="13506"/>
                    <a:pt x="1622" y="13694"/>
                  </a:cubicBezTo>
                  <a:cubicBezTo>
                    <a:pt x="1658" y="13877"/>
                    <a:pt x="1706" y="14050"/>
                    <a:pt x="1724" y="14225"/>
                  </a:cubicBezTo>
                  <a:cubicBezTo>
                    <a:pt x="1783" y="14803"/>
                    <a:pt x="1850" y="15382"/>
                    <a:pt x="1880" y="15963"/>
                  </a:cubicBezTo>
                  <a:cubicBezTo>
                    <a:pt x="1924" y="16848"/>
                    <a:pt x="1937" y="17735"/>
                    <a:pt x="1964" y="18621"/>
                  </a:cubicBezTo>
                  <a:cubicBezTo>
                    <a:pt x="1964" y="18635"/>
                    <a:pt x="1967" y="18648"/>
                    <a:pt x="1966" y="18662"/>
                  </a:cubicBezTo>
                  <a:cubicBezTo>
                    <a:pt x="1960" y="18783"/>
                    <a:pt x="2020" y="18861"/>
                    <a:pt x="2126" y="18903"/>
                  </a:cubicBezTo>
                  <a:cubicBezTo>
                    <a:pt x="2256" y="18953"/>
                    <a:pt x="2388" y="18995"/>
                    <a:pt x="2518" y="19041"/>
                  </a:cubicBezTo>
                  <a:cubicBezTo>
                    <a:pt x="2940" y="19187"/>
                    <a:pt x="3376" y="19268"/>
                    <a:pt x="3817" y="19307"/>
                  </a:cubicBezTo>
                  <a:cubicBezTo>
                    <a:pt x="3921" y="19316"/>
                    <a:pt x="4023" y="19320"/>
                    <a:pt x="4125" y="19320"/>
                  </a:cubicBezTo>
                  <a:cubicBezTo>
                    <a:pt x="4768" y="19320"/>
                    <a:pt x="5385" y="19153"/>
                    <a:pt x="5990" y="18930"/>
                  </a:cubicBezTo>
                  <a:cubicBezTo>
                    <a:pt x="6398" y="18780"/>
                    <a:pt x="6727" y="18522"/>
                    <a:pt x="6977" y="18168"/>
                  </a:cubicBezTo>
                  <a:cubicBezTo>
                    <a:pt x="7034" y="18089"/>
                    <a:pt x="7073" y="17991"/>
                    <a:pt x="7144" y="17931"/>
                  </a:cubicBezTo>
                  <a:cubicBezTo>
                    <a:pt x="7270" y="17822"/>
                    <a:pt x="7294" y="17690"/>
                    <a:pt x="7277" y="17538"/>
                  </a:cubicBezTo>
                  <a:cubicBezTo>
                    <a:pt x="7270" y="17475"/>
                    <a:pt x="7264" y="17414"/>
                    <a:pt x="7259" y="17352"/>
                  </a:cubicBezTo>
                  <a:cubicBezTo>
                    <a:pt x="7222" y="16840"/>
                    <a:pt x="7201" y="16329"/>
                    <a:pt x="7144" y="15820"/>
                  </a:cubicBezTo>
                  <a:cubicBezTo>
                    <a:pt x="7069" y="15143"/>
                    <a:pt x="7048" y="14465"/>
                    <a:pt x="7055" y="13785"/>
                  </a:cubicBezTo>
                  <a:cubicBezTo>
                    <a:pt x="7058" y="13557"/>
                    <a:pt x="7072" y="13326"/>
                    <a:pt x="7045" y="13101"/>
                  </a:cubicBezTo>
                  <a:cubicBezTo>
                    <a:pt x="7025" y="12926"/>
                    <a:pt x="7078" y="12807"/>
                    <a:pt x="7208" y="12707"/>
                  </a:cubicBezTo>
                  <a:cubicBezTo>
                    <a:pt x="7246" y="12677"/>
                    <a:pt x="7283" y="12645"/>
                    <a:pt x="7321" y="12615"/>
                  </a:cubicBezTo>
                  <a:cubicBezTo>
                    <a:pt x="7705" y="12290"/>
                    <a:pt x="7996" y="11902"/>
                    <a:pt x="8122" y="11406"/>
                  </a:cubicBezTo>
                  <a:cubicBezTo>
                    <a:pt x="8161" y="11259"/>
                    <a:pt x="8209" y="11113"/>
                    <a:pt x="8241" y="10965"/>
                  </a:cubicBezTo>
                  <a:cubicBezTo>
                    <a:pt x="8358" y="10438"/>
                    <a:pt x="8469" y="9910"/>
                    <a:pt x="8578" y="9391"/>
                  </a:cubicBezTo>
                  <a:cubicBezTo>
                    <a:pt x="8272" y="8722"/>
                    <a:pt x="8034" y="8031"/>
                    <a:pt x="7828" y="7304"/>
                  </a:cubicBezTo>
                  <a:cubicBezTo>
                    <a:pt x="7968" y="7238"/>
                    <a:pt x="8086" y="7184"/>
                    <a:pt x="8202" y="7124"/>
                  </a:cubicBezTo>
                  <a:cubicBezTo>
                    <a:pt x="8373" y="7034"/>
                    <a:pt x="8548" y="6948"/>
                    <a:pt x="8712" y="6844"/>
                  </a:cubicBezTo>
                  <a:cubicBezTo>
                    <a:pt x="8970" y="6682"/>
                    <a:pt x="9216" y="6502"/>
                    <a:pt x="9473" y="6339"/>
                  </a:cubicBezTo>
                  <a:cubicBezTo>
                    <a:pt x="9899" y="6069"/>
                    <a:pt x="10187" y="5688"/>
                    <a:pt x="10388" y="5235"/>
                  </a:cubicBezTo>
                  <a:cubicBezTo>
                    <a:pt x="10479" y="5029"/>
                    <a:pt x="10485" y="4819"/>
                    <a:pt x="10403" y="4609"/>
                  </a:cubicBezTo>
                  <a:cubicBezTo>
                    <a:pt x="10328" y="4418"/>
                    <a:pt x="10152" y="4294"/>
                    <a:pt x="9949" y="4294"/>
                  </a:cubicBezTo>
                  <a:cubicBezTo>
                    <a:pt x="9944" y="4294"/>
                    <a:pt x="9939" y="4294"/>
                    <a:pt x="9935" y="4294"/>
                  </a:cubicBezTo>
                  <a:cubicBezTo>
                    <a:pt x="9867" y="4295"/>
                    <a:pt x="9795" y="4307"/>
                    <a:pt x="9732" y="4331"/>
                  </a:cubicBezTo>
                  <a:cubicBezTo>
                    <a:pt x="9476" y="4433"/>
                    <a:pt x="9224" y="4546"/>
                    <a:pt x="8967" y="4649"/>
                  </a:cubicBezTo>
                  <a:cubicBezTo>
                    <a:pt x="8401" y="4877"/>
                    <a:pt x="7836" y="5101"/>
                    <a:pt x="7270" y="5326"/>
                  </a:cubicBezTo>
                  <a:cubicBezTo>
                    <a:pt x="7232" y="5341"/>
                    <a:pt x="7192" y="5350"/>
                    <a:pt x="7144" y="5364"/>
                  </a:cubicBezTo>
                  <a:cubicBezTo>
                    <a:pt x="6992" y="5181"/>
                    <a:pt x="6853" y="4981"/>
                    <a:pt x="6592" y="4960"/>
                  </a:cubicBezTo>
                  <a:cubicBezTo>
                    <a:pt x="6587" y="4885"/>
                    <a:pt x="6583" y="4829"/>
                    <a:pt x="6583" y="4775"/>
                  </a:cubicBezTo>
                  <a:cubicBezTo>
                    <a:pt x="6583" y="4373"/>
                    <a:pt x="6587" y="3971"/>
                    <a:pt x="6581" y="3569"/>
                  </a:cubicBezTo>
                  <a:cubicBezTo>
                    <a:pt x="6575" y="3266"/>
                    <a:pt x="6556" y="2961"/>
                    <a:pt x="6539" y="2657"/>
                  </a:cubicBezTo>
                  <a:cubicBezTo>
                    <a:pt x="6524" y="2373"/>
                    <a:pt x="6508" y="2090"/>
                    <a:pt x="6487" y="1808"/>
                  </a:cubicBezTo>
                  <a:cubicBezTo>
                    <a:pt x="6455" y="1423"/>
                    <a:pt x="6338" y="1065"/>
                    <a:pt x="6185" y="711"/>
                  </a:cubicBezTo>
                  <a:cubicBezTo>
                    <a:pt x="5974" y="226"/>
                    <a:pt x="5571" y="52"/>
                    <a:pt x="5096" y="7"/>
                  </a:cubicBezTo>
                  <a:cubicBezTo>
                    <a:pt x="5051" y="3"/>
                    <a:pt x="5009" y="1"/>
                    <a:pt x="496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" name="Google Shape;229;p28"/>
            <p:cNvGrpSpPr/>
            <p:nvPr/>
          </p:nvGrpSpPr>
          <p:grpSpPr>
            <a:xfrm>
              <a:off x="3980192" y="2430028"/>
              <a:ext cx="720519" cy="1327525"/>
              <a:chOff x="3028500" y="1940475"/>
              <a:chExt cx="262150" cy="483000"/>
            </a:xfrm>
          </p:grpSpPr>
          <p:sp>
            <p:nvSpPr>
              <p:cNvPr id="230" name="Google Shape;230;p28"/>
              <p:cNvSpPr/>
              <p:nvPr/>
            </p:nvSpPr>
            <p:spPr>
              <a:xfrm>
                <a:off x="3089800" y="2050725"/>
                <a:ext cx="198000" cy="197700"/>
              </a:xfrm>
              <a:custGeom>
                <a:rect b="b" l="l" r="r" t="t"/>
                <a:pathLst>
                  <a:path extrusionOk="0" h="7908" w="7920">
                    <a:moveTo>
                      <a:pt x="2659" y="2354"/>
                    </a:moveTo>
                    <a:cubicBezTo>
                      <a:pt x="2821" y="2414"/>
                      <a:pt x="2866" y="2536"/>
                      <a:pt x="2886" y="2674"/>
                    </a:cubicBezTo>
                    <a:cubicBezTo>
                      <a:pt x="2871" y="2681"/>
                      <a:pt x="2854" y="2689"/>
                      <a:pt x="2839" y="2695"/>
                    </a:cubicBezTo>
                    <a:cubicBezTo>
                      <a:pt x="2779" y="2582"/>
                      <a:pt x="2719" y="2468"/>
                      <a:pt x="2659" y="2354"/>
                    </a:cubicBezTo>
                    <a:close/>
                    <a:moveTo>
                      <a:pt x="7481" y="1"/>
                    </a:moveTo>
                    <a:cubicBezTo>
                      <a:pt x="7440" y="1"/>
                      <a:pt x="7397" y="6"/>
                      <a:pt x="7353" y="18"/>
                    </a:cubicBezTo>
                    <a:cubicBezTo>
                      <a:pt x="7194" y="61"/>
                      <a:pt x="7037" y="123"/>
                      <a:pt x="6884" y="187"/>
                    </a:cubicBezTo>
                    <a:cubicBezTo>
                      <a:pt x="6029" y="543"/>
                      <a:pt x="5174" y="906"/>
                      <a:pt x="4317" y="1260"/>
                    </a:cubicBezTo>
                    <a:cubicBezTo>
                      <a:pt x="4152" y="1328"/>
                      <a:pt x="3977" y="1370"/>
                      <a:pt x="3804" y="1421"/>
                    </a:cubicBezTo>
                    <a:cubicBezTo>
                      <a:pt x="3565" y="1491"/>
                      <a:pt x="3325" y="1557"/>
                      <a:pt x="3087" y="1629"/>
                    </a:cubicBezTo>
                    <a:cubicBezTo>
                      <a:pt x="2794" y="1715"/>
                      <a:pt x="2503" y="1802"/>
                      <a:pt x="2212" y="1895"/>
                    </a:cubicBezTo>
                    <a:cubicBezTo>
                      <a:pt x="2185" y="1903"/>
                      <a:pt x="2159" y="1907"/>
                      <a:pt x="2134" y="1907"/>
                    </a:cubicBezTo>
                    <a:cubicBezTo>
                      <a:pt x="2088" y="1907"/>
                      <a:pt x="2044" y="1895"/>
                      <a:pt x="1995" y="1881"/>
                    </a:cubicBezTo>
                    <a:cubicBezTo>
                      <a:pt x="1735" y="1811"/>
                      <a:pt x="1472" y="1740"/>
                      <a:pt x="1207" y="1704"/>
                    </a:cubicBezTo>
                    <a:cubicBezTo>
                      <a:pt x="1168" y="1699"/>
                      <a:pt x="1129" y="1697"/>
                      <a:pt x="1090" y="1697"/>
                    </a:cubicBezTo>
                    <a:cubicBezTo>
                      <a:pt x="965" y="1697"/>
                      <a:pt x="836" y="1719"/>
                      <a:pt x="713" y="1743"/>
                    </a:cubicBezTo>
                    <a:cubicBezTo>
                      <a:pt x="473" y="1791"/>
                      <a:pt x="280" y="1919"/>
                      <a:pt x="162" y="2145"/>
                    </a:cubicBezTo>
                    <a:cubicBezTo>
                      <a:pt x="140" y="2190"/>
                      <a:pt x="99" y="2226"/>
                      <a:pt x="51" y="2255"/>
                    </a:cubicBezTo>
                    <a:lnTo>
                      <a:pt x="0" y="2342"/>
                    </a:lnTo>
                    <a:cubicBezTo>
                      <a:pt x="515" y="2497"/>
                      <a:pt x="955" y="2792"/>
                      <a:pt x="1366" y="3140"/>
                    </a:cubicBezTo>
                    <a:cubicBezTo>
                      <a:pt x="1613" y="3352"/>
                      <a:pt x="1855" y="3569"/>
                      <a:pt x="2104" y="3779"/>
                    </a:cubicBezTo>
                    <a:cubicBezTo>
                      <a:pt x="2245" y="3898"/>
                      <a:pt x="2358" y="4034"/>
                      <a:pt x="2434" y="4201"/>
                    </a:cubicBezTo>
                    <a:cubicBezTo>
                      <a:pt x="2479" y="4303"/>
                      <a:pt x="2530" y="4401"/>
                      <a:pt x="2577" y="4503"/>
                    </a:cubicBezTo>
                    <a:cubicBezTo>
                      <a:pt x="2752" y="4897"/>
                      <a:pt x="2758" y="4897"/>
                      <a:pt x="2703" y="5320"/>
                    </a:cubicBezTo>
                    <a:cubicBezTo>
                      <a:pt x="2668" y="5580"/>
                      <a:pt x="2610" y="5836"/>
                      <a:pt x="2565" y="6096"/>
                    </a:cubicBezTo>
                    <a:cubicBezTo>
                      <a:pt x="2553" y="6156"/>
                      <a:pt x="2539" y="6219"/>
                      <a:pt x="2539" y="6281"/>
                    </a:cubicBezTo>
                    <a:cubicBezTo>
                      <a:pt x="2542" y="6702"/>
                      <a:pt x="2544" y="7125"/>
                      <a:pt x="2556" y="7548"/>
                    </a:cubicBezTo>
                    <a:cubicBezTo>
                      <a:pt x="2560" y="7744"/>
                      <a:pt x="2626" y="7816"/>
                      <a:pt x="2818" y="7868"/>
                    </a:cubicBezTo>
                    <a:cubicBezTo>
                      <a:pt x="2894" y="7888"/>
                      <a:pt x="2971" y="7907"/>
                      <a:pt x="3048" y="7907"/>
                    </a:cubicBezTo>
                    <a:cubicBezTo>
                      <a:pt x="3054" y="7907"/>
                      <a:pt x="3059" y="7907"/>
                      <a:pt x="3064" y="7907"/>
                    </a:cubicBezTo>
                    <a:cubicBezTo>
                      <a:pt x="3354" y="7898"/>
                      <a:pt x="3579" y="7787"/>
                      <a:pt x="3589" y="7422"/>
                    </a:cubicBezTo>
                    <a:cubicBezTo>
                      <a:pt x="3591" y="7319"/>
                      <a:pt x="3589" y="7215"/>
                      <a:pt x="3591" y="7110"/>
                    </a:cubicBezTo>
                    <a:cubicBezTo>
                      <a:pt x="3606" y="6585"/>
                      <a:pt x="3618" y="6059"/>
                      <a:pt x="3634" y="5533"/>
                    </a:cubicBezTo>
                    <a:cubicBezTo>
                      <a:pt x="3645" y="5160"/>
                      <a:pt x="3657" y="4785"/>
                      <a:pt x="3672" y="4411"/>
                    </a:cubicBezTo>
                    <a:cubicBezTo>
                      <a:pt x="3684" y="4114"/>
                      <a:pt x="3595" y="3856"/>
                      <a:pt x="3408" y="3623"/>
                    </a:cubicBezTo>
                    <a:cubicBezTo>
                      <a:pt x="3133" y="3283"/>
                      <a:pt x="2865" y="2941"/>
                      <a:pt x="2503" y="2684"/>
                    </a:cubicBezTo>
                    <a:cubicBezTo>
                      <a:pt x="2394" y="2608"/>
                      <a:pt x="2280" y="2527"/>
                      <a:pt x="2239" y="2364"/>
                    </a:cubicBezTo>
                    <a:lnTo>
                      <a:pt x="2239" y="2364"/>
                    </a:lnTo>
                    <a:cubicBezTo>
                      <a:pt x="2284" y="2384"/>
                      <a:pt x="2334" y="2396"/>
                      <a:pt x="2371" y="2423"/>
                    </a:cubicBezTo>
                    <a:cubicBezTo>
                      <a:pt x="2716" y="2674"/>
                      <a:pt x="3033" y="2953"/>
                      <a:pt x="3288" y="3293"/>
                    </a:cubicBezTo>
                    <a:cubicBezTo>
                      <a:pt x="3354" y="3381"/>
                      <a:pt x="3422" y="3416"/>
                      <a:pt x="3509" y="3416"/>
                    </a:cubicBezTo>
                    <a:cubicBezTo>
                      <a:pt x="3539" y="3416"/>
                      <a:pt x="3571" y="3412"/>
                      <a:pt x="3606" y="3404"/>
                    </a:cubicBezTo>
                    <a:cubicBezTo>
                      <a:pt x="4118" y="3298"/>
                      <a:pt x="4587" y="3071"/>
                      <a:pt x="5073" y="2891"/>
                    </a:cubicBezTo>
                    <a:cubicBezTo>
                      <a:pt x="5561" y="2710"/>
                      <a:pt x="6023" y="2473"/>
                      <a:pt x="6446" y="2165"/>
                    </a:cubicBezTo>
                    <a:cubicBezTo>
                      <a:pt x="6614" y="2042"/>
                      <a:pt x="6797" y="1941"/>
                      <a:pt x="6970" y="1826"/>
                    </a:cubicBezTo>
                    <a:cubicBezTo>
                      <a:pt x="7350" y="1574"/>
                      <a:pt x="7624" y="1232"/>
                      <a:pt x="7809" y="816"/>
                    </a:cubicBezTo>
                    <a:cubicBezTo>
                      <a:pt x="7876" y="663"/>
                      <a:pt x="7920" y="504"/>
                      <a:pt x="7873" y="333"/>
                    </a:cubicBezTo>
                    <a:cubicBezTo>
                      <a:pt x="7815" y="124"/>
                      <a:pt x="7671" y="1"/>
                      <a:pt x="7481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3031350" y="2109475"/>
                <a:ext cx="207800" cy="309950"/>
              </a:xfrm>
              <a:custGeom>
                <a:rect b="b" l="l" r="r" t="t"/>
                <a:pathLst>
                  <a:path extrusionOk="0" h="12398" w="8312">
                    <a:moveTo>
                      <a:pt x="1774" y="1"/>
                    </a:moveTo>
                    <a:cubicBezTo>
                      <a:pt x="1608" y="1"/>
                      <a:pt x="1445" y="33"/>
                      <a:pt x="1284" y="103"/>
                    </a:cubicBezTo>
                    <a:cubicBezTo>
                      <a:pt x="1093" y="187"/>
                      <a:pt x="904" y="270"/>
                      <a:pt x="710" y="349"/>
                    </a:cubicBezTo>
                    <a:cubicBezTo>
                      <a:pt x="538" y="420"/>
                      <a:pt x="394" y="529"/>
                      <a:pt x="310" y="694"/>
                    </a:cubicBezTo>
                    <a:cubicBezTo>
                      <a:pt x="229" y="853"/>
                      <a:pt x="154" y="1020"/>
                      <a:pt x="106" y="1191"/>
                    </a:cubicBezTo>
                    <a:cubicBezTo>
                      <a:pt x="5" y="1539"/>
                      <a:pt x="1" y="1901"/>
                      <a:pt x="4" y="2262"/>
                    </a:cubicBezTo>
                    <a:cubicBezTo>
                      <a:pt x="13" y="2984"/>
                      <a:pt x="80" y="3698"/>
                      <a:pt x="187" y="4412"/>
                    </a:cubicBezTo>
                    <a:lnTo>
                      <a:pt x="185" y="4412"/>
                    </a:lnTo>
                    <a:cubicBezTo>
                      <a:pt x="295" y="5147"/>
                      <a:pt x="560" y="5802"/>
                      <a:pt x="1071" y="6345"/>
                    </a:cubicBezTo>
                    <a:cubicBezTo>
                      <a:pt x="1503" y="6804"/>
                      <a:pt x="1980" y="7217"/>
                      <a:pt x="2485" y="7595"/>
                    </a:cubicBezTo>
                    <a:cubicBezTo>
                      <a:pt x="2530" y="7629"/>
                      <a:pt x="2577" y="7662"/>
                      <a:pt x="2622" y="7695"/>
                    </a:cubicBezTo>
                    <a:cubicBezTo>
                      <a:pt x="2244" y="7646"/>
                      <a:pt x="2044" y="7319"/>
                      <a:pt x="1726" y="7137"/>
                    </a:cubicBezTo>
                    <a:lnTo>
                      <a:pt x="1726" y="7137"/>
                    </a:lnTo>
                    <a:cubicBezTo>
                      <a:pt x="1731" y="7215"/>
                      <a:pt x="1734" y="7269"/>
                      <a:pt x="1740" y="7322"/>
                    </a:cubicBezTo>
                    <a:cubicBezTo>
                      <a:pt x="1776" y="7680"/>
                      <a:pt x="1824" y="8037"/>
                      <a:pt x="1849" y="8397"/>
                    </a:cubicBezTo>
                    <a:cubicBezTo>
                      <a:pt x="1899" y="9109"/>
                      <a:pt x="1941" y="9820"/>
                      <a:pt x="1975" y="10532"/>
                    </a:cubicBezTo>
                    <a:cubicBezTo>
                      <a:pt x="1995" y="10948"/>
                      <a:pt x="1992" y="11364"/>
                      <a:pt x="2002" y="11779"/>
                    </a:cubicBezTo>
                    <a:cubicBezTo>
                      <a:pt x="2005" y="11967"/>
                      <a:pt x="2023" y="11986"/>
                      <a:pt x="2199" y="12045"/>
                    </a:cubicBezTo>
                    <a:cubicBezTo>
                      <a:pt x="2356" y="12097"/>
                      <a:pt x="2515" y="12151"/>
                      <a:pt x="2676" y="12192"/>
                    </a:cubicBezTo>
                    <a:cubicBezTo>
                      <a:pt x="3130" y="12311"/>
                      <a:pt x="3584" y="12397"/>
                      <a:pt x="4044" y="12397"/>
                    </a:cubicBezTo>
                    <a:cubicBezTo>
                      <a:pt x="4311" y="12397"/>
                      <a:pt x="4579" y="12368"/>
                      <a:pt x="4850" y="12298"/>
                    </a:cubicBezTo>
                    <a:cubicBezTo>
                      <a:pt x="5225" y="12201"/>
                      <a:pt x="5603" y="12118"/>
                      <a:pt x="5959" y="11953"/>
                    </a:cubicBezTo>
                    <a:cubicBezTo>
                      <a:pt x="6331" y="11779"/>
                      <a:pt x="6609" y="11514"/>
                      <a:pt x="6816" y="11164"/>
                    </a:cubicBezTo>
                    <a:cubicBezTo>
                      <a:pt x="6837" y="11130"/>
                      <a:pt x="6859" y="11086"/>
                      <a:pt x="6894" y="11071"/>
                    </a:cubicBezTo>
                    <a:cubicBezTo>
                      <a:pt x="7030" y="11010"/>
                      <a:pt x="7033" y="10897"/>
                      <a:pt x="7023" y="10774"/>
                    </a:cubicBezTo>
                    <a:cubicBezTo>
                      <a:pt x="7006" y="10595"/>
                      <a:pt x="6991" y="10417"/>
                      <a:pt x="6979" y="10237"/>
                    </a:cubicBezTo>
                    <a:cubicBezTo>
                      <a:pt x="6967" y="10030"/>
                      <a:pt x="6967" y="9821"/>
                      <a:pt x="6946" y="9614"/>
                    </a:cubicBezTo>
                    <a:cubicBezTo>
                      <a:pt x="6865" y="8835"/>
                      <a:pt x="6774" y="8058"/>
                      <a:pt x="6802" y="7274"/>
                    </a:cubicBezTo>
                    <a:cubicBezTo>
                      <a:pt x="6807" y="7127"/>
                      <a:pt x="6811" y="6981"/>
                      <a:pt x="6810" y="6835"/>
                    </a:cubicBezTo>
                    <a:cubicBezTo>
                      <a:pt x="6810" y="6747"/>
                      <a:pt x="6801" y="6657"/>
                      <a:pt x="6798" y="6567"/>
                    </a:cubicBezTo>
                    <a:cubicBezTo>
                      <a:pt x="6793" y="6483"/>
                      <a:pt x="6790" y="6400"/>
                      <a:pt x="6784" y="6271"/>
                    </a:cubicBezTo>
                    <a:cubicBezTo>
                      <a:pt x="6490" y="6612"/>
                      <a:pt x="6433" y="7006"/>
                      <a:pt x="6274" y="7352"/>
                    </a:cubicBezTo>
                    <a:cubicBezTo>
                      <a:pt x="6255" y="7320"/>
                      <a:pt x="6249" y="7293"/>
                      <a:pt x="6250" y="7266"/>
                    </a:cubicBezTo>
                    <a:cubicBezTo>
                      <a:pt x="6255" y="7218"/>
                      <a:pt x="6262" y="7170"/>
                      <a:pt x="6271" y="7122"/>
                    </a:cubicBezTo>
                    <a:cubicBezTo>
                      <a:pt x="6381" y="6633"/>
                      <a:pt x="6640" y="6232"/>
                      <a:pt x="7000" y="5890"/>
                    </a:cubicBezTo>
                    <a:cubicBezTo>
                      <a:pt x="7182" y="5719"/>
                      <a:pt x="7366" y="5550"/>
                      <a:pt x="7528" y="5361"/>
                    </a:cubicBezTo>
                    <a:cubicBezTo>
                      <a:pt x="7635" y="5237"/>
                      <a:pt x="7731" y="5092"/>
                      <a:pt x="7785" y="4939"/>
                    </a:cubicBezTo>
                    <a:cubicBezTo>
                      <a:pt x="8010" y="4306"/>
                      <a:pt x="8177" y="3656"/>
                      <a:pt x="8274" y="2990"/>
                    </a:cubicBezTo>
                    <a:cubicBezTo>
                      <a:pt x="8312" y="2745"/>
                      <a:pt x="8303" y="2501"/>
                      <a:pt x="8199" y="2276"/>
                    </a:cubicBezTo>
                    <a:cubicBezTo>
                      <a:pt x="7989" y="1821"/>
                      <a:pt x="7865" y="1336"/>
                      <a:pt x="7708" y="864"/>
                    </a:cubicBezTo>
                    <a:cubicBezTo>
                      <a:pt x="7680" y="780"/>
                      <a:pt x="7644" y="699"/>
                      <a:pt x="7608" y="600"/>
                    </a:cubicBezTo>
                    <a:cubicBezTo>
                      <a:pt x="7023" y="805"/>
                      <a:pt x="6453" y="1006"/>
                      <a:pt x="5866" y="1212"/>
                    </a:cubicBezTo>
                    <a:cubicBezTo>
                      <a:pt x="5903" y="1275"/>
                      <a:pt x="5939" y="1324"/>
                      <a:pt x="5965" y="1380"/>
                    </a:cubicBezTo>
                    <a:cubicBezTo>
                      <a:pt x="6007" y="1473"/>
                      <a:pt x="6061" y="1567"/>
                      <a:pt x="6078" y="1665"/>
                    </a:cubicBezTo>
                    <a:cubicBezTo>
                      <a:pt x="6106" y="1842"/>
                      <a:pt x="6127" y="2024"/>
                      <a:pt x="6123" y="2202"/>
                    </a:cubicBezTo>
                    <a:cubicBezTo>
                      <a:pt x="6105" y="2846"/>
                      <a:pt x="6073" y="3489"/>
                      <a:pt x="6052" y="4133"/>
                    </a:cubicBezTo>
                    <a:cubicBezTo>
                      <a:pt x="6043" y="4451"/>
                      <a:pt x="6048" y="4771"/>
                      <a:pt x="6040" y="5090"/>
                    </a:cubicBezTo>
                    <a:cubicBezTo>
                      <a:pt x="6034" y="5359"/>
                      <a:pt x="5905" y="5559"/>
                      <a:pt x="5689" y="5626"/>
                    </a:cubicBezTo>
                    <a:cubicBezTo>
                      <a:pt x="5594" y="5655"/>
                      <a:pt x="5498" y="5671"/>
                      <a:pt x="5402" y="5671"/>
                    </a:cubicBezTo>
                    <a:cubicBezTo>
                      <a:pt x="5301" y="5671"/>
                      <a:pt x="5199" y="5653"/>
                      <a:pt x="5099" y="5614"/>
                    </a:cubicBezTo>
                    <a:cubicBezTo>
                      <a:pt x="5035" y="5590"/>
                      <a:pt x="4972" y="5562"/>
                      <a:pt x="4906" y="5535"/>
                    </a:cubicBezTo>
                    <a:cubicBezTo>
                      <a:pt x="4885" y="5565"/>
                      <a:pt x="4862" y="5586"/>
                      <a:pt x="4856" y="5610"/>
                    </a:cubicBezTo>
                    <a:cubicBezTo>
                      <a:pt x="4808" y="5809"/>
                      <a:pt x="4661" y="5904"/>
                      <a:pt x="4483" y="5965"/>
                    </a:cubicBezTo>
                    <a:cubicBezTo>
                      <a:pt x="4393" y="5997"/>
                      <a:pt x="4300" y="6030"/>
                      <a:pt x="4203" y="6045"/>
                    </a:cubicBezTo>
                    <a:cubicBezTo>
                      <a:pt x="4130" y="6057"/>
                      <a:pt x="4056" y="6065"/>
                      <a:pt x="3984" y="6065"/>
                    </a:cubicBezTo>
                    <a:cubicBezTo>
                      <a:pt x="3827" y="6065"/>
                      <a:pt x="3678" y="6027"/>
                      <a:pt x="3557" y="5908"/>
                    </a:cubicBezTo>
                    <a:cubicBezTo>
                      <a:pt x="3410" y="5766"/>
                      <a:pt x="3266" y="5602"/>
                      <a:pt x="3180" y="5419"/>
                    </a:cubicBezTo>
                    <a:cubicBezTo>
                      <a:pt x="2879" y="4765"/>
                      <a:pt x="2759" y="4076"/>
                      <a:pt x="2880" y="3354"/>
                    </a:cubicBezTo>
                    <a:cubicBezTo>
                      <a:pt x="2897" y="3260"/>
                      <a:pt x="2900" y="3161"/>
                      <a:pt x="2891" y="3065"/>
                    </a:cubicBezTo>
                    <a:cubicBezTo>
                      <a:pt x="2876" y="2906"/>
                      <a:pt x="2843" y="2730"/>
                      <a:pt x="2714" y="2634"/>
                    </a:cubicBezTo>
                    <a:cubicBezTo>
                      <a:pt x="2517" y="2488"/>
                      <a:pt x="2312" y="2359"/>
                      <a:pt x="2071" y="2359"/>
                    </a:cubicBezTo>
                    <a:cubicBezTo>
                      <a:pt x="1990" y="2359"/>
                      <a:pt x="1904" y="2374"/>
                      <a:pt x="1813" y="2408"/>
                    </a:cubicBezTo>
                    <a:cubicBezTo>
                      <a:pt x="1687" y="2455"/>
                      <a:pt x="1557" y="2475"/>
                      <a:pt x="1424" y="2475"/>
                    </a:cubicBezTo>
                    <a:cubicBezTo>
                      <a:pt x="1308" y="2475"/>
                      <a:pt x="1190" y="2459"/>
                      <a:pt x="1074" y="2433"/>
                    </a:cubicBezTo>
                    <a:cubicBezTo>
                      <a:pt x="964" y="2408"/>
                      <a:pt x="850" y="2379"/>
                      <a:pt x="794" y="2241"/>
                    </a:cubicBezTo>
                    <a:lnTo>
                      <a:pt x="794" y="2241"/>
                    </a:lnTo>
                    <a:cubicBezTo>
                      <a:pt x="1043" y="2320"/>
                      <a:pt x="1234" y="2359"/>
                      <a:pt x="1401" y="2359"/>
                    </a:cubicBezTo>
                    <a:cubicBezTo>
                      <a:pt x="1533" y="2359"/>
                      <a:pt x="1650" y="2334"/>
                      <a:pt x="1765" y="2285"/>
                    </a:cubicBezTo>
                    <a:cubicBezTo>
                      <a:pt x="1548" y="2126"/>
                      <a:pt x="1275" y="2078"/>
                      <a:pt x="1134" y="1810"/>
                    </a:cubicBezTo>
                    <a:lnTo>
                      <a:pt x="1134" y="1810"/>
                    </a:lnTo>
                    <a:cubicBezTo>
                      <a:pt x="1182" y="1821"/>
                      <a:pt x="1206" y="1818"/>
                      <a:pt x="1218" y="1828"/>
                    </a:cubicBezTo>
                    <a:cubicBezTo>
                      <a:pt x="1461" y="2064"/>
                      <a:pt x="1761" y="2172"/>
                      <a:pt x="2086" y="2243"/>
                    </a:cubicBezTo>
                    <a:cubicBezTo>
                      <a:pt x="2239" y="2276"/>
                      <a:pt x="2391" y="2333"/>
                      <a:pt x="2535" y="2399"/>
                    </a:cubicBezTo>
                    <a:cubicBezTo>
                      <a:pt x="2879" y="2555"/>
                      <a:pt x="3042" y="2868"/>
                      <a:pt x="2988" y="3240"/>
                    </a:cubicBezTo>
                    <a:cubicBezTo>
                      <a:pt x="2969" y="3377"/>
                      <a:pt x="2946" y="3515"/>
                      <a:pt x="2937" y="3653"/>
                    </a:cubicBezTo>
                    <a:cubicBezTo>
                      <a:pt x="2894" y="4253"/>
                      <a:pt x="3024" y="4822"/>
                      <a:pt x="3261" y="5370"/>
                    </a:cubicBezTo>
                    <a:cubicBezTo>
                      <a:pt x="3305" y="5470"/>
                      <a:pt x="3371" y="5563"/>
                      <a:pt x="3437" y="5650"/>
                    </a:cubicBezTo>
                    <a:cubicBezTo>
                      <a:pt x="3590" y="5853"/>
                      <a:pt x="3785" y="5948"/>
                      <a:pt x="4008" y="5948"/>
                    </a:cubicBezTo>
                    <a:cubicBezTo>
                      <a:pt x="4080" y="5948"/>
                      <a:pt x="4155" y="5938"/>
                      <a:pt x="4232" y="5919"/>
                    </a:cubicBezTo>
                    <a:cubicBezTo>
                      <a:pt x="4370" y="5884"/>
                      <a:pt x="4502" y="5815"/>
                      <a:pt x="4631" y="5751"/>
                    </a:cubicBezTo>
                    <a:cubicBezTo>
                      <a:pt x="4741" y="5695"/>
                      <a:pt x="4784" y="5580"/>
                      <a:pt x="4786" y="5472"/>
                    </a:cubicBezTo>
                    <a:cubicBezTo>
                      <a:pt x="4793" y="5183"/>
                      <a:pt x="4784" y="4894"/>
                      <a:pt x="4774" y="4604"/>
                    </a:cubicBezTo>
                    <a:cubicBezTo>
                      <a:pt x="4763" y="4298"/>
                      <a:pt x="4754" y="3994"/>
                      <a:pt x="4816" y="3692"/>
                    </a:cubicBezTo>
                    <a:cubicBezTo>
                      <a:pt x="4847" y="3537"/>
                      <a:pt x="4889" y="3383"/>
                      <a:pt x="4909" y="3225"/>
                    </a:cubicBezTo>
                    <a:cubicBezTo>
                      <a:pt x="4936" y="3006"/>
                      <a:pt x="5002" y="2772"/>
                      <a:pt x="4952" y="2568"/>
                    </a:cubicBezTo>
                    <a:cubicBezTo>
                      <a:pt x="4859" y="2180"/>
                      <a:pt x="4703" y="1803"/>
                      <a:pt x="4385" y="1525"/>
                    </a:cubicBezTo>
                    <a:cubicBezTo>
                      <a:pt x="4082" y="1263"/>
                      <a:pt x="3782" y="994"/>
                      <a:pt x="3470" y="742"/>
                    </a:cubicBezTo>
                    <a:cubicBezTo>
                      <a:pt x="3068" y="417"/>
                      <a:pt x="2628" y="163"/>
                      <a:pt x="2115" y="43"/>
                    </a:cubicBezTo>
                    <a:cubicBezTo>
                      <a:pt x="1999" y="15"/>
                      <a:pt x="1886" y="1"/>
                      <a:pt x="1774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3176000" y="2068125"/>
                <a:ext cx="27525" cy="17075"/>
              </a:xfrm>
              <a:custGeom>
                <a:rect b="b" l="l" r="r" t="t"/>
                <a:pathLst>
                  <a:path extrusionOk="0" h="683" w="1101">
                    <a:moveTo>
                      <a:pt x="711" y="1"/>
                    </a:moveTo>
                    <a:cubicBezTo>
                      <a:pt x="652" y="1"/>
                      <a:pt x="592" y="14"/>
                      <a:pt x="535" y="39"/>
                    </a:cubicBezTo>
                    <a:cubicBezTo>
                      <a:pt x="338" y="125"/>
                      <a:pt x="176" y="248"/>
                      <a:pt x="74" y="435"/>
                    </a:cubicBezTo>
                    <a:cubicBezTo>
                      <a:pt x="38" y="503"/>
                      <a:pt x="29" y="582"/>
                      <a:pt x="0" y="683"/>
                    </a:cubicBezTo>
                    <a:cubicBezTo>
                      <a:pt x="409" y="626"/>
                      <a:pt x="757" y="510"/>
                      <a:pt x="1100" y="341"/>
                    </a:cubicBezTo>
                    <a:cubicBezTo>
                      <a:pt x="1036" y="106"/>
                      <a:pt x="878" y="1"/>
                      <a:pt x="711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3141650" y="1942775"/>
                <a:ext cx="49425" cy="152400"/>
              </a:xfrm>
              <a:custGeom>
                <a:rect b="b" l="l" r="r" t="t"/>
                <a:pathLst>
                  <a:path extrusionOk="0" h="6096" w="1977">
                    <a:moveTo>
                      <a:pt x="480" y="1"/>
                    </a:moveTo>
                    <a:cubicBezTo>
                      <a:pt x="473" y="1"/>
                      <a:pt x="466" y="1"/>
                      <a:pt x="459" y="1"/>
                    </a:cubicBezTo>
                    <a:cubicBezTo>
                      <a:pt x="168" y="6"/>
                      <a:pt x="42" y="139"/>
                      <a:pt x="56" y="430"/>
                    </a:cubicBezTo>
                    <a:cubicBezTo>
                      <a:pt x="66" y="616"/>
                      <a:pt x="87" y="802"/>
                      <a:pt x="122" y="985"/>
                    </a:cubicBezTo>
                    <a:cubicBezTo>
                      <a:pt x="218" y="1509"/>
                      <a:pt x="330" y="2033"/>
                      <a:pt x="342" y="2565"/>
                    </a:cubicBezTo>
                    <a:cubicBezTo>
                      <a:pt x="351" y="3000"/>
                      <a:pt x="344" y="3439"/>
                      <a:pt x="308" y="3872"/>
                    </a:cubicBezTo>
                    <a:cubicBezTo>
                      <a:pt x="260" y="4442"/>
                      <a:pt x="179" y="5011"/>
                      <a:pt x="108" y="5580"/>
                    </a:cubicBezTo>
                    <a:cubicBezTo>
                      <a:pt x="87" y="5736"/>
                      <a:pt x="44" y="5889"/>
                      <a:pt x="0" y="6096"/>
                    </a:cubicBezTo>
                    <a:cubicBezTo>
                      <a:pt x="128" y="6079"/>
                      <a:pt x="224" y="6079"/>
                      <a:pt x="312" y="6054"/>
                    </a:cubicBezTo>
                    <a:cubicBezTo>
                      <a:pt x="558" y="5982"/>
                      <a:pt x="798" y="5893"/>
                      <a:pt x="1044" y="5824"/>
                    </a:cubicBezTo>
                    <a:cubicBezTo>
                      <a:pt x="1184" y="5785"/>
                      <a:pt x="1263" y="5718"/>
                      <a:pt x="1298" y="5568"/>
                    </a:cubicBezTo>
                    <a:cubicBezTo>
                      <a:pt x="1359" y="5286"/>
                      <a:pt x="1533" y="5080"/>
                      <a:pt x="1801" y="4975"/>
                    </a:cubicBezTo>
                    <a:cubicBezTo>
                      <a:pt x="1930" y="4924"/>
                      <a:pt x="1969" y="4843"/>
                      <a:pt x="1969" y="4723"/>
                    </a:cubicBezTo>
                    <a:cubicBezTo>
                      <a:pt x="1969" y="4495"/>
                      <a:pt x="1976" y="4265"/>
                      <a:pt x="1969" y="4037"/>
                    </a:cubicBezTo>
                    <a:cubicBezTo>
                      <a:pt x="1946" y="3436"/>
                      <a:pt x="1919" y="2834"/>
                      <a:pt x="1892" y="2232"/>
                    </a:cubicBezTo>
                    <a:cubicBezTo>
                      <a:pt x="1868" y="1683"/>
                      <a:pt x="1798" y="1143"/>
                      <a:pt x="1550" y="642"/>
                    </a:cubicBezTo>
                    <a:cubicBezTo>
                      <a:pt x="1490" y="520"/>
                      <a:pt x="1424" y="385"/>
                      <a:pt x="1323" y="301"/>
                    </a:cubicBezTo>
                    <a:cubicBezTo>
                      <a:pt x="1084" y="99"/>
                      <a:pt x="795" y="1"/>
                      <a:pt x="480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3028500" y="1940475"/>
                <a:ext cx="262150" cy="483000"/>
              </a:xfrm>
              <a:custGeom>
                <a:rect b="b" l="l" r="r" t="t"/>
                <a:pathLst>
                  <a:path extrusionOk="0" h="19320" w="10486">
                    <a:moveTo>
                      <a:pt x="6612" y="5106"/>
                    </a:moveTo>
                    <a:cubicBezTo>
                      <a:pt x="6779" y="5106"/>
                      <a:pt x="6936" y="5212"/>
                      <a:pt x="7000" y="5447"/>
                    </a:cubicBezTo>
                    <a:cubicBezTo>
                      <a:pt x="6657" y="5616"/>
                      <a:pt x="6309" y="5732"/>
                      <a:pt x="5901" y="5787"/>
                    </a:cubicBezTo>
                    <a:lnTo>
                      <a:pt x="5901" y="5787"/>
                    </a:lnTo>
                    <a:cubicBezTo>
                      <a:pt x="5929" y="5687"/>
                      <a:pt x="5938" y="5608"/>
                      <a:pt x="5974" y="5541"/>
                    </a:cubicBezTo>
                    <a:cubicBezTo>
                      <a:pt x="6077" y="5354"/>
                      <a:pt x="6238" y="5231"/>
                      <a:pt x="6435" y="5145"/>
                    </a:cubicBezTo>
                    <a:cubicBezTo>
                      <a:pt x="6492" y="5119"/>
                      <a:pt x="6553" y="5106"/>
                      <a:pt x="6612" y="5106"/>
                    </a:cubicBezTo>
                    <a:close/>
                    <a:moveTo>
                      <a:pt x="5006" y="93"/>
                    </a:moveTo>
                    <a:cubicBezTo>
                      <a:pt x="5321" y="93"/>
                      <a:pt x="5610" y="191"/>
                      <a:pt x="5849" y="393"/>
                    </a:cubicBezTo>
                    <a:cubicBezTo>
                      <a:pt x="5950" y="477"/>
                      <a:pt x="6016" y="612"/>
                      <a:pt x="6076" y="734"/>
                    </a:cubicBezTo>
                    <a:cubicBezTo>
                      <a:pt x="6324" y="1235"/>
                      <a:pt x="6394" y="1775"/>
                      <a:pt x="6418" y="2324"/>
                    </a:cubicBezTo>
                    <a:cubicBezTo>
                      <a:pt x="6445" y="2926"/>
                      <a:pt x="6472" y="3528"/>
                      <a:pt x="6495" y="4129"/>
                    </a:cubicBezTo>
                    <a:cubicBezTo>
                      <a:pt x="6502" y="4357"/>
                      <a:pt x="6495" y="4587"/>
                      <a:pt x="6495" y="4815"/>
                    </a:cubicBezTo>
                    <a:cubicBezTo>
                      <a:pt x="6495" y="4935"/>
                      <a:pt x="6456" y="5016"/>
                      <a:pt x="6327" y="5067"/>
                    </a:cubicBezTo>
                    <a:cubicBezTo>
                      <a:pt x="6059" y="5172"/>
                      <a:pt x="5885" y="5379"/>
                      <a:pt x="5824" y="5660"/>
                    </a:cubicBezTo>
                    <a:cubicBezTo>
                      <a:pt x="5789" y="5811"/>
                      <a:pt x="5711" y="5877"/>
                      <a:pt x="5570" y="5916"/>
                    </a:cubicBezTo>
                    <a:cubicBezTo>
                      <a:pt x="5324" y="5985"/>
                      <a:pt x="5084" y="6074"/>
                      <a:pt x="4838" y="6146"/>
                    </a:cubicBezTo>
                    <a:cubicBezTo>
                      <a:pt x="4750" y="6171"/>
                      <a:pt x="4654" y="6171"/>
                      <a:pt x="4526" y="6188"/>
                    </a:cubicBezTo>
                    <a:cubicBezTo>
                      <a:pt x="4570" y="5981"/>
                      <a:pt x="4613" y="5828"/>
                      <a:pt x="4634" y="5672"/>
                    </a:cubicBezTo>
                    <a:cubicBezTo>
                      <a:pt x="4705" y="5103"/>
                      <a:pt x="4786" y="4534"/>
                      <a:pt x="4834" y="3964"/>
                    </a:cubicBezTo>
                    <a:cubicBezTo>
                      <a:pt x="4870" y="3531"/>
                      <a:pt x="4877" y="3092"/>
                      <a:pt x="4868" y="2657"/>
                    </a:cubicBezTo>
                    <a:cubicBezTo>
                      <a:pt x="4856" y="2125"/>
                      <a:pt x="4744" y="1601"/>
                      <a:pt x="4648" y="1077"/>
                    </a:cubicBezTo>
                    <a:cubicBezTo>
                      <a:pt x="4613" y="894"/>
                      <a:pt x="4592" y="708"/>
                      <a:pt x="4582" y="522"/>
                    </a:cubicBezTo>
                    <a:cubicBezTo>
                      <a:pt x="4568" y="231"/>
                      <a:pt x="4694" y="98"/>
                      <a:pt x="4985" y="93"/>
                    </a:cubicBezTo>
                    <a:cubicBezTo>
                      <a:pt x="4992" y="93"/>
                      <a:pt x="4999" y="93"/>
                      <a:pt x="5006" y="93"/>
                    </a:cubicBezTo>
                    <a:close/>
                    <a:moveTo>
                      <a:pt x="1888" y="6761"/>
                    </a:moveTo>
                    <a:cubicBezTo>
                      <a:pt x="2000" y="6761"/>
                      <a:pt x="2113" y="6776"/>
                      <a:pt x="2229" y="6803"/>
                    </a:cubicBezTo>
                    <a:cubicBezTo>
                      <a:pt x="2742" y="6923"/>
                      <a:pt x="3182" y="7177"/>
                      <a:pt x="3584" y="7502"/>
                    </a:cubicBezTo>
                    <a:cubicBezTo>
                      <a:pt x="3896" y="7756"/>
                      <a:pt x="4196" y="8023"/>
                      <a:pt x="4499" y="8287"/>
                    </a:cubicBezTo>
                    <a:cubicBezTo>
                      <a:pt x="4817" y="8563"/>
                      <a:pt x="4973" y="8940"/>
                      <a:pt x="5066" y="9328"/>
                    </a:cubicBezTo>
                    <a:cubicBezTo>
                      <a:pt x="5116" y="9532"/>
                      <a:pt x="5050" y="9766"/>
                      <a:pt x="5023" y="9985"/>
                    </a:cubicBezTo>
                    <a:cubicBezTo>
                      <a:pt x="5003" y="10143"/>
                      <a:pt x="4961" y="10297"/>
                      <a:pt x="4930" y="10454"/>
                    </a:cubicBezTo>
                    <a:cubicBezTo>
                      <a:pt x="4868" y="10755"/>
                      <a:pt x="4877" y="11058"/>
                      <a:pt x="4886" y="11364"/>
                    </a:cubicBezTo>
                    <a:cubicBezTo>
                      <a:pt x="4897" y="11654"/>
                      <a:pt x="4907" y="11943"/>
                      <a:pt x="4900" y="12232"/>
                    </a:cubicBezTo>
                    <a:cubicBezTo>
                      <a:pt x="4897" y="12341"/>
                      <a:pt x="4855" y="12455"/>
                      <a:pt x="4745" y="12511"/>
                    </a:cubicBezTo>
                    <a:cubicBezTo>
                      <a:pt x="4616" y="12575"/>
                      <a:pt x="4484" y="12644"/>
                      <a:pt x="4344" y="12680"/>
                    </a:cubicBezTo>
                    <a:cubicBezTo>
                      <a:pt x="4268" y="12699"/>
                      <a:pt x="4194" y="12709"/>
                      <a:pt x="4123" y="12709"/>
                    </a:cubicBezTo>
                    <a:cubicBezTo>
                      <a:pt x="3899" y="12709"/>
                      <a:pt x="3704" y="12614"/>
                      <a:pt x="3551" y="12410"/>
                    </a:cubicBezTo>
                    <a:cubicBezTo>
                      <a:pt x="3485" y="12323"/>
                      <a:pt x="3419" y="12230"/>
                      <a:pt x="3375" y="12130"/>
                    </a:cubicBezTo>
                    <a:cubicBezTo>
                      <a:pt x="3138" y="11582"/>
                      <a:pt x="3008" y="11013"/>
                      <a:pt x="3050" y="10413"/>
                    </a:cubicBezTo>
                    <a:cubicBezTo>
                      <a:pt x="3060" y="10275"/>
                      <a:pt x="3083" y="10138"/>
                      <a:pt x="3102" y="10000"/>
                    </a:cubicBezTo>
                    <a:cubicBezTo>
                      <a:pt x="3155" y="9628"/>
                      <a:pt x="2993" y="9315"/>
                      <a:pt x="2649" y="9159"/>
                    </a:cubicBezTo>
                    <a:cubicBezTo>
                      <a:pt x="2505" y="9093"/>
                      <a:pt x="2353" y="9036"/>
                      <a:pt x="2200" y="9003"/>
                    </a:cubicBezTo>
                    <a:cubicBezTo>
                      <a:pt x="1875" y="8932"/>
                      <a:pt x="1575" y="8824"/>
                      <a:pt x="1330" y="8590"/>
                    </a:cubicBezTo>
                    <a:cubicBezTo>
                      <a:pt x="1320" y="8578"/>
                      <a:pt x="1294" y="8581"/>
                      <a:pt x="1248" y="8570"/>
                    </a:cubicBezTo>
                    <a:lnTo>
                      <a:pt x="1248" y="8570"/>
                    </a:lnTo>
                    <a:cubicBezTo>
                      <a:pt x="1389" y="8839"/>
                      <a:pt x="1662" y="8887"/>
                      <a:pt x="1879" y="9045"/>
                    </a:cubicBezTo>
                    <a:cubicBezTo>
                      <a:pt x="1763" y="9094"/>
                      <a:pt x="1646" y="9119"/>
                      <a:pt x="1513" y="9119"/>
                    </a:cubicBezTo>
                    <a:cubicBezTo>
                      <a:pt x="1346" y="9119"/>
                      <a:pt x="1155" y="9080"/>
                      <a:pt x="908" y="9001"/>
                    </a:cubicBezTo>
                    <a:lnTo>
                      <a:pt x="908" y="9001"/>
                    </a:lnTo>
                    <a:cubicBezTo>
                      <a:pt x="964" y="9141"/>
                      <a:pt x="1078" y="9169"/>
                      <a:pt x="1188" y="9193"/>
                    </a:cubicBezTo>
                    <a:cubicBezTo>
                      <a:pt x="1304" y="9219"/>
                      <a:pt x="1422" y="9235"/>
                      <a:pt x="1539" y="9235"/>
                    </a:cubicBezTo>
                    <a:cubicBezTo>
                      <a:pt x="1671" y="9235"/>
                      <a:pt x="1801" y="9215"/>
                      <a:pt x="1926" y="9169"/>
                    </a:cubicBezTo>
                    <a:cubicBezTo>
                      <a:pt x="2018" y="9135"/>
                      <a:pt x="2104" y="9120"/>
                      <a:pt x="2186" y="9120"/>
                    </a:cubicBezTo>
                    <a:cubicBezTo>
                      <a:pt x="2427" y="9120"/>
                      <a:pt x="2632" y="9249"/>
                      <a:pt x="2828" y="9394"/>
                    </a:cubicBezTo>
                    <a:cubicBezTo>
                      <a:pt x="2957" y="9490"/>
                      <a:pt x="2988" y="9666"/>
                      <a:pt x="3005" y="9825"/>
                    </a:cubicBezTo>
                    <a:cubicBezTo>
                      <a:pt x="3014" y="9921"/>
                      <a:pt x="3009" y="10020"/>
                      <a:pt x="2994" y="10116"/>
                    </a:cubicBezTo>
                    <a:cubicBezTo>
                      <a:pt x="2871" y="10836"/>
                      <a:pt x="2991" y="11525"/>
                      <a:pt x="3294" y="12179"/>
                    </a:cubicBezTo>
                    <a:cubicBezTo>
                      <a:pt x="3378" y="12362"/>
                      <a:pt x="3524" y="12526"/>
                      <a:pt x="3671" y="12670"/>
                    </a:cubicBezTo>
                    <a:cubicBezTo>
                      <a:pt x="3791" y="12787"/>
                      <a:pt x="3940" y="12825"/>
                      <a:pt x="4097" y="12825"/>
                    </a:cubicBezTo>
                    <a:cubicBezTo>
                      <a:pt x="4170" y="12825"/>
                      <a:pt x="4244" y="12817"/>
                      <a:pt x="4317" y="12805"/>
                    </a:cubicBezTo>
                    <a:cubicBezTo>
                      <a:pt x="4412" y="12790"/>
                      <a:pt x="4505" y="12757"/>
                      <a:pt x="4597" y="12725"/>
                    </a:cubicBezTo>
                    <a:cubicBezTo>
                      <a:pt x="4774" y="12664"/>
                      <a:pt x="4921" y="12569"/>
                      <a:pt x="4970" y="12370"/>
                    </a:cubicBezTo>
                    <a:cubicBezTo>
                      <a:pt x="4976" y="12346"/>
                      <a:pt x="4999" y="12325"/>
                      <a:pt x="5018" y="12295"/>
                    </a:cubicBezTo>
                    <a:cubicBezTo>
                      <a:pt x="5086" y="12323"/>
                      <a:pt x="5149" y="12350"/>
                      <a:pt x="5212" y="12376"/>
                    </a:cubicBezTo>
                    <a:cubicBezTo>
                      <a:pt x="5311" y="12414"/>
                      <a:pt x="5413" y="12431"/>
                      <a:pt x="5514" y="12431"/>
                    </a:cubicBezTo>
                    <a:cubicBezTo>
                      <a:pt x="5611" y="12431"/>
                      <a:pt x="5708" y="12415"/>
                      <a:pt x="5803" y="12386"/>
                    </a:cubicBezTo>
                    <a:cubicBezTo>
                      <a:pt x="6017" y="12319"/>
                      <a:pt x="6147" y="12119"/>
                      <a:pt x="6153" y="11850"/>
                    </a:cubicBezTo>
                    <a:cubicBezTo>
                      <a:pt x="6162" y="11531"/>
                      <a:pt x="6156" y="11213"/>
                      <a:pt x="6166" y="10893"/>
                    </a:cubicBezTo>
                    <a:cubicBezTo>
                      <a:pt x="6186" y="10249"/>
                      <a:pt x="6219" y="9606"/>
                      <a:pt x="6237" y="8962"/>
                    </a:cubicBezTo>
                    <a:cubicBezTo>
                      <a:pt x="6240" y="8784"/>
                      <a:pt x="6220" y="8603"/>
                      <a:pt x="6192" y="8425"/>
                    </a:cubicBezTo>
                    <a:cubicBezTo>
                      <a:pt x="6175" y="8327"/>
                      <a:pt x="6121" y="8234"/>
                      <a:pt x="6079" y="8140"/>
                    </a:cubicBezTo>
                    <a:cubicBezTo>
                      <a:pt x="6053" y="8086"/>
                      <a:pt x="6017" y="8035"/>
                      <a:pt x="5980" y="7973"/>
                    </a:cubicBezTo>
                    <a:cubicBezTo>
                      <a:pt x="6565" y="7766"/>
                      <a:pt x="7137" y="7567"/>
                      <a:pt x="7722" y="7361"/>
                    </a:cubicBezTo>
                    <a:cubicBezTo>
                      <a:pt x="7758" y="7459"/>
                      <a:pt x="7794" y="7541"/>
                      <a:pt x="7822" y="7625"/>
                    </a:cubicBezTo>
                    <a:cubicBezTo>
                      <a:pt x="7979" y="8098"/>
                      <a:pt x="8102" y="8581"/>
                      <a:pt x="8312" y="9036"/>
                    </a:cubicBezTo>
                    <a:cubicBezTo>
                      <a:pt x="8415" y="9262"/>
                      <a:pt x="8426" y="9507"/>
                      <a:pt x="8388" y="9750"/>
                    </a:cubicBezTo>
                    <a:cubicBezTo>
                      <a:pt x="8291" y="10416"/>
                      <a:pt x="8124" y="11066"/>
                      <a:pt x="7898" y="11700"/>
                    </a:cubicBezTo>
                    <a:cubicBezTo>
                      <a:pt x="7845" y="11852"/>
                      <a:pt x="7749" y="11999"/>
                      <a:pt x="7642" y="12122"/>
                    </a:cubicBezTo>
                    <a:cubicBezTo>
                      <a:pt x="7480" y="12310"/>
                      <a:pt x="7296" y="12479"/>
                      <a:pt x="7114" y="12650"/>
                    </a:cubicBezTo>
                    <a:cubicBezTo>
                      <a:pt x="6754" y="12992"/>
                      <a:pt x="6493" y="13393"/>
                      <a:pt x="6385" y="13882"/>
                    </a:cubicBezTo>
                    <a:cubicBezTo>
                      <a:pt x="6375" y="13930"/>
                      <a:pt x="6369" y="13978"/>
                      <a:pt x="6364" y="14026"/>
                    </a:cubicBezTo>
                    <a:cubicBezTo>
                      <a:pt x="6363" y="14053"/>
                      <a:pt x="6369" y="14080"/>
                      <a:pt x="6388" y="14113"/>
                    </a:cubicBezTo>
                    <a:cubicBezTo>
                      <a:pt x="6547" y="13766"/>
                      <a:pt x="6604" y="13373"/>
                      <a:pt x="6898" y="13031"/>
                    </a:cubicBezTo>
                    <a:cubicBezTo>
                      <a:pt x="6903" y="13160"/>
                      <a:pt x="6906" y="13244"/>
                      <a:pt x="6910" y="13327"/>
                    </a:cubicBezTo>
                    <a:cubicBezTo>
                      <a:pt x="6915" y="13417"/>
                      <a:pt x="6924" y="13507"/>
                      <a:pt x="6924" y="13597"/>
                    </a:cubicBezTo>
                    <a:cubicBezTo>
                      <a:pt x="6924" y="13742"/>
                      <a:pt x="6921" y="13888"/>
                      <a:pt x="6916" y="14034"/>
                    </a:cubicBezTo>
                    <a:cubicBezTo>
                      <a:pt x="6888" y="14818"/>
                      <a:pt x="6979" y="15597"/>
                      <a:pt x="7060" y="16376"/>
                    </a:cubicBezTo>
                    <a:cubicBezTo>
                      <a:pt x="7081" y="16581"/>
                      <a:pt x="7081" y="16790"/>
                      <a:pt x="7093" y="16997"/>
                    </a:cubicBezTo>
                    <a:cubicBezTo>
                      <a:pt x="7105" y="17177"/>
                      <a:pt x="7120" y="17355"/>
                      <a:pt x="7137" y="17534"/>
                    </a:cubicBezTo>
                    <a:cubicBezTo>
                      <a:pt x="7147" y="17659"/>
                      <a:pt x="7144" y="17770"/>
                      <a:pt x="7006" y="17831"/>
                    </a:cubicBezTo>
                    <a:cubicBezTo>
                      <a:pt x="6973" y="17846"/>
                      <a:pt x="6951" y="17890"/>
                      <a:pt x="6930" y="17926"/>
                    </a:cubicBezTo>
                    <a:cubicBezTo>
                      <a:pt x="6723" y="18274"/>
                      <a:pt x="6445" y="18539"/>
                      <a:pt x="6073" y="18713"/>
                    </a:cubicBezTo>
                    <a:cubicBezTo>
                      <a:pt x="5717" y="18878"/>
                      <a:pt x="5339" y="18961"/>
                      <a:pt x="4964" y="19058"/>
                    </a:cubicBezTo>
                    <a:cubicBezTo>
                      <a:pt x="4693" y="19128"/>
                      <a:pt x="4425" y="19157"/>
                      <a:pt x="4158" y="19157"/>
                    </a:cubicBezTo>
                    <a:cubicBezTo>
                      <a:pt x="3698" y="19157"/>
                      <a:pt x="3244" y="19071"/>
                      <a:pt x="2790" y="18952"/>
                    </a:cubicBezTo>
                    <a:cubicBezTo>
                      <a:pt x="2629" y="18911"/>
                      <a:pt x="2470" y="18857"/>
                      <a:pt x="2313" y="18805"/>
                    </a:cubicBezTo>
                    <a:cubicBezTo>
                      <a:pt x="2137" y="18748"/>
                      <a:pt x="2119" y="18727"/>
                      <a:pt x="2115" y="18539"/>
                    </a:cubicBezTo>
                    <a:cubicBezTo>
                      <a:pt x="2106" y="18124"/>
                      <a:pt x="2109" y="17708"/>
                      <a:pt x="2088" y="17292"/>
                    </a:cubicBezTo>
                    <a:cubicBezTo>
                      <a:pt x="2055" y="16580"/>
                      <a:pt x="2011" y="15869"/>
                      <a:pt x="1963" y="15157"/>
                    </a:cubicBezTo>
                    <a:cubicBezTo>
                      <a:pt x="1938" y="14799"/>
                      <a:pt x="1890" y="14440"/>
                      <a:pt x="1854" y="14082"/>
                    </a:cubicBezTo>
                    <a:cubicBezTo>
                      <a:pt x="1848" y="14029"/>
                      <a:pt x="1845" y="13975"/>
                      <a:pt x="1840" y="13897"/>
                    </a:cubicBezTo>
                    <a:lnTo>
                      <a:pt x="1840" y="13897"/>
                    </a:lnTo>
                    <a:cubicBezTo>
                      <a:pt x="2158" y="14079"/>
                      <a:pt x="2358" y="14407"/>
                      <a:pt x="2736" y="14455"/>
                    </a:cubicBezTo>
                    <a:cubicBezTo>
                      <a:pt x="2690" y="14422"/>
                      <a:pt x="2643" y="14389"/>
                      <a:pt x="2598" y="14355"/>
                    </a:cubicBezTo>
                    <a:cubicBezTo>
                      <a:pt x="2092" y="13977"/>
                      <a:pt x="1617" y="13564"/>
                      <a:pt x="1185" y="13105"/>
                    </a:cubicBezTo>
                    <a:cubicBezTo>
                      <a:pt x="673" y="12563"/>
                      <a:pt x="407" y="11907"/>
                      <a:pt x="299" y="11174"/>
                    </a:cubicBezTo>
                    <a:cubicBezTo>
                      <a:pt x="193" y="10460"/>
                      <a:pt x="125" y="9744"/>
                      <a:pt x="116" y="9022"/>
                    </a:cubicBezTo>
                    <a:cubicBezTo>
                      <a:pt x="113" y="8662"/>
                      <a:pt x="118" y="8300"/>
                      <a:pt x="218" y="7951"/>
                    </a:cubicBezTo>
                    <a:cubicBezTo>
                      <a:pt x="268" y="7780"/>
                      <a:pt x="341" y="7613"/>
                      <a:pt x="422" y="7454"/>
                    </a:cubicBezTo>
                    <a:cubicBezTo>
                      <a:pt x="508" y="7289"/>
                      <a:pt x="652" y="7180"/>
                      <a:pt x="824" y="7109"/>
                    </a:cubicBezTo>
                    <a:cubicBezTo>
                      <a:pt x="1017" y="7030"/>
                      <a:pt x="1207" y="6947"/>
                      <a:pt x="1398" y="6865"/>
                    </a:cubicBezTo>
                    <a:cubicBezTo>
                      <a:pt x="1559" y="6794"/>
                      <a:pt x="1722" y="6761"/>
                      <a:pt x="1888" y="6761"/>
                    </a:cubicBezTo>
                    <a:close/>
                    <a:moveTo>
                      <a:pt x="4964" y="1"/>
                    </a:moveTo>
                    <a:cubicBezTo>
                      <a:pt x="4612" y="1"/>
                      <a:pt x="4441" y="171"/>
                      <a:pt x="4475" y="675"/>
                    </a:cubicBezTo>
                    <a:cubicBezTo>
                      <a:pt x="4493" y="957"/>
                      <a:pt x="4552" y="1238"/>
                      <a:pt x="4606" y="1515"/>
                    </a:cubicBezTo>
                    <a:cubicBezTo>
                      <a:pt x="4759" y="2318"/>
                      <a:pt x="4807" y="3122"/>
                      <a:pt x="4721" y="3936"/>
                    </a:cubicBezTo>
                    <a:cubicBezTo>
                      <a:pt x="4670" y="4432"/>
                      <a:pt x="4631" y="4930"/>
                      <a:pt x="4576" y="5426"/>
                    </a:cubicBezTo>
                    <a:cubicBezTo>
                      <a:pt x="4549" y="5663"/>
                      <a:pt x="4505" y="5900"/>
                      <a:pt x="4406" y="6144"/>
                    </a:cubicBezTo>
                    <a:cubicBezTo>
                      <a:pt x="4280" y="6114"/>
                      <a:pt x="4167" y="6087"/>
                      <a:pt x="4056" y="6059"/>
                    </a:cubicBezTo>
                    <a:cubicBezTo>
                      <a:pt x="3890" y="6016"/>
                      <a:pt x="3726" y="5992"/>
                      <a:pt x="3563" y="5992"/>
                    </a:cubicBezTo>
                    <a:cubicBezTo>
                      <a:pt x="3351" y="5992"/>
                      <a:pt x="3143" y="6033"/>
                      <a:pt x="2937" y="6125"/>
                    </a:cubicBezTo>
                    <a:cubicBezTo>
                      <a:pt x="2697" y="6231"/>
                      <a:pt x="2553" y="6416"/>
                      <a:pt x="2493" y="6672"/>
                    </a:cubicBezTo>
                    <a:cubicBezTo>
                      <a:pt x="2547" y="6644"/>
                      <a:pt x="2590" y="6605"/>
                      <a:pt x="2616" y="6555"/>
                    </a:cubicBezTo>
                    <a:cubicBezTo>
                      <a:pt x="2732" y="6327"/>
                      <a:pt x="2927" y="6201"/>
                      <a:pt x="3167" y="6153"/>
                    </a:cubicBezTo>
                    <a:cubicBezTo>
                      <a:pt x="3289" y="6129"/>
                      <a:pt x="3418" y="6107"/>
                      <a:pt x="3543" y="6107"/>
                    </a:cubicBezTo>
                    <a:cubicBezTo>
                      <a:pt x="3582" y="6107"/>
                      <a:pt x="3621" y="6109"/>
                      <a:pt x="3659" y="6114"/>
                    </a:cubicBezTo>
                    <a:cubicBezTo>
                      <a:pt x="3924" y="6150"/>
                      <a:pt x="4187" y="6221"/>
                      <a:pt x="4447" y="6291"/>
                    </a:cubicBezTo>
                    <a:cubicBezTo>
                      <a:pt x="4496" y="6304"/>
                      <a:pt x="4540" y="6316"/>
                      <a:pt x="4587" y="6316"/>
                    </a:cubicBezTo>
                    <a:cubicBezTo>
                      <a:pt x="4612" y="6316"/>
                      <a:pt x="4638" y="6312"/>
                      <a:pt x="4666" y="6303"/>
                    </a:cubicBezTo>
                    <a:cubicBezTo>
                      <a:pt x="4955" y="6212"/>
                      <a:pt x="5248" y="6125"/>
                      <a:pt x="5539" y="6039"/>
                    </a:cubicBezTo>
                    <a:cubicBezTo>
                      <a:pt x="5777" y="5967"/>
                      <a:pt x="6017" y="5901"/>
                      <a:pt x="6256" y="5831"/>
                    </a:cubicBezTo>
                    <a:cubicBezTo>
                      <a:pt x="6429" y="5780"/>
                      <a:pt x="6606" y="5738"/>
                      <a:pt x="6771" y="5669"/>
                    </a:cubicBezTo>
                    <a:cubicBezTo>
                      <a:pt x="7627" y="5315"/>
                      <a:pt x="8481" y="4953"/>
                      <a:pt x="9338" y="4597"/>
                    </a:cubicBezTo>
                    <a:cubicBezTo>
                      <a:pt x="9489" y="4533"/>
                      <a:pt x="9647" y="4470"/>
                      <a:pt x="9806" y="4428"/>
                    </a:cubicBezTo>
                    <a:cubicBezTo>
                      <a:pt x="9851" y="4416"/>
                      <a:pt x="9893" y="4411"/>
                      <a:pt x="9934" y="4411"/>
                    </a:cubicBezTo>
                    <a:cubicBezTo>
                      <a:pt x="10124" y="4411"/>
                      <a:pt x="10267" y="4534"/>
                      <a:pt x="10327" y="4743"/>
                    </a:cubicBezTo>
                    <a:cubicBezTo>
                      <a:pt x="10373" y="4914"/>
                      <a:pt x="10328" y="5071"/>
                      <a:pt x="10261" y="5226"/>
                    </a:cubicBezTo>
                    <a:cubicBezTo>
                      <a:pt x="10078" y="5642"/>
                      <a:pt x="9802" y="5982"/>
                      <a:pt x="9422" y="6236"/>
                    </a:cubicBezTo>
                    <a:cubicBezTo>
                      <a:pt x="9249" y="6351"/>
                      <a:pt x="9066" y="6452"/>
                      <a:pt x="8900" y="6575"/>
                    </a:cubicBezTo>
                    <a:cubicBezTo>
                      <a:pt x="8475" y="6883"/>
                      <a:pt x="8015" y="7120"/>
                      <a:pt x="7525" y="7301"/>
                    </a:cubicBezTo>
                    <a:cubicBezTo>
                      <a:pt x="7041" y="7481"/>
                      <a:pt x="6571" y="7708"/>
                      <a:pt x="6059" y="7814"/>
                    </a:cubicBezTo>
                    <a:cubicBezTo>
                      <a:pt x="6024" y="7822"/>
                      <a:pt x="5992" y="7826"/>
                      <a:pt x="5962" y="7826"/>
                    </a:cubicBezTo>
                    <a:cubicBezTo>
                      <a:pt x="5875" y="7826"/>
                      <a:pt x="5807" y="7791"/>
                      <a:pt x="5740" y="7703"/>
                    </a:cubicBezTo>
                    <a:cubicBezTo>
                      <a:pt x="5485" y="7363"/>
                      <a:pt x="5168" y="7082"/>
                      <a:pt x="4825" y="6833"/>
                    </a:cubicBezTo>
                    <a:cubicBezTo>
                      <a:pt x="4787" y="6806"/>
                      <a:pt x="4736" y="6794"/>
                      <a:pt x="4693" y="6774"/>
                    </a:cubicBezTo>
                    <a:lnTo>
                      <a:pt x="4693" y="6774"/>
                    </a:lnTo>
                    <a:cubicBezTo>
                      <a:pt x="4733" y="6937"/>
                      <a:pt x="4846" y="7018"/>
                      <a:pt x="4955" y="7094"/>
                    </a:cubicBezTo>
                    <a:cubicBezTo>
                      <a:pt x="5318" y="7351"/>
                      <a:pt x="5587" y="7693"/>
                      <a:pt x="5860" y="8033"/>
                    </a:cubicBezTo>
                    <a:cubicBezTo>
                      <a:pt x="6047" y="8266"/>
                      <a:pt x="6138" y="8524"/>
                      <a:pt x="6124" y="8821"/>
                    </a:cubicBezTo>
                    <a:cubicBezTo>
                      <a:pt x="6109" y="9195"/>
                      <a:pt x="6097" y="9568"/>
                      <a:pt x="6086" y="9942"/>
                    </a:cubicBezTo>
                    <a:cubicBezTo>
                      <a:pt x="6070" y="10469"/>
                      <a:pt x="6058" y="10995"/>
                      <a:pt x="6043" y="11520"/>
                    </a:cubicBezTo>
                    <a:cubicBezTo>
                      <a:pt x="6041" y="11625"/>
                      <a:pt x="6043" y="11729"/>
                      <a:pt x="6041" y="11832"/>
                    </a:cubicBezTo>
                    <a:cubicBezTo>
                      <a:pt x="6031" y="12197"/>
                      <a:pt x="5806" y="12308"/>
                      <a:pt x="5516" y="12317"/>
                    </a:cubicBezTo>
                    <a:cubicBezTo>
                      <a:pt x="5513" y="12317"/>
                      <a:pt x="5510" y="12317"/>
                      <a:pt x="5507" y="12317"/>
                    </a:cubicBezTo>
                    <a:cubicBezTo>
                      <a:pt x="5429" y="12317"/>
                      <a:pt x="5348" y="12298"/>
                      <a:pt x="5272" y="12278"/>
                    </a:cubicBezTo>
                    <a:cubicBezTo>
                      <a:pt x="5078" y="12226"/>
                      <a:pt x="5012" y="12154"/>
                      <a:pt x="5008" y="11958"/>
                    </a:cubicBezTo>
                    <a:cubicBezTo>
                      <a:pt x="4996" y="11535"/>
                      <a:pt x="4994" y="11112"/>
                      <a:pt x="4991" y="10689"/>
                    </a:cubicBezTo>
                    <a:cubicBezTo>
                      <a:pt x="4991" y="10629"/>
                      <a:pt x="5006" y="10566"/>
                      <a:pt x="5017" y="10505"/>
                    </a:cubicBezTo>
                    <a:cubicBezTo>
                      <a:pt x="5063" y="10246"/>
                      <a:pt x="5120" y="9990"/>
                      <a:pt x="5155" y="9730"/>
                    </a:cubicBezTo>
                    <a:cubicBezTo>
                      <a:pt x="5210" y="9307"/>
                      <a:pt x="5204" y="9306"/>
                      <a:pt x="5029" y="8913"/>
                    </a:cubicBezTo>
                    <a:cubicBezTo>
                      <a:pt x="4984" y="8811"/>
                      <a:pt x="4933" y="8713"/>
                      <a:pt x="4886" y="8611"/>
                    </a:cubicBezTo>
                    <a:cubicBezTo>
                      <a:pt x="4810" y="8444"/>
                      <a:pt x="4697" y="8308"/>
                      <a:pt x="4556" y="8189"/>
                    </a:cubicBezTo>
                    <a:cubicBezTo>
                      <a:pt x="4308" y="7979"/>
                      <a:pt x="4065" y="7762"/>
                      <a:pt x="3818" y="7550"/>
                    </a:cubicBezTo>
                    <a:cubicBezTo>
                      <a:pt x="3342" y="7147"/>
                      <a:pt x="2831" y="6815"/>
                      <a:pt x="2205" y="6689"/>
                    </a:cubicBezTo>
                    <a:cubicBezTo>
                      <a:pt x="2108" y="6670"/>
                      <a:pt x="2012" y="6660"/>
                      <a:pt x="1917" y="6660"/>
                    </a:cubicBezTo>
                    <a:cubicBezTo>
                      <a:pt x="1828" y="6660"/>
                      <a:pt x="1739" y="6669"/>
                      <a:pt x="1650" y="6689"/>
                    </a:cubicBezTo>
                    <a:cubicBezTo>
                      <a:pt x="1260" y="6779"/>
                      <a:pt x="910" y="6962"/>
                      <a:pt x="560" y="7144"/>
                    </a:cubicBezTo>
                    <a:cubicBezTo>
                      <a:pt x="496" y="7178"/>
                      <a:pt x="421" y="7229"/>
                      <a:pt x="392" y="7291"/>
                    </a:cubicBezTo>
                    <a:cubicBezTo>
                      <a:pt x="293" y="7502"/>
                      <a:pt x="193" y="7718"/>
                      <a:pt x="127" y="7942"/>
                    </a:cubicBezTo>
                    <a:cubicBezTo>
                      <a:pt x="14" y="8330"/>
                      <a:pt x="1" y="8734"/>
                      <a:pt x="14" y="9136"/>
                    </a:cubicBezTo>
                    <a:cubicBezTo>
                      <a:pt x="38" y="9843"/>
                      <a:pt x="98" y="10547"/>
                      <a:pt x="215" y="11244"/>
                    </a:cubicBezTo>
                    <a:cubicBezTo>
                      <a:pt x="331" y="11936"/>
                      <a:pt x="583" y="12565"/>
                      <a:pt x="1045" y="13097"/>
                    </a:cubicBezTo>
                    <a:cubicBezTo>
                      <a:pt x="1230" y="13310"/>
                      <a:pt x="1438" y="13505"/>
                      <a:pt x="1621" y="13693"/>
                    </a:cubicBezTo>
                    <a:cubicBezTo>
                      <a:pt x="1657" y="13876"/>
                      <a:pt x="1707" y="14049"/>
                      <a:pt x="1723" y="14224"/>
                    </a:cubicBezTo>
                    <a:cubicBezTo>
                      <a:pt x="1783" y="14802"/>
                      <a:pt x="1851" y="15381"/>
                      <a:pt x="1879" y="15962"/>
                    </a:cubicBezTo>
                    <a:cubicBezTo>
                      <a:pt x="1924" y="16847"/>
                      <a:pt x="1938" y="17734"/>
                      <a:pt x="1965" y="18620"/>
                    </a:cubicBezTo>
                    <a:cubicBezTo>
                      <a:pt x="1965" y="18634"/>
                      <a:pt x="1968" y="18647"/>
                      <a:pt x="1966" y="18661"/>
                    </a:cubicBezTo>
                    <a:cubicBezTo>
                      <a:pt x="1960" y="18782"/>
                      <a:pt x="2020" y="18860"/>
                      <a:pt x="2127" y="18902"/>
                    </a:cubicBezTo>
                    <a:cubicBezTo>
                      <a:pt x="2256" y="18952"/>
                      <a:pt x="2388" y="18994"/>
                      <a:pt x="2518" y="19040"/>
                    </a:cubicBezTo>
                    <a:cubicBezTo>
                      <a:pt x="2940" y="19186"/>
                      <a:pt x="3377" y="19267"/>
                      <a:pt x="3818" y="19306"/>
                    </a:cubicBezTo>
                    <a:cubicBezTo>
                      <a:pt x="3921" y="19315"/>
                      <a:pt x="4024" y="19319"/>
                      <a:pt x="4126" y="19319"/>
                    </a:cubicBezTo>
                    <a:cubicBezTo>
                      <a:pt x="4769" y="19319"/>
                      <a:pt x="5386" y="19152"/>
                      <a:pt x="5990" y="18929"/>
                    </a:cubicBezTo>
                    <a:cubicBezTo>
                      <a:pt x="6399" y="18779"/>
                      <a:pt x="6727" y="18521"/>
                      <a:pt x="6978" y="18167"/>
                    </a:cubicBezTo>
                    <a:cubicBezTo>
                      <a:pt x="7035" y="18088"/>
                      <a:pt x="7072" y="17990"/>
                      <a:pt x="7144" y="17930"/>
                    </a:cubicBezTo>
                    <a:cubicBezTo>
                      <a:pt x="7270" y="17821"/>
                      <a:pt x="7294" y="17689"/>
                      <a:pt x="7276" y="17537"/>
                    </a:cubicBezTo>
                    <a:cubicBezTo>
                      <a:pt x="7270" y="17474"/>
                      <a:pt x="7264" y="17413"/>
                      <a:pt x="7260" y="17351"/>
                    </a:cubicBezTo>
                    <a:cubicBezTo>
                      <a:pt x="7222" y="16839"/>
                      <a:pt x="7201" y="16328"/>
                      <a:pt x="7144" y="15819"/>
                    </a:cubicBezTo>
                    <a:cubicBezTo>
                      <a:pt x="7069" y="15142"/>
                      <a:pt x="7048" y="14464"/>
                      <a:pt x="7056" y="13784"/>
                    </a:cubicBezTo>
                    <a:cubicBezTo>
                      <a:pt x="7059" y="13556"/>
                      <a:pt x="7071" y="13325"/>
                      <a:pt x="7045" y="13100"/>
                    </a:cubicBezTo>
                    <a:cubicBezTo>
                      <a:pt x="7026" y="12925"/>
                      <a:pt x="7077" y="12806"/>
                      <a:pt x="7209" y="12706"/>
                    </a:cubicBezTo>
                    <a:cubicBezTo>
                      <a:pt x="7246" y="12676"/>
                      <a:pt x="7284" y="12644"/>
                      <a:pt x="7321" y="12614"/>
                    </a:cubicBezTo>
                    <a:cubicBezTo>
                      <a:pt x="7705" y="12289"/>
                      <a:pt x="7997" y="11901"/>
                      <a:pt x="8123" y="11405"/>
                    </a:cubicBezTo>
                    <a:cubicBezTo>
                      <a:pt x="8160" y="11258"/>
                      <a:pt x="8210" y="11112"/>
                      <a:pt x="8241" y="10964"/>
                    </a:cubicBezTo>
                    <a:cubicBezTo>
                      <a:pt x="8358" y="10437"/>
                      <a:pt x="8469" y="9909"/>
                      <a:pt x="8579" y="9390"/>
                    </a:cubicBezTo>
                    <a:cubicBezTo>
                      <a:pt x="8273" y="8721"/>
                      <a:pt x="8034" y="8030"/>
                      <a:pt x="7828" y="7303"/>
                    </a:cubicBezTo>
                    <a:cubicBezTo>
                      <a:pt x="7968" y="7237"/>
                      <a:pt x="8087" y="7183"/>
                      <a:pt x="8202" y="7123"/>
                    </a:cubicBezTo>
                    <a:cubicBezTo>
                      <a:pt x="8373" y="7033"/>
                      <a:pt x="8549" y="6947"/>
                      <a:pt x="8712" y="6843"/>
                    </a:cubicBezTo>
                    <a:cubicBezTo>
                      <a:pt x="8970" y="6681"/>
                      <a:pt x="9216" y="6501"/>
                      <a:pt x="9473" y="6338"/>
                    </a:cubicBezTo>
                    <a:cubicBezTo>
                      <a:pt x="9899" y="6068"/>
                      <a:pt x="10187" y="5688"/>
                      <a:pt x="10388" y="5234"/>
                    </a:cubicBezTo>
                    <a:cubicBezTo>
                      <a:pt x="10480" y="5028"/>
                      <a:pt x="10486" y="4818"/>
                      <a:pt x="10403" y="4608"/>
                    </a:cubicBezTo>
                    <a:cubicBezTo>
                      <a:pt x="10328" y="4416"/>
                      <a:pt x="10150" y="4293"/>
                      <a:pt x="9946" y="4293"/>
                    </a:cubicBezTo>
                    <a:cubicBezTo>
                      <a:pt x="9942" y="4293"/>
                      <a:pt x="9939" y="4293"/>
                      <a:pt x="9935" y="4293"/>
                    </a:cubicBezTo>
                    <a:cubicBezTo>
                      <a:pt x="9868" y="4294"/>
                      <a:pt x="9796" y="4306"/>
                      <a:pt x="9733" y="4330"/>
                    </a:cubicBezTo>
                    <a:cubicBezTo>
                      <a:pt x="9476" y="4434"/>
                      <a:pt x="9224" y="4545"/>
                      <a:pt x="8967" y="4648"/>
                    </a:cubicBezTo>
                    <a:cubicBezTo>
                      <a:pt x="8402" y="4876"/>
                      <a:pt x="7836" y="5100"/>
                      <a:pt x="7270" y="5325"/>
                    </a:cubicBezTo>
                    <a:cubicBezTo>
                      <a:pt x="7233" y="5340"/>
                      <a:pt x="7192" y="5349"/>
                      <a:pt x="7144" y="5363"/>
                    </a:cubicBezTo>
                    <a:cubicBezTo>
                      <a:pt x="6993" y="5180"/>
                      <a:pt x="6853" y="4980"/>
                      <a:pt x="6591" y="4959"/>
                    </a:cubicBezTo>
                    <a:cubicBezTo>
                      <a:pt x="6588" y="4884"/>
                      <a:pt x="6583" y="4830"/>
                      <a:pt x="6583" y="4774"/>
                    </a:cubicBezTo>
                    <a:cubicBezTo>
                      <a:pt x="6582" y="4372"/>
                      <a:pt x="6588" y="3972"/>
                      <a:pt x="6582" y="3570"/>
                    </a:cubicBezTo>
                    <a:cubicBezTo>
                      <a:pt x="6576" y="3265"/>
                      <a:pt x="6556" y="2960"/>
                      <a:pt x="6540" y="2656"/>
                    </a:cubicBezTo>
                    <a:cubicBezTo>
                      <a:pt x="6525" y="2372"/>
                      <a:pt x="6508" y="2090"/>
                      <a:pt x="6486" y="1807"/>
                    </a:cubicBezTo>
                    <a:cubicBezTo>
                      <a:pt x="6456" y="1422"/>
                      <a:pt x="6337" y="1064"/>
                      <a:pt x="6186" y="711"/>
                    </a:cubicBezTo>
                    <a:cubicBezTo>
                      <a:pt x="5974" y="227"/>
                      <a:pt x="5572" y="53"/>
                      <a:pt x="5095" y="8"/>
                    </a:cubicBezTo>
                    <a:cubicBezTo>
                      <a:pt x="5049" y="3"/>
                      <a:pt x="5005" y="1"/>
                      <a:pt x="49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3156225" y="2109550"/>
                <a:ext cx="5725" cy="8550"/>
              </a:xfrm>
              <a:custGeom>
                <a:rect b="b" l="l" r="r" t="t"/>
                <a:pathLst>
                  <a:path extrusionOk="0" h="342" w="229">
                    <a:moveTo>
                      <a:pt x="1" y="1"/>
                    </a:moveTo>
                    <a:lnTo>
                      <a:pt x="1" y="1"/>
                    </a:lnTo>
                    <a:cubicBezTo>
                      <a:pt x="62" y="115"/>
                      <a:pt x="121" y="229"/>
                      <a:pt x="182" y="342"/>
                    </a:cubicBezTo>
                    <a:cubicBezTo>
                      <a:pt x="197" y="336"/>
                      <a:pt x="214" y="328"/>
                      <a:pt x="229" y="321"/>
                    </a:cubicBezTo>
                    <a:cubicBezTo>
                      <a:pt x="209" y="183"/>
                      <a:pt x="164" y="6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" name="Google Shape;236;p28"/>
          <p:cNvGrpSpPr/>
          <p:nvPr/>
        </p:nvGrpSpPr>
        <p:grpSpPr>
          <a:xfrm>
            <a:off x="2531646" y="1618944"/>
            <a:ext cx="641357" cy="1192832"/>
            <a:chOff x="3139799" y="2497374"/>
            <a:chExt cx="641357" cy="1192832"/>
          </a:xfrm>
        </p:grpSpPr>
        <p:sp>
          <p:nvSpPr>
            <p:cNvPr id="237" name="Google Shape;237;p28"/>
            <p:cNvSpPr/>
            <p:nvPr/>
          </p:nvSpPr>
          <p:spPr>
            <a:xfrm>
              <a:off x="3139799" y="2497374"/>
              <a:ext cx="641205" cy="1192832"/>
            </a:xfrm>
            <a:custGeom>
              <a:rect b="b" l="l" r="r" t="t"/>
              <a:pathLst>
                <a:path extrusionOk="0" h="19413" w="10435">
                  <a:moveTo>
                    <a:pt x="987" y="1"/>
                  </a:moveTo>
                  <a:cubicBezTo>
                    <a:pt x="683" y="1"/>
                    <a:pt x="444" y="138"/>
                    <a:pt x="332" y="426"/>
                  </a:cubicBezTo>
                  <a:cubicBezTo>
                    <a:pt x="290" y="532"/>
                    <a:pt x="253" y="643"/>
                    <a:pt x="227" y="756"/>
                  </a:cubicBezTo>
                  <a:cubicBezTo>
                    <a:pt x="100" y="1330"/>
                    <a:pt x="94" y="1914"/>
                    <a:pt x="118" y="2501"/>
                  </a:cubicBezTo>
                  <a:cubicBezTo>
                    <a:pt x="143" y="3111"/>
                    <a:pt x="169" y="3724"/>
                    <a:pt x="193" y="4334"/>
                  </a:cubicBezTo>
                  <a:cubicBezTo>
                    <a:pt x="217" y="4960"/>
                    <a:pt x="242" y="5584"/>
                    <a:pt x="257" y="6210"/>
                  </a:cubicBezTo>
                  <a:cubicBezTo>
                    <a:pt x="263" y="6535"/>
                    <a:pt x="262" y="6863"/>
                    <a:pt x="233" y="7187"/>
                  </a:cubicBezTo>
                  <a:cubicBezTo>
                    <a:pt x="200" y="7580"/>
                    <a:pt x="128" y="7968"/>
                    <a:pt x="82" y="8360"/>
                  </a:cubicBezTo>
                  <a:cubicBezTo>
                    <a:pt x="53" y="8615"/>
                    <a:pt x="1" y="8878"/>
                    <a:pt x="29" y="9128"/>
                  </a:cubicBezTo>
                  <a:cubicBezTo>
                    <a:pt x="92" y="9688"/>
                    <a:pt x="224" y="10235"/>
                    <a:pt x="470" y="10749"/>
                  </a:cubicBezTo>
                  <a:cubicBezTo>
                    <a:pt x="457" y="10683"/>
                    <a:pt x="443" y="10617"/>
                    <a:pt x="430" y="10551"/>
                  </a:cubicBezTo>
                  <a:lnTo>
                    <a:pt x="430" y="10551"/>
                  </a:lnTo>
                  <a:lnTo>
                    <a:pt x="569" y="10951"/>
                  </a:lnTo>
                  <a:cubicBezTo>
                    <a:pt x="535" y="10881"/>
                    <a:pt x="500" y="10812"/>
                    <a:pt x="464" y="10743"/>
                  </a:cubicBezTo>
                  <a:lnTo>
                    <a:pt x="464" y="10743"/>
                  </a:lnTo>
                  <a:cubicBezTo>
                    <a:pt x="481" y="10821"/>
                    <a:pt x="485" y="10906"/>
                    <a:pt x="517" y="10980"/>
                  </a:cubicBezTo>
                  <a:cubicBezTo>
                    <a:pt x="641" y="11266"/>
                    <a:pt x="767" y="11551"/>
                    <a:pt x="910" y="11829"/>
                  </a:cubicBezTo>
                  <a:cubicBezTo>
                    <a:pt x="950" y="11911"/>
                    <a:pt x="980" y="11982"/>
                    <a:pt x="980" y="12075"/>
                  </a:cubicBezTo>
                  <a:cubicBezTo>
                    <a:pt x="985" y="12870"/>
                    <a:pt x="991" y="13665"/>
                    <a:pt x="998" y="14461"/>
                  </a:cubicBezTo>
                  <a:cubicBezTo>
                    <a:pt x="1001" y="14759"/>
                    <a:pt x="994" y="15061"/>
                    <a:pt x="1019" y="15358"/>
                  </a:cubicBezTo>
                  <a:cubicBezTo>
                    <a:pt x="1086" y="16105"/>
                    <a:pt x="1099" y="16851"/>
                    <a:pt x="1095" y="17600"/>
                  </a:cubicBezTo>
                  <a:cubicBezTo>
                    <a:pt x="1092" y="18060"/>
                    <a:pt x="1096" y="18063"/>
                    <a:pt x="1456" y="18351"/>
                  </a:cubicBezTo>
                  <a:cubicBezTo>
                    <a:pt x="1494" y="18381"/>
                    <a:pt x="1531" y="18411"/>
                    <a:pt x="1572" y="18435"/>
                  </a:cubicBezTo>
                  <a:cubicBezTo>
                    <a:pt x="1900" y="18629"/>
                    <a:pt x="2224" y="18825"/>
                    <a:pt x="2556" y="19013"/>
                  </a:cubicBezTo>
                  <a:cubicBezTo>
                    <a:pt x="2661" y="19073"/>
                    <a:pt x="2778" y="19121"/>
                    <a:pt x="2895" y="19148"/>
                  </a:cubicBezTo>
                  <a:cubicBezTo>
                    <a:pt x="3233" y="19226"/>
                    <a:pt x="3572" y="19297"/>
                    <a:pt x="3914" y="19358"/>
                  </a:cubicBezTo>
                  <a:cubicBezTo>
                    <a:pt x="4119" y="19395"/>
                    <a:pt x="4327" y="19413"/>
                    <a:pt x="4535" y="19413"/>
                  </a:cubicBezTo>
                  <a:cubicBezTo>
                    <a:pt x="4652" y="19413"/>
                    <a:pt x="4770" y="19407"/>
                    <a:pt x="4888" y="19396"/>
                  </a:cubicBezTo>
                  <a:cubicBezTo>
                    <a:pt x="5512" y="19334"/>
                    <a:pt x="6095" y="19132"/>
                    <a:pt x="6666" y="18890"/>
                  </a:cubicBezTo>
                  <a:cubicBezTo>
                    <a:pt x="6870" y="18803"/>
                    <a:pt x="7062" y="18681"/>
                    <a:pt x="7252" y="18564"/>
                  </a:cubicBezTo>
                  <a:cubicBezTo>
                    <a:pt x="7389" y="18480"/>
                    <a:pt x="7453" y="18347"/>
                    <a:pt x="7449" y="18185"/>
                  </a:cubicBezTo>
                  <a:cubicBezTo>
                    <a:pt x="7446" y="18075"/>
                    <a:pt x="7440" y="17967"/>
                    <a:pt x="7434" y="17858"/>
                  </a:cubicBezTo>
                  <a:cubicBezTo>
                    <a:pt x="7416" y="17438"/>
                    <a:pt x="7384" y="17017"/>
                    <a:pt x="7381" y="16596"/>
                  </a:cubicBezTo>
                  <a:cubicBezTo>
                    <a:pt x="7378" y="15774"/>
                    <a:pt x="7392" y="14951"/>
                    <a:pt x="7398" y="14129"/>
                  </a:cubicBezTo>
                  <a:cubicBezTo>
                    <a:pt x="7399" y="14002"/>
                    <a:pt x="7398" y="13873"/>
                    <a:pt x="7398" y="13761"/>
                  </a:cubicBezTo>
                  <a:cubicBezTo>
                    <a:pt x="7578" y="13650"/>
                    <a:pt x="7743" y="13547"/>
                    <a:pt x="7908" y="13442"/>
                  </a:cubicBezTo>
                  <a:cubicBezTo>
                    <a:pt x="8321" y="13178"/>
                    <a:pt x="8741" y="12921"/>
                    <a:pt x="9075" y="12555"/>
                  </a:cubicBezTo>
                  <a:cubicBezTo>
                    <a:pt x="9188" y="12432"/>
                    <a:pt x="9288" y="12291"/>
                    <a:pt x="9366" y="12144"/>
                  </a:cubicBezTo>
                  <a:cubicBezTo>
                    <a:pt x="9701" y="11518"/>
                    <a:pt x="9961" y="10863"/>
                    <a:pt x="10124" y="10171"/>
                  </a:cubicBezTo>
                  <a:cubicBezTo>
                    <a:pt x="10142" y="10091"/>
                    <a:pt x="10169" y="10013"/>
                    <a:pt x="10198" y="9937"/>
                  </a:cubicBezTo>
                  <a:cubicBezTo>
                    <a:pt x="10435" y="9326"/>
                    <a:pt x="10304" y="8753"/>
                    <a:pt x="9962" y="8234"/>
                  </a:cubicBezTo>
                  <a:cubicBezTo>
                    <a:pt x="9485" y="7506"/>
                    <a:pt x="8970" y="6804"/>
                    <a:pt x="8471" y="6090"/>
                  </a:cubicBezTo>
                  <a:cubicBezTo>
                    <a:pt x="8330" y="5889"/>
                    <a:pt x="8266" y="5810"/>
                    <a:pt x="8141" y="5810"/>
                  </a:cubicBezTo>
                  <a:cubicBezTo>
                    <a:pt x="8071" y="5810"/>
                    <a:pt x="7982" y="5835"/>
                    <a:pt x="7849" y="5877"/>
                  </a:cubicBezTo>
                  <a:cubicBezTo>
                    <a:pt x="7812" y="5889"/>
                    <a:pt x="7779" y="5897"/>
                    <a:pt x="7748" y="5897"/>
                  </a:cubicBezTo>
                  <a:cubicBezTo>
                    <a:pt x="7692" y="5897"/>
                    <a:pt x="7647" y="5871"/>
                    <a:pt x="7612" y="5800"/>
                  </a:cubicBezTo>
                  <a:lnTo>
                    <a:pt x="7614" y="5800"/>
                  </a:lnTo>
                  <a:cubicBezTo>
                    <a:pt x="7567" y="5703"/>
                    <a:pt x="7482" y="5656"/>
                    <a:pt x="7384" y="5611"/>
                  </a:cubicBezTo>
                  <a:cubicBezTo>
                    <a:pt x="7281" y="5562"/>
                    <a:pt x="7179" y="5534"/>
                    <a:pt x="7077" y="5534"/>
                  </a:cubicBezTo>
                  <a:cubicBezTo>
                    <a:pt x="6991" y="5534"/>
                    <a:pt x="6905" y="5554"/>
                    <a:pt x="6817" y="5599"/>
                  </a:cubicBezTo>
                  <a:cubicBezTo>
                    <a:pt x="6796" y="5611"/>
                    <a:pt x="6766" y="5608"/>
                    <a:pt x="6730" y="5614"/>
                  </a:cubicBezTo>
                  <a:cubicBezTo>
                    <a:pt x="6688" y="5551"/>
                    <a:pt x="6646" y="5491"/>
                    <a:pt x="6609" y="5428"/>
                  </a:cubicBezTo>
                  <a:cubicBezTo>
                    <a:pt x="6463" y="5185"/>
                    <a:pt x="6256" y="5035"/>
                    <a:pt x="5972" y="5003"/>
                  </a:cubicBezTo>
                  <a:cubicBezTo>
                    <a:pt x="5776" y="4982"/>
                    <a:pt x="5579" y="4964"/>
                    <a:pt x="5383" y="4961"/>
                  </a:cubicBezTo>
                  <a:cubicBezTo>
                    <a:pt x="5380" y="4961"/>
                    <a:pt x="5376" y="4961"/>
                    <a:pt x="5373" y="4961"/>
                  </a:cubicBezTo>
                  <a:cubicBezTo>
                    <a:pt x="5080" y="4961"/>
                    <a:pt x="4845" y="5096"/>
                    <a:pt x="4657" y="5317"/>
                  </a:cubicBezTo>
                  <a:cubicBezTo>
                    <a:pt x="4592" y="5392"/>
                    <a:pt x="4526" y="5469"/>
                    <a:pt x="4448" y="5560"/>
                  </a:cubicBezTo>
                  <a:cubicBezTo>
                    <a:pt x="4181" y="5330"/>
                    <a:pt x="3880" y="5207"/>
                    <a:pt x="3531" y="5207"/>
                  </a:cubicBezTo>
                  <a:cubicBezTo>
                    <a:pt x="3524" y="5207"/>
                    <a:pt x="3518" y="5207"/>
                    <a:pt x="3512" y="5208"/>
                  </a:cubicBezTo>
                  <a:cubicBezTo>
                    <a:pt x="3164" y="5212"/>
                    <a:pt x="2829" y="5262"/>
                    <a:pt x="2529" y="5515"/>
                  </a:cubicBezTo>
                  <a:cubicBezTo>
                    <a:pt x="2494" y="5374"/>
                    <a:pt x="2457" y="5272"/>
                    <a:pt x="2445" y="5166"/>
                  </a:cubicBezTo>
                  <a:cubicBezTo>
                    <a:pt x="2382" y="4652"/>
                    <a:pt x="2319" y="4141"/>
                    <a:pt x="2269" y="3626"/>
                  </a:cubicBezTo>
                  <a:cubicBezTo>
                    <a:pt x="2205" y="2943"/>
                    <a:pt x="2149" y="2258"/>
                    <a:pt x="2095" y="1574"/>
                  </a:cubicBezTo>
                  <a:cubicBezTo>
                    <a:pt x="2070" y="1260"/>
                    <a:pt x="1990" y="957"/>
                    <a:pt x="1881" y="664"/>
                  </a:cubicBezTo>
                  <a:cubicBezTo>
                    <a:pt x="1732" y="271"/>
                    <a:pt x="1474" y="19"/>
                    <a:pt x="1021" y="1"/>
                  </a:cubicBezTo>
                  <a:cubicBezTo>
                    <a:pt x="1010" y="1"/>
                    <a:pt x="998" y="1"/>
                    <a:pt x="98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" name="Google Shape;238;p28"/>
            <p:cNvGrpSpPr/>
            <p:nvPr/>
          </p:nvGrpSpPr>
          <p:grpSpPr>
            <a:xfrm>
              <a:off x="3139951" y="2497374"/>
              <a:ext cx="641205" cy="1192832"/>
              <a:chOff x="2365250" y="1942625"/>
              <a:chExt cx="260875" cy="485325"/>
            </a:xfrm>
          </p:grpSpPr>
          <p:sp>
            <p:nvSpPr>
              <p:cNvPr id="239" name="Google Shape;239;p28"/>
              <p:cNvSpPr/>
              <p:nvPr/>
            </p:nvSpPr>
            <p:spPr>
              <a:xfrm>
                <a:off x="2520450" y="2084250"/>
                <a:ext cx="51500" cy="128850"/>
              </a:xfrm>
              <a:custGeom>
                <a:rect b="b" l="l" r="r" t="t"/>
                <a:pathLst>
                  <a:path extrusionOk="0" h="5154" w="2060">
                    <a:moveTo>
                      <a:pt x="847" y="1"/>
                    </a:moveTo>
                    <a:cubicBezTo>
                      <a:pt x="825" y="1"/>
                      <a:pt x="804" y="3"/>
                      <a:pt x="784" y="6"/>
                    </a:cubicBezTo>
                    <a:lnTo>
                      <a:pt x="784" y="8"/>
                    </a:lnTo>
                    <a:cubicBezTo>
                      <a:pt x="630" y="35"/>
                      <a:pt x="574" y="116"/>
                      <a:pt x="612" y="267"/>
                    </a:cubicBezTo>
                    <a:cubicBezTo>
                      <a:pt x="691" y="582"/>
                      <a:pt x="768" y="899"/>
                      <a:pt x="853" y="1213"/>
                    </a:cubicBezTo>
                    <a:cubicBezTo>
                      <a:pt x="940" y="1520"/>
                      <a:pt x="964" y="1835"/>
                      <a:pt x="904" y="2141"/>
                    </a:cubicBezTo>
                    <a:cubicBezTo>
                      <a:pt x="798" y="2681"/>
                      <a:pt x="669" y="3217"/>
                      <a:pt x="442" y="3723"/>
                    </a:cubicBezTo>
                    <a:cubicBezTo>
                      <a:pt x="299" y="4045"/>
                      <a:pt x="154" y="4368"/>
                      <a:pt x="1" y="4709"/>
                    </a:cubicBezTo>
                    <a:cubicBezTo>
                      <a:pt x="101" y="4817"/>
                      <a:pt x="184" y="4916"/>
                      <a:pt x="278" y="5003"/>
                    </a:cubicBezTo>
                    <a:cubicBezTo>
                      <a:pt x="387" y="5104"/>
                      <a:pt x="513" y="5153"/>
                      <a:pt x="641" y="5153"/>
                    </a:cubicBezTo>
                    <a:cubicBezTo>
                      <a:pt x="758" y="5153"/>
                      <a:pt x="876" y="5111"/>
                      <a:pt x="984" y="5028"/>
                    </a:cubicBezTo>
                    <a:cubicBezTo>
                      <a:pt x="1038" y="4986"/>
                      <a:pt x="1089" y="4941"/>
                      <a:pt x="1147" y="4907"/>
                    </a:cubicBezTo>
                    <a:cubicBezTo>
                      <a:pt x="1504" y="4700"/>
                      <a:pt x="1755" y="4389"/>
                      <a:pt x="1984" y="4056"/>
                    </a:cubicBezTo>
                    <a:cubicBezTo>
                      <a:pt x="2052" y="3958"/>
                      <a:pt x="2059" y="3868"/>
                      <a:pt x="2035" y="3751"/>
                    </a:cubicBezTo>
                    <a:cubicBezTo>
                      <a:pt x="1980" y="3489"/>
                      <a:pt x="1825" y="3283"/>
                      <a:pt x="1686" y="3066"/>
                    </a:cubicBezTo>
                    <a:cubicBezTo>
                      <a:pt x="1300" y="2473"/>
                      <a:pt x="1089" y="1834"/>
                      <a:pt x="1212" y="1118"/>
                    </a:cubicBezTo>
                    <a:cubicBezTo>
                      <a:pt x="1243" y="924"/>
                      <a:pt x="1312" y="738"/>
                      <a:pt x="1356" y="546"/>
                    </a:cubicBezTo>
                    <a:cubicBezTo>
                      <a:pt x="1372" y="471"/>
                      <a:pt x="1386" y="381"/>
                      <a:pt x="1360" y="312"/>
                    </a:cubicBezTo>
                    <a:cubicBezTo>
                      <a:pt x="1298" y="142"/>
                      <a:pt x="1044" y="1"/>
                      <a:pt x="847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>
                <a:off x="2367875" y="1945500"/>
                <a:ext cx="253175" cy="478450"/>
              </a:xfrm>
              <a:custGeom>
                <a:rect b="b" l="l" r="r" t="t"/>
                <a:pathLst>
                  <a:path extrusionOk="0" h="19138" w="10127">
                    <a:moveTo>
                      <a:pt x="867" y="0"/>
                    </a:moveTo>
                    <a:cubicBezTo>
                      <a:pt x="759" y="0"/>
                      <a:pt x="656" y="22"/>
                      <a:pt x="579" y="69"/>
                    </a:cubicBezTo>
                    <a:cubicBezTo>
                      <a:pt x="471" y="137"/>
                      <a:pt x="378" y="209"/>
                      <a:pt x="338" y="332"/>
                    </a:cubicBezTo>
                    <a:cubicBezTo>
                      <a:pt x="290" y="474"/>
                      <a:pt x="234" y="614"/>
                      <a:pt x="203" y="759"/>
                    </a:cubicBezTo>
                    <a:cubicBezTo>
                      <a:pt x="90" y="1253"/>
                      <a:pt x="93" y="1754"/>
                      <a:pt x="116" y="2257"/>
                    </a:cubicBezTo>
                    <a:cubicBezTo>
                      <a:pt x="143" y="2915"/>
                      <a:pt x="171" y="3574"/>
                      <a:pt x="195" y="4233"/>
                    </a:cubicBezTo>
                    <a:cubicBezTo>
                      <a:pt x="215" y="4762"/>
                      <a:pt x="228" y="5292"/>
                      <a:pt x="245" y="5822"/>
                    </a:cubicBezTo>
                    <a:cubicBezTo>
                      <a:pt x="266" y="6474"/>
                      <a:pt x="263" y="7126"/>
                      <a:pt x="168" y="7774"/>
                    </a:cubicBezTo>
                    <a:cubicBezTo>
                      <a:pt x="120" y="8110"/>
                      <a:pt x="71" y="8446"/>
                      <a:pt x="23" y="8782"/>
                    </a:cubicBezTo>
                    <a:cubicBezTo>
                      <a:pt x="14" y="8850"/>
                      <a:pt x="0" y="8920"/>
                      <a:pt x="14" y="8985"/>
                    </a:cubicBezTo>
                    <a:cubicBezTo>
                      <a:pt x="99" y="9403"/>
                      <a:pt x="192" y="9820"/>
                      <a:pt x="282" y="10238"/>
                    </a:cubicBezTo>
                    <a:cubicBezTo>
                      <a:pt x="296" y="10304"/>
                      <a:pt x="309" y="10371"/>
                      <a:pt x="324" y="10437"/>
                    </a:cubicBezTo>
                    <a:lnTo>
                      <a:pt x="462" y="10839"/>
                    </a:lnTo>
                    <a:cubicBezTo>
                      <a:pt x="545" y="11004"/>
                      <a:pt x="627" y="11169"/>
                      <a:pt x="717" y="11331"/>
                    </a:cubicBezTo>
                    <a:cubicBezTo>
                      <a:pt x="812" y="11502"/>
                      <a:pt x="906" y="11679"/>
                      <a:pt x="1034" y="11825"/>
                    </a:cubicBezTo>
                    <a:lnTo>
                      <a:pt x="1035" y="11825"/>
                    </a:lnTo>
                    <a:cubicBezTo>
                      <a:pt x="1311" y="12143"/>
                      <a:pt x="1604" y="12448"/>
                      <a:pt x="1897" y="12751"/>
                    </a:cubicBezTo>
                    <a:cubicBezTo>
                      <a:pt x="2353" y="13225"/>
                      <a:pt x="2854" y="13637"/>
                      <a:pt x="3484" y="13864"/>
                    </a:cubicBezTo>
                    <a:cubicBezTo>
                      <a:pt x="3511" y="13875"/>
                      <a:pt x="3529" y="13912"/>
                      <a:pt x="3550" y="13938"/>
                    </a:cubicBezTo>
                    <a:cubicBezTo>
                      <a:pt x="3522" y="13943"/>
                      <a:pt x="3494" y="13945"/>
                      <a:pt x="3469" y="13945"/>
                    </a:cubicBezTo>
                    <a:cubicBezTo>
                      <a:pt x="3409" y="13945"/>
                      <a:pt x="3355" y="13933"/>
                      <a:pt x="3303" y="13915"/>
                    </a:cubicBezTo>
                    <a:cubicBezTo>
                      <a:pt x="2989" y="13812"/>
                      <a:pt x="2710" y="13646"/>
                      <a:pt x="2453" y="13439"/>
                    </a:cubicBezTo>
                    <a:cubicBezTo>
                      <a:pt x="1982" y="13055"/>
                      <a:pt x="1573" y="12610"/>
                      <a:pt x="1163" y="12164"/>
                    </a:cubicBezTo>
                    <a:cubicBezTo>
                      <a:pt x="1125" y="12124"/>
                      <a:pt x="1083" y="12085"/>
                      <a:pt x="1023" y="12026"/>
                    </a:cubicBezTo>
                    <a:lnTo>
                      <a:pt x="1023" y="12628"/>
                    </a:lnTo>
                    <a:cubicBezTo>
                      <a:pt x="1026" y="13295"/>
                      <a:pt x="1010" y="13963"/>
                      <a:pt x="1035" y="14628"/>
                    </a:cubicBezTo>
                    <a:cubicBezTo>
                      <a:pt x="1073" y="15593"/>
                      <a:pt x="1163" y="16556"/>
                      <a:pt x="1131" y="17522"/>
                    </a:cubicBezTo>
                    <a:cubicBezTo>
                      <a:pt x="1122" y="17780"/>
                      <a:pt x="1220" y="17950"/>
                      <a:pt x="1411" y="18091"/>
                    </a:cubicBezTo>
                    <a:cubicBezTo>
                      <a:pt x="1460" y="18127"/>
                      <a:pt x="1508" y="18166"/>
                      <a:pt x="1561" y="18197"/>
                    </a:cubicBezTo>
                    <a:cubicBezTo>
                      <a:pt x="1835" y="18361"/>
                      <a:pt x="2113" y="18518"/>
                      <a:pt x="2384" y="18688"/>
                    </a:cubicBezTo>
                    <a:cubicBezTo>
                      <a:pt x="2717" y="18895"/>
                      <a:pt x="3100" y="18943"/>
                      <a:pt x="3469" y="19026"/>
                    </a:cubicBezTo>
                    <a:cubicBezTo>
                      <a:pt x="3772" y="19094"/>
                      <a:pt x="4081" y="19137"/>
                      <a:pt x="4392" y="19137"/>
                    </a:cubicBezTo>
                    <a:cubicBezTo>
                      <a:pt x="4503" y="19137"/>
                      <a:pt x="4614" y="19132"/>
                      <a:pt x="4725" y="19120"/>
                    </a:cubicBezTo>
                    <a:cubicBezTo>
                      <a:pt x="5480" y="19041"/>
                      <a:pt x="6177" y="18785"/>
                      <a:pt x="6850" y="18443"/>
                    </a:cubicBezTo>
                    <a:cubicBezTo>
                      <a:pt x="7114" y="18308"/>
                      <a:pt x="7211" y="18119"/>
                      <a:pt x="7180" y="17837"/>
                    </a:cubicBezTo>
                    <a:cubicBezTo>
                      <a:pt x="7121" y="17324"/>
                      <a:pt x="7124" y="16806"/>
                      <a:pt x="7130" y="16289"/>
                    </a:cubicBezTo>
                    <a:cubicBezTo>
                      <a:pt x="7139" y="15515"/>
                      <a:pt x="7144" y="14739"/>
                      <a:pt x="7151" y="13963"/>
                    </a:cubicBezTo>
                    <a:cubicBezTo>
                      <a:pt x="7151" y="13891"/>
                      <a:pt x="7151" y="13821"/>
                      <a:pt x="7151" y="13725"/>
                    </a:cubicBezTo>
                    <a:cubicBezTo>
                      <a:pt x="7069" y="13756"/>
                      <a:pt x="7019" y="13773"/>
                      <a:pt x="6971" y="13795"/>
                    </a:cubicBezTo>
                    <a:cubicBezTo>
                      <a:pt x="6817" y="13866"/>
                      <a:pt x="6668" y="13954"/>
                      <a:pt x="6509" y="14011"/>
                    </a:cubicBezTo>
                    <a:cubicBezTo>
                      <a:pt x="6300" y="14085"/>
                      <a:pt x="6088" y="14149"/>
                      <a:pt x="5873" y="14149"/>
                    </a:cubicBezTo>
                    <a:cubicBezTo>
                      <a:pt x="5755" y="14149"/>
                      <a:pt x="5637" y="14130"/>
                      <a:pt x="5517" y="14083"/>
                    </a:cubicBezTo>
                    <a:cubicBezTo>
                      <a:pt x="5442" y="14053"/>
                      <a:pt x="5371" y="14037"/>
                      <a:pt x="5301" y="14037"/>
                    </a:cubicBezTo>
                    <a:cubicBezTo>
                      <a:pt x="5219" y="14037"/>
                      <a:pt x="5138" y="14059"/>
                      <a:pt x="5054" y="14109"/>
                    </a:cubicBezTo>
                    <a:cubicBezTo>
                      <a:pt x="4967" y="14161"/>
                      <a:pt x="4848" y="14169"/>
                      <a:pt x="4743" y="14185"/>
                    </a:cubicBezTo>
                    <a:cubicBezTo>
                      <a:pt x="4735" y="14186"/>
                      <a:pt x="4728" y="14187"/>
                      <a:pt x="4720" y="14187"/>
                    </a:cubicBezTo>
                    <a:cubicBezTo>
                      <a:pt x="4681" y="14187"/>
                      <a:pt x="4639" y="14174"/>
                      <a:pt x="4600" y="14169"/>
                    </a:cubicBezTo>
                    <a:cubicBezTo>
                      <a:pt x="4599" y="14152"/>
                      <a:pt x="4597" y="14137"/>
                      <a:pt x="4597" y="14121"/>
                    </a:cubicBezTo>
                    <a:cubicBezTo>
                      <a:pt x="4665" y="14103"/>
                      <a:pt x="4737" y="14091"/>
                      <a:pt x="4801" y="14064"/>
                    </a:cubicBezTo>
                    <a:cubicBezTo>
                      <a:pt x="4926" y="14014"/>
                      <a:pt x="5061" y="13974"/>
                      <a:pt x="5168" y="13899"/>
                    </a:cubicBezTo>
                    <a:cubicBezTo>
                      <a:pt x="5475" y="13683"/>
                      <a:pt x="5757" y="13438"/>
                      <a:pt x="5997" y="13147"/>
                    </a:cubicBezTo>
                    <a:cubicBezTo>
                      <a:pt x="6048" y="13085"/>
                      <a:pt x="6119" y="13037"/>
                      <a:pt x="6179" y="12983"/>
                    </a:cubicBezTo>
                    <a:lnTo>
                      <a:pt x="6179" y="12983"/>
                    </a:lnTo>
                    <a:cubicBezTo>
                      <a:pt x="6120" y="13106"/>
                      <a:pt x="6042" y="13207"/>
                      <a:pt x="5963" y="13307"/>
                    </a:cubicBezTo>
                    <a:cubicBezTo>
                      <a:pt x="5879" y="13414"/>
                      <a:pt x="5799" y="13523"/>
                      <a:pt x="5708" y="13622"/>
                    </a:cubicBezTo>
                    <a:cubicBezTo>
                      <a:pt x="5624" y="13714"/>
                      <a:pt x="5525" y="13794"/>
                      <a:pt x="5429" y="13881"/>
                    </a:cubicBezTo>
                    <a:cubicBezTo>
                      <a:pt x="5569" y="13979"/>
                      <a:pt x="5690" y="14019"/>
                      <a:pt x="5861" y="14019"/>
                    </a:cubicBezTo>
                    <a:cubicBezTo>
                      <a:pt x="5882" y="14019"/>
                      <a:pt x="5904" y="14018"/>
                      <a:pt x="5927" y="14017"/>
                    </a:cubicBezTo>
                    <a:cubicBezTo>
                      <a:pt x="6209" y="14002"/>
                      <a:pt x="6474" y="13923"/>
                      <a:pt x="6727" y="13795"/>
                    </a:cubicBezTo>
                    <a:cubicBezTo>
                      <a:pt x="6914" y="13699"/>
                      <a:pt x="7108" y="13613"/>
                      <a:pt x="7285" y="13499"/>
                    </a:cubicBezTo>
                    <a:cubicBezTo>
                      <a:pt x="7724" y="13217"/>
                      <a:pt x="8164" y="12934"/>
                      <a:pt x="8589" y="12628"/>
                    </a:cubicBezTo>
                    <a:cubicBezTo>
                      <a:pt x="8835" y="12449"/>
                      <a:pt x="9058" y="12236"/>
                      <a:pt x="9193" y="11950"/>
                    </a:cubicBezTo>
                    <a:cubicBezTo>
                      <a:pt x="9421" y="11463"/>
                      <a:pt x="9640" y="10974"/>
                      <a:pt x="9789" y="10455"/>
                    </a:cubicBezTo>
                    <a:cubicBezTo>
                      <a:pt x="9850" y="10241"/>
                      <a:pt x="9927" y="10029"/>
                      <a:pt x="9982" y="9813"/>
                    </a:cubicBezTo>
                    <a:cubicBezTo>
                      <a:pt x="10036" y="9597"/>
                      <a:pt x="10127" y="9369"/>
                      <a:pt x="10104" y="9157"/>
                    </a:cubicBezTo>
                    <a:cubicBezTo>
                      <a:pt x="10067" y="8811"/>
                      <a:pt x="9990" y="8461"/>
                      <a:pt x="9778" y="8161"/>
                    </a:cubicBezTo>
                    <a:cubicBezTo>
                      <a:pt x="9265" y="7433"/>
                      <a:pt x="8758" y="6700"/>
                      <a:pt x="8246" y="5972"/>
                    </a:cubicBezTo>
                    <a:cubicBezTo>
                      <a:pt x="8172" y="5866"/>
                      <a:pt x="8058" y="5814"/>
                      <a:pt x="7946" y="5814"/>
                    </a:cubicBezTo>
                    <a:cubicBezTo>
                      <a:pt x="7812" y="5814"/>
                      <a:pt x="7680" y="5888"/>
                      <a:pt x="7622" y="6032"/>
                    </a:cubicBezTo>
                    <a:cubicBezTo>
                      <a:pt x="7492" y="6359"/>
                      <a:pt x="7379" y="6695"/>
                      <a:pt x="7396" y="7060"/>
                    </a:cubicBezTo>
                    <a:cubicBezTo>
                      <a:pt x="7414" y="7487"/>
                      <a:pt x="7510" y="7894"/>
                      <a:pt x="7705" y="8273"/>
                    </a:cubicBezTo>
                    <a:cubicBezTo>
                      <a:pt x="7889" y="8631"/>
                      <a:pt x="8096" y="8974"/>
                      <a:pt x="8407" y="9241"/>
                    </a:cubicBezTo>
                    <a:cubicBezTo>
                      <a:pt x="8556" y="9370"/>
                      <a:pt x="8694" y="9511"/>
                      <a:pt x="8835" y="9651"/>
                    </a:cubicBezTo>
                    <a:cubicBezTo>
                      <a:pt x="8877" y="9690"/>
                      <a:pt x="8910" y="9739"/>
                      <a:pt x="8947" y="9783"/>
                    </a:cubicBezTo>
                    <a:cubicBezTo>
                      <a:pt x="8679" y="9658"/>
                      <a:pt x="8514" y="9406"/>
                      <a:pt x="8234" y="9231"/>
                    </a:cubicBezTo>
                    <a:lnTo>
                      <a:pt x="8234" y="9231"/>
                    </a:lnTo>
                    <a:cubicBezTo>
                      <a:pt x="8383" y="9565"/>
                      <a:pt x="8437" y="9781"/>
                      <a:pt x="8394" y="9879"/>
                    </a:cubicBezTo>
                    <a:cubicBezTo>
                      <a:pt x="8344" y="9786"/>
                      <a:pt x="8299" y="9702"/>
                      <a:pt x="8242" y="9597"/>
                    </a:cubicBezTo>
                    <a:cubicBezTo>
                      <a:pt x="8188" y="9661"/>
                      <a:pt x="8144" y="9703"/>
                      <a:pt x="8113" y="9753"/>
                    </a:cubicBezTo>
                    <a:cubicBezTo>
                      <a:pt x="7886" y="10117"/>
                      <a:pt x="7588" y="10409"/>
                      <a:pt x="7223" y="10634"/>
                    </a:cubicBezTo>
                    <a:cubicBezTo>
                      <a:pt x="7183" y="10659"/>
                      <a:pt x="7144" y="10688"/>
                      <a:pt x="7108" y="10719"/>
                    </a:cubicBezTo>
                    <a:cubicBezTo>
                      <a:pt x="7022" y="10796"/>
                      <a:pt x="6919" y="10821"/>
                      <a:pt x="6808" y="10827"/>
                    </a:cubicBezTo>
                    <a:cubicBezTo>
                      <a:pt x="6793" y="10828"/>
                      <a:pt x="6779" y="10828"/>
                      <a:pt x="6765" y="10828"/>
                    </a:cubicBezTo>
                    <a:cubicBezTo>
                      <a:pt x="6527" y="10828"/>
                      <a:pt x="6339" y="10721"/>
                      <a:pt x="6185" y="10539"/>
                    </a:cubicBezTo>
                    <a:cubicBezTo>
                      <a:pt x="6140" y="10484"/>
                      <a:pt x="6093" y="10430"/>
                      <a:pt x="6051" y="10379"/>
                    </a:cubicBezTo>
                    <a:cubicBezTo>
                      <a:pt x="5903" y="10511"/>
                      <a:pt x="5777" y="10635"/>
                      <a:pt x="5637" y="10742"/>
                    </a:cubicBezTo>
                    <a:cubicBezTo>
                      <a:pt x="5554" y="10805"/>
                      <a:pt x="5451" y="10836"/>
                      <a:pt x="5347" y="10836"/>
                    </a:cubicBezTo>
                    <a:cubicBezTo>
                      <a:pt x="5191" y="10836"/>
                      <a:pt x="5033" y="10768"/>
                      <a:pt x="4931" y="10638"/>
                    </a:cubicBezTo>
                    <a:lnTo>
                      <a:pt x="4931" y="10638"/>
                    </a:lnTo>
                    <a:cubicBezTo>
                      <a:pt x="5000" y="10647"/>
                      <a:pt x="5067" y="10664"/>
                      <a:pt x="5130" y="10689"/>
                    </a:cubicBezTo>
                    <a:cubicBezTo>
                      <a:pt x="5197" y="10716"/>
                      <a:pt x="5265" y="10732"/>
                      <a:pt x="5331" y="10732"/>
                    </a:cubicBezTo>
                    <a:cubicBezTo>
                      <a:pt x="5406" y="10732"/>
                      <a:pt x="5477" y="10711"/>
                      <a:pt x="5538" y="10661"/>
                    </a:cubicBezTo>
                    <a:cubicBezTo>
                      <a:pt x="5684" y="10542"/>
                      <a:pt x="5831" y="10407"/>
                      <a:pt x="5922" y="10247"/>
                    </a:cubicBezTo>
                    <a:cubicBezTo>
                      <a:pt x="6326" y="9543"/>
                      <a:pt x="6655" y="8805"/>
                      <a:pt x="6836" y="8009"/>
                    </a:cubicBezTo>
                    <a:cubicBezTo>
                      <a:pt x="6899" y="7730"/>
                      <a:pt x="6970" y="7450"/>
                      <a:pt x="6910" y="7162"/>
                    </a:cubicBezTo>
                    <a:cubicBezTo>
                      <a:pt x="6815" y="6704"/>
                      <a:pt x="6719" y="6245"/>
                      <a:pt x="6601" y="5793"/>
                    </a:cubicBezTo>
                    <a:cubicBezTo>
                      <a:pt x="6554" y="5619"/>
                      <a:pt x="6459" y="5454"/>
                      <a:pt x="6357" y="5304"/>
                    </a:cubicBezTo>
                    <a:cubicBezTo>
                      <a:pt x="6293" y="5208"/>
                      <a:pt x="6186" y="5117"/>
                      <a:pt x="6080" y="5079"/>
                    </a:cubicBezTo>
                    <a:cubicBezTo>
                      <a:pt x="5869" y="5006"/>
                      <a:pt x="5651" y="4965"/>
                      <a:pt x="5430" y="4965"/>
                    </a:cubicBezTo>
                    <a:cubicBezTo>
                      <a:pt x="5340" y="4965"/>
                      <a:pt x="5248" y="4972"/>
                      <a:pt x="5157" y="4986"/>
                    </a:cubicBezTo>
                    <a:cubicBezTo>
                      <a:pt x="4868" y="5030"/>
                      <a:pt x="4656" y="5181"/>
                      <a:pt x="4531" y="5451"/>
                    </a:cubicBezTo>
                    <a:cubicBezTo>
                      <a:pt x="4485" y="5547"/>
                      <a:pt x="4494" y="5630"/>
                      <a:pt x="4561" y="5714"/>
                    </a:cubicBezTo>
                    <a:cubicBezTo>
                      <a:pt x="4624" y="5793"/>
                      <a:pt x="4680" y="5879"/>
                      <a:pt x="4729" y="5967"/>
                    </a:cubicBezTo>
                    <a:cubicBezTo>
                      <a:pt x="4815" y="6122"/>
                      <a:pt x="4892" y="6281"/>
                      <a:pt x="4974" y="6437"/>
                    </a:cubicBezTo>
                    <a:cubicBezTo>
                      <a:pt x="5106" y="6688"/>
                      <a:pt x="5199" y="6946"/>
                      <a:pt x="5178" y="7235"/>
                    </a:cubicBezTo>
                    <a:cubicBezTo>
                      <a:pt x="5160" y="7472"/>
                      <a:pt x="5130" y="7711"/>
                      <a:pt x="5139" y="7946"/>
                    </a:cubicBezTo>
                    <a:cubicBezTo>
                      <a:pt x="5166" y="8658"/>
                      <a:pt x="5099" y="9358"/>
                      <a:pt x="4977" y="10056"/>
                    </a:cubicBezTo>
                    <a:cubicBezTo>
                      <a:pt x="4920" y="10386"/>
                      <a:pt x="4756" y="10653"/>
                      <a:pt x="4504" y="10865"/>
                    </a:cubicBezTo>
                    <a:cubicBezTo>
                      <a:pt x="4437" y="10922"/>
                      <a:pt x="4335" y="10959"/>
                      <a:pt x="4246" y="10965"/>
                    </a:cubicBezTo>
                    <a:cubicBezTo>
                      <a:pt x="4208" y="10968"/>
                      <a:pt x="4171" y="10970"/>
                      <a:pt x="4134" y="10970"/>
                    </a:cubicBezTo>
                    <a:cubicBezTo>
                      <a:pt x="3825" y="10970"/>
                      <a:pt x="3548" y="10868"/>
                      <a:pt x="3310" y="10649"/>
                    </a:cubicBezTo>
                    <a:cubicBezTo>
                      <a:pt x="3141" y="10493"/>
                      <a:pt x="3014" y="10311"/>
                      <a:pt x="2944" y="10095"/>
                    </a:cubicBezTo>
                    <a:cubicBezTo>
                      <a:pt x="2665" y="9256"/>
                      <a:pt x="2563" y="8399"/>
                      <a:pt x="2704" y="7523"/>
                    </a:cubicBezTo>
                    <a:cubicBezTo>
                      <a:pt x="2723" y="7417"/>
                      <a:pt x="2710" y="7327"/>
                      <a:pt x="2672" y="7228"/>
                    </a:cubicBezTo>
                    <a:cubicBezTo>
                      <a:pt x="2633" y="7129"/>
                      <a:pt x="2605" y="7022"/>
                      <a:pt x="2591" y="6916"/>
                    </a:cubicBezTo>
                    <a:cubicBezTo>
                      <a:pt x="2584" y="6854"/>
                      <a:pt x="2578" y="6769"/>
                      <a:pt x="2666" y="6733"/>
                    </a:cubicBezTo>
                    <a:lnTo>
                      <a:pt x="2666" y="6733"/>
                    </a:lnTo>
                    <a:cubicBezTo>
                      <a:pt x="2720" y="6851"/>
                      <a:pt x="2636" y="6998"/>
                      <a:pt x="2782" y="7115"/>
                    </a:cubicBezTo>
                    <a:cubicBezTo>
                      <a:pt x="2825" y="7000"/>
                      <a:pt x="2858" y="6907"/>
                      <a:pt x="2896" y="6815"/>
                    </a:cubicBezTo>
                    <a:cubicBezTo>
                      <a:pt x="2915" y="6767"/>
                      <a:pt x="2939" y="6727"/>
                      <a:pt x="2983" y="6727"/>
                    </a:cubicBezTo>
                    <a:cubicBezTo>
                      <a:pt x="3002" y="6727"/>
                      <a:pt x="3024" y="6734"/>
                      <a:pt x="3050" y="6751"/>
                    </a:cubicBezTo>
                    <a:cubicBezTo>
                      <a:pt x="3020" y="6860"/>
                      <a:pt x="2989" y="6964"/>
                      <a:pt x="2962" y="7069"/>
                    </a:cubicBezTo>
                    <a:cubicBezTo>
                      <a:pt x="2845" y="7523"/>
                      <a:pt x="2737" y="7978"/>
                      <a:pt x="2804" y="8455"/>
                    </a:cubicBezTo>
                    <a:cubicBezTo>
                      <a:pt x="2833" y="8656"/>
                      <a:pt x="2849" y="8860"/>
                      <a:pt x="2861" y="9063"/>
                    </a:cubicBezTo>
                    <a:cubicBezTo>
                      <a:pt x="2885" y="9453"/>
                      <a:pt x="2968" y="9828"/>
                      <a:pt x="3120" y="10190"/>
                    </a:cubicBezTo>
                    <a:cubicBezTo>
                      <a:pt x="3291" y="10593"/>
                      <a:pt x="3691" y="10868"/>
                      <a:pt x="4123" y="10868"/>
                    </a:cubicBezTo>
                    <a:cubicBezTo>
                      <a:pt x="4157" y="10868"/>
                      <a:pt x="4191" y="10867"/>
                      <a:pt x="4225" y="10863"/>
                    </a:cubicBezTo>
                    <a:cubicBezTo>
                      <a:pt x="4314" y="10854"/>
                      <a:pt x="4408" y="10809"/>
                      <a:pt x="4479" y="10752"/>
                    </a:cubicBezTo>
                    <a:cubicBezTo>
                      <a:pt x="4729" y="10550"/>
                      <a:pt x="4845" y="10268"/>
                      <a:pt x="4892" y="9957"/>
                    </a:cubicBezTo>
                    <a:cubicBezTo>
                      <a:pt x="4986" y="9324"/>
                      <a:pt x="5051" y="8689"/>
                      <a:pt x="5028" y="8048"/>
                    </a:cubicBezTo>
                    <a:cubicBezTo>
                      <a:pt x="5024" y="7913"/>
                      <a:pt x="5048" y="7777"/>
                      <a:pt x="5048" y="7642"/>
                    </a:cubicBezTo>
                    <a:cubicBezTo>
                      <a:pt x="5048" y="7372"/>
                      <a:pt x="5114" y="7094"/>
                      <a:pt x="5013" y="6833"/>
                    </a:cubicBezTo>
                    <a:cubicBezTo>
                      <a:pt x="4848" y="6401"/>
                      <a:pt x="4644" y="5990"/>
                      <a:pt x="4344" y="5628"/>
                    </a:cubicBezTo>
                    <a:cubicBezTo>
                      <a:pt x="4100" y="5335"/>
                      <a:pt x="3741" y="5222"/>
                      <a:pt x="3397" y="5222"/>
                    </a:cubicBezTo>
                    <a:cubicBezTo>
                      <a:pt x="3175" y="5222"/>
                      <a:pt x="2959" y="5269"/>
                      <a:pt x="2786" y="5345"/>
                    </a:cubicBezTo>
                    <a:cubicBezTo>
                      <a:pt x="2470" y="5484"/>
                      <a:pt x="2426" y="5597"/>
                      <a:pt x="2506" y="5937"/>
                    </a:cubicBezTo>
                    <a:cubicBezTo>
                      <a:pt x="2527" y="6030"/>
                      <a:pt x="2554" y="6123"/>
                      <a:pt x="2510" y="6249"/>
                    </a:cubicBezTo>
                    <a:cubicBezTo>
                      <a:pt x="2476" y="6198"/>
                      <a:pt x="2458" y="6179"/>
                      <a:pt x="2447" y="6156"/>
                    </a:cubicBezTo>
                    <a:cubicBezTo>
                      <a:pt x="2432" y="6119"/>
                      <a:pt x="2419" y="6080"/>
                      <a:pt x="2411" y="6041"/>
                    </a:cubicBezTo>
                    <a:cubicBezTo>
                      <a:pt x="2275" y="5438"/>
                      <a:pt x="2186" y="4825"/>
                      <a:pt x="2131" y="4210"/>
                    </a:cubicBezTo>
                    <a:cubicBezTo>
                      <a:pt x="2041" y="3256"/>
                      <a:pt x="1964" y="2302"/>
                      <a:pt x="1867" y="1349"/>
                    </a:cubicBezTo>
                    <a:cubicBezTo>
                      <a:pt x="1828" y="962"/>
                      <a:pt x="1706" y="597"/>
                      <a:pt x="1484" y="266"/>
                    </a:cubicBezTo>
                    <a:cubicBezTo>
                      <a:pt x="1377" y="104"/>
                      <a:pt x="1106" y="0"/>
                      <a:pt x="867" y="0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8"/>
              <p:cNvSpPr/>
              <p:nvPr/>
            </p:nvSpPr>
            <p:spPr>
              <a:xfrm>
                <a:off x="2365250" y="1942625"/>
                <a:ext cx="260875" cy="485325"/>
              </a:xfrm>
              <a:custGeom>
                <a:rect b="b" l="l" r="r" t="t"/>
                <a:pathLst>
                  <a:path extrusionOk="0" h="19413" w="10435">
                    <a:moveTo>
                      <a:pt x="7054" y="5667"/>
                    </a:moveTo>
                    <a:cubicBezTo>
                      <a:pt x="7250" y="5667"/>
                      <a:pt x="7506" y="5808"/>
                      <a:pt x="7567" y="5977"/>
                    </a:cubicBezTo>
                    <a:cubicBezTo>
                      <a:pt x="7592" y="6046"/>
                      <a:pt x="7580" y="6136"/>
                      <a:pt x="7564" y="6211"/>
                    </a:cubicBezTo>
                    <a:cubicBezTo>
                      <a:pt x="7520" y="6403"/>
                      <a:pt x="7451" y="6589"/>
                      <a:pt x="7418" y="6783"/>
                    </a:cubicBezTo>
                    <a:cubicBezTo>
                      <a:pt x="7297" y="7499"/>
                      <a:pt x="7508" y="8138"/>
                      <a:pt x="7892" y="8732"/>
                    </a:cubicBezTo>
                    <a:cubicBezTo>
                      <a:pt x="8033" y="8948"/>
                      <a:pt x="8186" y="9154"/>
                      <a:pt x="8242" y="9418"/>
                    </a:cubicBezTo>
                    <a:cubicBezTo>
                      <a:pt x="8266" y="9533"/>
                      <a:pt x="8260" y="9623"/>
                      <a:pt x="8192" y="9722"/>
                    </a:cubicBezTo>
                    <a:cubicBezTo>
                      <a:pt x="7963" y="10055"/>
                      <a:pt x="7712" y="10365"/>
                      <a:pt x="7354" y="10572"/>
                    </a:cubicBezTo>
                    <a:cubicBezTo>
                      <a:pt x="7297" y="10606"/>
                      <a:pt x="7244" y="10651"/>
                      <a:pt x="7190" y="10693"/>
                    </a:cubicBezTo>
                    <a:cubicBezTo>
                      <a:pt x="7083" y="10776"/>
                      <a:pt x="6965" y="10818"/>
                      <a:pt x="6848" y="10818"/>
                    </a:cubicBezTo>
                    <a:cubicBezTo>
                      <a:pt x="6721" y="10818"/>
                      <a:pt x="6595" y="10769"/>
                      <a:pt x="6486" y="10668"/>
                    </a:cubicBezTo>
                    <a:cubicBezTo>
                      <a:pt x="6392" y="10582"/>
                      <a:pt x="6309" y="10482"/>
                      <a:pt x="6209" y="10375"/>
                    </a:cubicBezTo>
                    <a:cubicBezTo>
                      <a:pt x="6362" y="10033"/>
                      <a:pt x="6507" y="9710"/>
                      <a:pt x="6650" y="9389"/>
                    </a:cubicBezTo>
                    <a:cubicBezTo>
                      <a:pt x="6877" y="8884"/>
                      <a:pt x="7004" y="8346"/>
                      <a:pt x="7111" y="7808"/>
                    </a:cubicBezTo>
                    <a:cubicBezTo>
                      <a:pt x="7172" y="7502"/>
                      <a:pt x="7147" y="7185"/>
                      <a:pt x="7061" y="6878"/>
                    </a:cubicBezTo>
                    <a:cubicBezTo>
                      <a:pt x="6976" y="6564"/>
                      <a:pt x="6899" y="6247"/>
                      <a:pt x="6820" y="5932"/>
                    </a:cubicBezTo>
                    <a:cubicBezTo>
                      <a:pt x="6782" y="5782"/>
                      <a:pt x="6838" y="5701"/>
                      <a:pt x="6992" y="5673"/>
                    </a:cubicBezTo>
                    <a:cubicBezTo>
                      <a:pt x="7012" y="5669"/>
                      <a:pt x="7033" y="5667"/>
                      <a:pt x="7054" y="5667"/>
                    </a:cubicBezTo>
                    <a:close/>
                    <a:moveTo>
                      <a:pt x="986" y="1"/>
                    </a:moveTo>
                    <a:cubicBezTo>
                      <a:pt x="683" y="1"/>
                      <a:pt x="443" y="138"/>
                      <a:pt x="332" y="426"/>
                    </a:cubicBezTo>
                    <a:cubicBezTo>
                      <a:pt x="290" y="532"/>
                      <a:pt x="252" y="643"/>
                      <a:pt x="227" y="756"/>
                    </a:cubicBezTo>
                    <a:cubicBezTo>
                      <a:pt x="99" y="1330"/>
                      <a:pt x="93" y="1914"/>
                      <a:pt x="117" y="2501"/>
                    </a:cubicBezTo>
                    <a:cubicBezTo>
                      <a:pt x="143" y="3111"/>
                      <a:pt x="168" y="3722"/>
                      <a:pt x="192" y="4334"/>
                    </a:cubicBezTo>
                    <a:cubicBezTo>
                      <a:pt x="216" y="4960"/>
                      <a:pt x="242" y="5584"/>
                      <a:pt x="257" y="6210"/>
                    </a:cubicBezTo>
                    <a:cubicBezTo>
                      <a:pt x="263" y="6535"/>
                      <a:pt x="261" y="6863"/>
                      <a:pt x="233" y="7187"/>
                    </a:cubicBezTo>
                    <a:cubicBezTo>
                      <a:pt x="200" y="7580"/>
                      <a:pt x="128" y="7968"/>
                      <a:pt x="81" y="8360"/>
                    </a:cubicBezTo>
                    <a:cubicBezTo>
                      <a:pt x="53" y="8615"/>
                      <a:pt x="0" y="8878"/>
                      <a:pt x="29" y="9128"/>
                    </a:cubicBezTo>
                    <a:cubicBezTo>
                      <a:pt x="92" y="9688"/>
                      <a:pt x="224" y="10235"/>
                      <a:pt x="470" y="10749"/>
                    </a:cubicBezTo>
                    <a:cubicBezTo>
                      <a:pt x="443" y="10617"/>
                      <a:pt x="416" y="10485"/>
                      <a:pt x="389" y="10353"/>
                    </a:cubicBezTo>
                    <a:cubicBezTo>
                      <a:pt x="297" y="9934"/>
                      <a:pt x="204" y="9517"/>
                      <a:pt x="119" y="9098"/>
                    </a:cubicBezTo>
                    <a:cubicBezTo>
                      <a:pt x="107" y="9035"/>
                      <a:pt x="120" y="8963"/>
                      <a:pt x="129" y="8897"/>
                    </a:cubicBezTo>
                    <a:cubicBezTo>
                      <a:pt x="177" y="8561"/>
                      <a:pt x="227" y="8225"/>
                      <a:pt x="275" y="7889"/>
                    </a:cubicBezTo>
                    <a:cubicBezTo>
                      <a:pt x="368" y="7241"/>
                      <a:pt x="371" y="6589"/>
                      <a:pt x="351" y="5937"/>
                    </a:cubicBezTo>
                    <a:cubicBezTo>
                      <a:pt x="335" y="5407"/>
                      <a:pt x="321" y="4876"/>
                      <a:pt x="302" y="4346"/>
                    </a:cubicBezTo>
                    <a:cubicBezTo>
                      <a:pt x="276" y="3688"/>
                      <a:pt x="249" y="3029"/>
                      <a:pt x="221" y="2372"/>
                    </a:cubicBezTo>
                    <a:cubicBezTo>
                      <a:pt x="200" y="1869"/>
                      <a:pt x="197" y="1366"/>
                      <a:pt x="309" y="874"/>
                    </a:cubicBezTo>
                    <a:cubicBezTo>
                      <a:pt x="341" y="729"/>
                      <a:pt x="396" y="588"/>
                      <a:pt x="443" y="447"/>
                    </a:cubicBezTo>
                    <a:cubicBezTo>
                      <a:pt x="485" y="322"/>
                      <a:pt x="578" y="250"/>
                      <a:pt x="686" y="183"/>
                    </a:cubicBezTo>
                    <a:cubicBezTo>
                      <a:pt x="762" y="135"/>
                      <a:pt x="863" y="114"/>
                      <a:pt x="972" y="114"/>
                    </a:cubicBezTo>
                    <a:cubicBezTo>
                      <a:pt x="1210" y="114"/>
                      <a:pt x="1482" y="218"/>
                      <a:pt x="1591" y="379"/>
                    </a:cubicBezTo>
                    <a:cubicBezTo>
                      <a:pt x="1813" y="711"/>
                      <a:pt x="1933" y="1077"/>
                      <a:pt x="1973" y="1464"/>
                    </a:cubicBezTo>
                    <a:cubicBezTo>
                      <a:pt x="2071" y="2417"/>
                      <a:pt x="2147" y="3371"/>
                      <a:pt x="2236" y="4324"/>
                    </a:cubicBezTo>
                    <a:cubicBezTo>
                      <a:pt x="2293" y="4940"/>
                      <a:pt x="2380" y="5551"/>
                      <a:pt x="2516" y="6154"/>
                    </a:cubicBezTo>
                    <a:cubicBezTo>
                      <a:pt x="2525" y="6195"/>
                      <a:pt x="2539" y="6234"/>
                      <a:pt x="2554" y="6270"/>
                    </a:cubicBezTo>
                    <a:cubicBezTo>
                      <a:pt x="2564" y="6294"/>
                      <a:pt x="2582" y="6313"/>
                      <a:pt x="2617" y="6363"/>
                    </a:cubicBezTo>
                    <a:cubicBezTo>
                      <a:pt x="2660" y="6237"/>
                      <a:pt x="2633" y="6144"/>
                      <a:pt x="2611" y="6051"/>
                    </a:cubicBezTo>
                    <a:cubicBezTo>
                      <a:pt x="2533" y="5712"/>
                      <a:pt x="2576" y="5598"/>
                      <a:pt x="2893" y="5460"/>
                    </a:cubicBezTo>
                    <a:cubicBezTo>
                      <a:pt x="3066" y="5384"/>
                      <a:pt x="3281" y="5337"/>
                      <a:pt x="3503" y="5337"/>
                    </a:cubicBezTo>
                    <a:cubicBezTo>
                      <a:pt x="3847" y="5337"/>
                      <a:pt x="4206" y="5449"/>
                      <a:pt x="4450" y="5742"/>
                    </a:cubicBezTo>
                    <a:cubicBezTo>
                      <a:pt x="4749" y="6103"/>
                      <a:pt x="4954" y="6514"/>
                      <a:pt x="5120" y="6947"/>
                    </a:cubicBezTo>
                    <a:cubicBezTo>
                      <a:pt x="5220" y="7208"/>
                      <a:pt x="5154" y="7485"/>
                      <a:pt x="5154" y="7757"/>
                    </a:cubicBezTo>
                    <a:cubicBezTo>
                      <a:pt x="5154" y="7892"/>
                      <a:pt x="5129" y="8027"/>
                      <a:pt x="5135" y="8162"/>
                    </a:cubicBezTo>
                    <a:cubicBezTo>
                      <a:pt x="5156" y="8804"/>
                      <a:pt x="5093" y="9439"/>
                      <a:pt x="4998" y="10070"/>
                    </a:cubicBezTo>
                    <a:cubicBezTo>
                      <a:pt x="4950" y="10381"/>
                      <a:pt x="4834" y="10663"/>
                      <a:pt x="4584" y="10867"/>
                    </a:cubicBezTo>
                    <a:cubicBezTo>
                      <a:pt x="4515" y="10923"/>
                      <a:pt x="4419" y="10968"/>
                      <a:pt x="4330" y="10977"/>
                    </a:cubicBezTo>
                    <a:cubicBezTo>
                      <a:pt x="4296" y="10980"/>
                      <a:pt x="4262" y="10982"/>
                      <a:pt x="4227" y="10982"/>
                    </a:cubicBezTo>
                    <a:cubicBezTo>
                      <a:pt x="3797" y="10982"/>
                      <a:pt x="3396" y="10708"/>
                      <a:pt x="3226" y="10303"/>
                    </a:cubicBezTo>
                    <a:cubicBezTo>
                      <a:pt x="3074" y="9943"/>
                      <a:pt x="2992" y="9568"/>
                      <a:pt x="2968" y="9178"/>
                    </a:cubicBezTo>
                    <a:cubicBezTo>
                      <a:pt x="2954" y="8975"/>
                      <a:pt x="2939" y="8771"/>
                      <a:pt x="2911" y="8570"/>
                    </a:cubicBezTo>
                    <a:cubicBezTo>
                      <a:pt x="2843" y="8093"/>
                      <a:pt x="2950" y="7637"/>
                      <a:pt x="3067" y="7182"/>
                    </a:cubicBezTo>
                    <a:cubicBezTo>
                      <a:pt x="3095" y="7077"/>
                      <a:pt x="3125" y="6974"/>
                      <a:pt x="3157" y="6866"/>
                    </a:cubicBezTo>
                    <a:cubicBezTo>
                      <a:pt x="3129" y="6848"/>
                      <a:pt x="3107" y="6841"/>
                      <a:pt x="3088" y="6841"/>
                    </a:cubicBezTo>
                    <a:cubicBezTo>
                      <a:pt x="3044" y="6841"/>
                      <a:pt x="3020" y="6880"/>
                      <a:pt x="3001" y="6929"/>
                    </a:cubicBezTo>
                    <a:cubicBezTo>
                      <a:pt x="2965" y="7022"/>
                      <a:pt x="2932" y="7115"/>
                      <a:pt x="2888" y="7229"/>
                    </a:cubicBezTo>
                    <a:cubicBezTo>
                      <a:pt x="2743" y="7113"/>
                      <a:pt x="2825" y="6966"/>
                      <a:pt x="2771" y="6846"/>
                    </a:cubicBezTo>
                    <a:lnTo>
                      <a:pt x="2771" y="6846"/>
                    </a:lnTo>
                    <a:cubicBezTo>
                      <a:pt x="2684" y="6884"/>
                      <a:pt x="2689" y="6968"/>
                      <a:pt x="2696" y="7029"/>
                    </a:cubicBezTo>
                    <a:cubicBezTo>
                      <a:pt x="2711" y="7136"/>
                      <a:pt x="2740" y="7242"/>
                      <a:pt x="2779" y="7343"/>
                    </a:cubicBezTo>
                    <a:cubicBezTo>
                      <a:pt x="2816" y="7440"/>
                      <a:pt x="2828" y="7530"/>
                      <a:pt x="2810" y="7638"/>
                    </a:cubicBezTo>
                    <a:cubicBezTo>
                      <a:pt x="2668" y="8514"/>
                      <a:pt x="2771" y="9370"/>
                      <a:pt x="3049" y="10208"/>
                    </a:cubicBezTo>
                    <a:cubicBezTo>
                      <a:pt x="3121" y="10426"/>
                      <a:pt x="3246" y="10606"/>
                      <a:pt x="3417" y="10764"/>
                    </a:cubicBezTo>
                    <a:cubicBezTo>
                      <a:pt x="3656" y="10984"/>
                      <a:pt x="3934" y="11084"/>
                      <a:pt x="4244" y="11084"/>
                    </a:cubicBezTo>
                    <a:cubicBezTo>
                      <a:pt x="4280" y="11084"/>
                      <a:pt x="4316" y="11083"/>
                      <a:pt x="4353" y="11080"/>
                    </a:cubicBezTo>
                    <a:cubicBezTo>
                      <a:pt x="4441" y="11074"/>
                      <a:pt x="4543" y="11035"/>
                      <a:pt x="4611" y="10978"/>
                    </a:cubicBezTo>
                    <a:cubicBezTo>
                      <a:pt x="4861" y="10768"/>
                      <a:pt x="5025" y="10501"/>
                      <a:pt x="5084" y="10171"/>
                    </a:cubicBezTo>
                    <a:cubicBezTo>
                      <a:pt x="5204" y="9472"/>
                      <a:pt x="5271" y="8771"/>
                      <a:pt x="5246" y="8061"/>
                    </a:cubicBezTo>
                    <a:cubicBezTo>
                      <a:pt x="5237" y="7824"/>
                      <a:pt x="5267" y="7587"/>
                      <a:pt x="5285" y="7350"/>
                    </a:cubicBezTo>
                    <a:cubicBezTo>
                      <a:pt x="5304" y="7061"/>
                      <a:pt x="5213" y="6801"/>
                      <a:pt x="5079" y="6552"/>
                    </a:cubicBezTo>
                    <a:cubicBezTo>
                      <a:pt x="4997" y="6396"/>
                      <a:pt x="4921" y="6235"/>
                      <a:pt x="4834" y="6082"/>
                    </a:cubicBezTo>
                    <a:cubicBezTo>
                      <a:pt x="4786" y="5994"/>
                      <a:pt x="4729" y="5907"/>
                      <a:pt x="4668" y="5829"/>
                    </a:cubicBezTo>
                    <a:cubicBezTo>
                      <a:pt x="4600" y="5743"/>
                      <a:pt x="4591" y="5662"/>
                      <a:pt x="4638" y="5565"/>
                    </a:cubicBezTo>
                    <a:cubicBezTo>
                      <a:pt x="4762" y="5296"/>
                      <a:pt x="4974" y="5145"/>
                      <a:pt x="5264" y="5100"/>
                    </a:cubicBezTo>
                    <a:cubicBezTo>
                      <a:pt x="5353" y="5086"/>
                      <a:pt x="5443" y="5079"/>
                      <a:pt x="5532" y="5079"/>
                    </a:cubicBezTo>
                    <a:cubicBezTo>
                      <a:pt x="5754" y="5079"/>
                      <a:pt x="5973" y="5120"/>
                      <a:pt x="6186" y="5194"/>
                    </a:cubicBezTo>
                    <a:cubicBezTo>
                      <a:pt x="6293" y="5230"/>
                      <a:pt x="6398" y="5323"/>
                      <a:pt x="6464" y="5418"/>
                    </a:cubicBezTo>
                    <a:cubicBezTo>
                      <a:pt x="6564" y="5568"/>
                      <a:pt x="6660" y="5734"/>
                      <a:pt x="6707" y="5907"/>
                    </a:cubicBezTo>
                    <a:cubicBezTo>
                      <a:pt x="6826" y="6360"/>
                      <a:pt x="6922" y="6818"/>
                      <a:pt x="7016" y="7277"/>
                    </a:cubicBezTo>
                    <a:cubicBezTo>
                      <a:pt x="7075" y="7563"/>
                      <a:pt x="7006" y="7844"/>
                      <a:pt x="6943" y="8123"/>
                    </a:cubicBezTo>
                    <a:cubicBezTo>
                      <a:pt x="6761" y="8918"/>
                      <a:pt x="6432" y="9656"/>
                      <a:pt x="6029" y="10360"/>
                    </a:cubicBezTo>
                    <a:cubicBezTo>
                      <a:pt x="5937" y="10521"/>
                      <a:pt x="5790" y="10656"/>
                      <a:pt x="5645" y="10776"/>
                    </a:cubicBezTo>
                    <a:cubicBezTo>
                      <a:pt x="5584" y="10825"/>
                      <a:pt x="5512" y="10846"/>
                      <a:pt x="5437" y="10846"/>
                    </a:cubicBezTo>
                    <a:cubicBezTo>
                      <a:pt x="5371" y="10846"/>
                      <a:pt x="5302" y="10830"/>
                      <a:pt x="5237" y="10804"/>
                    </a:cubicBezTo>
                    <a:cubicBezTo>
                      <a:pt x="5172" y="10779"/>
                      <a:pt x="5105" y="10761"/>
                      <a:pt x="5036" y="10753"/>
                    </a:cubicBezTo>
                    <a:lnTo>
                      <a:pt x="5036" y="10753"/>
                    </a:lnTo>
                    <a:cubicBezTo>
                      <a:pt x="5139" y="10882"/>
                      <a:pt x="5297" y="10950"/>
                      <a:pt x="5452" y="10950"/>
                    </a:cubicBezTo>
                    <a:cubicBezTo>
                      <a:pt x="5556" y="10950"/>
                      <a:pt x="5659" y="10919"/>
                      <a:pt x="5744" y="10855"/>
                    </a:cubicBezTo>
                    <a:cubicBezTo>
                      <a:pt x="5883" y="10750"/>
                      <a:pt x="6008" y="10624"/>
                      <a:pt x="6156" y="10492"/>
                    </a:cubicBezTo>
                    <a:cubicBezTo>
                      <a:pt x="6200" y="10543"/>
                      <a:pt x="6245" y="10599"/>
                      <a:pt x="6291" y="10653"/>
                    </a:cubicBezTo>
                    <a:cubicBezTo>
                      <a:pt x="6445" y="10833"/>
                      <a:pt x="6632" y="10942"/>
                      <a:pt x="6868" y="10942"/>
                    </a:cubicBezTo>
                    <a:cubicBezTo>
                      <a:pt x="6883" y="10942"/>
                      <a:pt x="6899" y="10942"/>
                      <a:pt x="6914" y="10941"/>
                    </a:cubicBezTo>
                    <a:cubicBezTo>
                      <a:pt x="7025" y="10935"/>
                      <a:pt x="7129" y="10911"/>
                      <a:pt x="7214" y="10833"/>
                    </a:cubicBezTo>
                    <a:cubicBezTo>
                      <a:pt x="7250" y="10801"/>
                      <a:pt x="7289" y="10773"/>
                      <a:pt x="7330" y="10749"/>
                    </a:cubicBezTo>
                    <a:cubicBezTo>
                      <a:pt x="7694" y="10522"/>
                      <a:pt x="7991" y="10231"/>
                      <a:pt x="8219" y="9866"/>
                    </a:cubicBezTo>
                    <a:cubicBezTo>
                      <a:pt x="8251" y="9817"/>
                      <a:pt x="8294" y="9776"/>
                      <a:pt x="8348" y="9712"/>
                    </a:cubicBezTo>
                    <a:cubicBezTo>
                      <a:pt x="8404" y="9815"/>
                      <a:pt x="8451" y="9901"/>
                      <a:pt x="8500" y="9992"/>
                    </a:cubicBezTo>
                    <a:cubicBezTo>
                      <a:pt x="8542" y="9895"/>
                      <a:pt x="8490" y="9679"/>
                      <a:pt x="8341" y="9344"/>
                    </a:cubicBezTo>
                    <a:lnTo>
                      <a:pt x="8341" y="9344"/>
                    </a:lnTo>
                    <a:cubicBezTo>
                      <a:pt x="8620" y="9521"/>
                      <a:pt x="8785" y="9772"/>
                      <a:pt x="9052" y="9898"/>
                    </a:cubicBezTo>
                    <a:cubicBezTo>
                      <a:pt x="9015" y="9853"/>
                      <a:pt x="8982" y="9805"/>
                      <a:pt x="8941" y="9764"/>
                    </a:cubicBezTo>
                    <a:cubicBezTo>
                      <a:pt x="8800" y="9626"/>
                      <a:pt x="8662" y="9484"/>
                      <a:pt x="8512" y="9356"/>
                    </a:cubicBezTo>
                    <a:cubicBezTo>
                      <a:pt x="8201" y="9088"/>
                      <a:pt x="7996" y="8746"/>
                      <a:pt x="7811" y="8388"/>
                    </a:cubicBezTo>
                    <a:cubicBezTo>
                      <a:pt x="7616" y="8009"/>
                      <a:pt x="7520" y="7601"/>
                      <a:pt x="7501" y="7173"/>
                    </a:cubicBezTo>
                    <a:cubicBezTo>
                      <a:pt x="7486" y="6810"/>
                      <a:pt x="7598" y="6474"/>
                      <a:pt x="7727" y="6147"/>
                    </a:cubicBezTo>
                    <a:cubicBezTo>
                      <a:pt x="7785" y="6002"/>
                      <a:pt x="7917" y="5928"/>
                      <a:pt x="8051" y="5928"/>
                    </a:cubicBezTo>
                    <a:cubicBezTo>
                      <a:pt x="8164" y="5928"/>
                      <a:pt x="8278" y="5980"/>
                      <a:pt x="8351" y="6085"/>
                    </a:cubicBezTo>
                    <a:cubicBezTo>
                      <a:pt x="8865" y="6815"/>
                      <a:pt x="9372" y="7547"/>
                      <a:pt x="9885" y="8274"/>
                    </a:cubicBezTo>
                    <a:cubicBezTo>
                      <a:pt x="10096" y="8576"/>
                      <a:pt x="10173" y="8926"/>
                      <a:pt x="10209" y="9272"/>
                    </a:cubicBezTo>
                    <a:cubicBezTo>
                      <a:pt x="10233" y="9484"/>
                      <a:pt x="10143" y="9710"/>
                      <a:pt x="10087" y="9926"/>
                    </a:cubicBezTo>
                    <a:cubicBezTo>
                      <a:pt x="10033" y="10144"/>
                      <a:pt x="9957" y="10356"/>
                      <a:pt x="9895" y="10570"/>
                    </a:cubicBezTo>
                    <a:cubicBezTo>
                      <a:pt x="9747" y="11088"/>
                      <a:pt x="9528" y="11577"/>
                      <a:pt x="9298" y="12063"/>
                    </a:cubicBezTo>
                    <a:cubicBezTo>
                      <a:pt x="9163" y="12351"/>
                      <a:pt x="8941" y="12564"/>
                      <a:pt x="8695" y="12743"/>
                    </a:cubicBezTo>
                    <a:cubicBezTo>
                      <a:pt x="8270" y="13047"/>
                      <a:pt x="7831" y="13332"/>
                      <a:pt x="7390" y="13614"/>
                    </a:cubicBezTo>
                    <a:cubicBezTo>
                      <a:pt x="7214" y="13727"/>
                      <a:pt x="7019" y="13813"/>
                      <a:pt x="6832" y="13909"/>
                    </a:cubicBezTo>
                    <a:cubicBezTo>
                      <a:pt x="6581" y="14038"/>
                      <a:pt x="6315" y="14117"/>
                      <a:pt x="6032" y="14131"/>
                    </a:cubicBezTo>
                    <a:cubicBezTo>
                      <a:pt x="6009" y="14132"/>
                      <a:pt x="5988" y="14132"/>
                      <a:pt x="5967" y="14132"/>
                    </a:cubicBezTo>
                    <a:cubicBezTo>
                      <a:pt x="5797" y="14132"/>
                      <a:pt x="5675" y="14093"/>
                      <a:pt x="5535" y="13996"/>
                    </a:cubicBezTo>
                    <a:cubicBezTo>
                      <a:pt x="5630" y="13909"/>
                      <a:pt x="5729" y="13829"/>
                      <a:pt x="5814" y="13737"/>
                    </a:cubicBezTo>
                    <a:cubicBezTo>
                      <a:pt x="5906" y="13638"/>
                      <a:pt x="5985" y="13527"/>
                      <a:pt x="6069" y="13421"/>
                    </a:cubicBezTo>
                    <a:cubicBezTo>
                      <a:pt x="6147" y="13320"/>
                      <a:pt x="6227" y="13221"/>
                      <a:pt x="6285" y="13098"/>
                    </a:cubicBezTo>
                    <a:lnTo>
                      <a:pt x="6285" y="13098"/>
                    </a:lnTo>
                    <a:cubicBezTo>
                      <a:pt x="6224" y="13152"/>
                      <a:pt x="6155" y="13199"/>
                      <a:pt x="6102" y="13262"/>
                    </a:cubicBezTo>
                    <a:cubicBezTo>
                      <a:pt x="5864" y="13553"/>
                      <a:pt x="5580" y="13796"/>
                      <a:pt x="5274" y="14012"/>
                    </a:cubicBezTo>
                    <a:cubicBezTo>
                      <a:pt x="5166" y="14089"/>
                      <a:pt x="5033" y="14129"/>
                      <a:pt x="4908" y="14179"/>
                    </a:cubicBezTo>
                    <a:cubicBezTo>
                      <a:pt x="4842" y="14204"/>
                      <a:pt x="4771" y="14216"/>
                      <a:pt x="4704" y="14234"/>
                    </a:cubicBezTo>
                    <a:cubicBezTo>
                      <a:pt x="4704" y="14251"/>
                      <a:pt x="4705" y="14267"/>
                      <a:pt x="4705" y="14284"/>
                    </a:cubicBezTo>
                    <a:cubicBezTo>
                      <a:pt x="4745" y="14289"/>
                      <a:pt x="4786" y="14302"/>
                      <a:pt x="4825" y="14302"/>
                    </a:cubicBezTo>
                    <a:cubicBezTo>
                      <a:pt x="4833" y="14302"/>
                      <a:pt x="4840" y="14301"/>
                      <a:pt x="4848" y="14300"/>
                    </a:cubicBezTo>
                    <a:cubicBezTo>
                      <a:pt x="4954" y="14282"/>
                      <a:pt x="5072" y="14276"/>
                      <a:pt x="5160" y="14224"/>
                    </a:cubicBezTo>
                    <a:cubicBezTo>
                      <a:pt x="5246" y="14174"/>
                      <a:pt x="5326" y="14151"/>
                      <a:pt x="5409" y="14151"/>
                    </a:cubicBezTo>
                    <a:cubicBezTo>
                      <a:pt x="5478" y="14151"/>
                      <a:pt x="5548" y="14167"/>
                      <a:pt x="5624" y="14197"/>
                    </a:cubicBezTo>
                    <a:cubicBezTo>
                      <a:pt x="5743" y="14244"/>
                      <a:pt x="5862" y="14263"/>
                      <a:pt x="5979" y="14263"/>
                    </a:cubicBezTo>
                    <a:cubicBezTo>
                      <a:pt x="6195" y="14263"/>
                      <a:pt x="6407" y="14198"/>
                      <a:pt x="6615" y="14125"/>
                    </a:cubicBezTo>
                    <a:cubicBezTo>
                      <a:pt x="6775" y="14068"/>
                      <a:pt x="6923" y="13981"/>
                      <a:pt x="7078" y="13909"/>
                    </a:cubicBezTo>
                    <a:cubicBezTo>
                      <a:pt x="7124" y="13888"/>
                      <a:pt x="7175" y="13871"/>
                      <a:pt x="7256" y="13838"/>
                    </a:cubicBezTo>
                    <a:cubicBezTo>
                      <a:pt x="7256" y="13934"/>
                      <a:pt x="7258" y="14006"/>
                      <a:pt x="7256" y="14077"/>
                    </a:cubicBezTo>
                    <a:cubicBezTo>
                      <a:pt x="7250" y="14852"/>
                      <a:pt x="7244" y="15628"/>
                      <a:pt x="7235" y="16404"/>
                    </a:cubicBezTo>
                    <a:cubicBezTo>
                      <a:pt x="7229" y="16920"/>
                      <a:pt x="7228" y="17438"/>
                      <a:pt x="7286" y="17952"/>
                    </a:cubicBezTo>
                    <a:cubicBezTo>
                      <a:pt x="7318" y="18233"/>
                      <a:pt x="7220" y="18422"/>
                      <a:pt x="6956" y="18557"/>
                    </a:cubicBezTo>
                    <a:cubicBezTo>
                      <a:pt x="6282" y="18899"/>
                      <a:pt x="5585" y="19154"/>
                      <a:pt x="4831" y="19235"/>
                    </a:cubicBezTo>
                    <a:cubicBezTo>
                      <a:pt x="4722" y="19247"/>
                      <a:pt x="4612" y="19252"/>
                      <a:pt x="4503" y="19252"/>
                    </a:cubicBezTo>
                    <a:cubicBezTo>
                      <a:pt x="4190" y="19252"/>
                      <a:pt x="3880" y="19208"/>
                      <a:pt x="3576" y="19139"/>
                    </a:cubicBezTo>
                    <a:cubicBezTo>
                      <a:pt x="3206" y="19057"/>
                      <a:pt x="2824" y="19008"/>
                      <a:pt x="2491" y="18801"/>
                    </a:cubicBezTo>
                    <a:cubicBezTo>
                      <a:pt x="2219" y="18633"/>
                      <a:pt x="1942" y="18476"/>
                      <a:pt x="1667" y="18312"/>
                    </a:cubicBezTo>
                    <a:cubicBezTo>
                      <a:pt x="1615" y="18281"/>
                      <a:pt x="1567" y="18242"/>
                      <a:pt x="1517" y="18206"/>
                    </a:cubicBezTo>
                    <a:cubicBezTo>
                      <a:pt x="1326" y="18063"/>
                      <a:pt x="1229" y="17894"/>
                      <a:pt x="1238" y="17637"/>
                    </a:cubicBezTo>
                    <a:cubicBezTo>
                      <a:pt x="1269" y="16671"/>
                      <a:pt x="1179" y="15708"/>
                      <a:pt x="1140" y="14743"/>
                    </a:cubicBezTo>
                    <a:cubicBezTo>
                      <a:pt x="1116" y="14077"/>
                      <a:pt x="1133" y="13409"/>
                      <a:pt x="1130" y="12743"/>
                    </a:cubicBezTo>
                    <a:lnTo>
                      <a:pt x="1130" y="12140"/>
                    </a:lnTo>
                    <a:cubicBezTo>
                      <a:pt x="1190" y="12198"/>
                      <a:pt x="1230" y="12237"/>
                      <a:pt x="1269" y="12278"/>
                    </a:cubicBezTo>
                    <a:cubicBezTo>
                      <a:pt x="1679" y="12725"/>
                      <a:pt x="2089" y="13169"/>
                      <a:pt x="2560" y="13553"/>
                    </a:cubicBezTo>
                    <a:cubicBezTo>
                      <a:pt x="2815" y="13761"/>
                      <a:pt x="3095" y="13927"/>
                      <a:pt x="3408" y="14030"/>
                    </a:cubicBezTo>
                    <a:cubicBezTo>
                      <a:pt x="3460" y="14047"/>
                      <a:pt x="3513" y="14058"/>
                      <a:pt x="3573" y="14058"/>
                    </a:cubicBezTo>
                    <a:cubicBezTo>
                      <a:pt x="3600" y="14058"/>
                      <a:pt x="3627" y="14056"/>
                      <a:pt x="3657" y="14051"/>
                    </a:cubicBezTo>
                    <a:cubicBezTo>
                      <a:pt x="3634" y="14027"/>
                      <a:pt x="3618" y="13988"/>
                      <a:pt x="3591" y="13979"/>
                    </a:cubicBezTo>
                    <a:cubicBezTo>
                      <a:pt x="2959" y="13752"/>
                      <a:pt x="2459" y="13340"/>
                      <a:pt x="2002" y="12864"/>
                    </a:cubicBezTo>
                    <a:cubicBezTo>
                      <a:pt x="1711" y="12561"/>
                      <a:pt x="1418" y="12258"/>
                      <a:pt x="1140" y="11940"/>
                    </a:cubicBezTo>
                    <a:cubicBezTo>
                      <a:pt x="1013" y="11793"/>
                      <a:pt x="918" y="11616"/>
                      <a:pt x="824" y="11445"/>
                    </a:cubicBezTo>
                    <a:cubicBezTo>
                      <a:pt x="696" y="11215"/>
                      <a:pt x="584" y="10977"/>
                      <a:pt x="465" y="10743"/>
                    </a:cubicBezTo>
                    <a:lnTo>
                      <a:pt x="465" y="10743"/>
                    </a:lnTo>
                    <a:cubicBezTo>
                      <a:pt x="482" y="10821"/>
                      <a:pt x="486" y="10906"/>
                      <a:pt x="518" y="10980"/>
                    </a:cubicBezTo>
                    <a:cubicBezTo>
                      <a:pt x="642" y="11265"/>
                      <a:pt x="768" y="11551"/>
                      <a:pt x="909" y="11829"/>
                    </a:cubicBezTo>
                    <a:cubicBezTo>
                      <a:pt x="950" y="11911"/>
                      <a:pt x="980" y="11982"/>
                      <a:pt x="980" y="12074"/>
                    </a:cubicBezTo>
                    <a:cubicBezTo>
                      <a:pt x="984" y="12870"/>
                      <a:pt x="990" y="13665"/>
                      <a:pt x="999" y="14461"/>
                    </a:cubicBezTo>
                    <a:cubicBezTo>
                      <a:pt x="1002" y="14759"/>
                      <a:pt x="995" y="15061"/>
                      <a:pt x="1020" y="15358"/>
                    </a:cubicBezTo>
                    <a:cubicBezTo>
                      <a:pt x="1085" y="16104"/>
                      <a:pt x="1098" y="16851"/>
                      <a:pt x="1094" y="17598"/>
                    </a:cubicBezTo>
                    <a:cubicBezTo>
                      <a:pt x="1091" y="18060"/>
                      <a:pt x="1095" y="18063"/>
                      <a:pt x="1455" y="18351"/>
                    </a:cubicBezTo>
                    <a:cubicBezTo>
                      <a:pt x="1493" y="18380"/>
                      <a:pt x="1531" y="18410"/>
                      <a:pt x="1571" y="18434"/>
                    </a:cubicBezTo>
                    <a:cubicBezTo>
                      <a:pt x="1900" y="18629"/>
                      <a:pt x="2225" y="18825"/>
                      <a:pt x="2557" y="19013"/>
                    </a:cubicBezTo>
                    <a:cubicBezTo>
                      <a:pt x="2662" y="19072"/>
                      <a:pt x="2777" y="19121"/>
                      <a:pt x="2896" y="19148"/>
                    </a:cubicBezTo>
                    <a:cubicBezTo>
                      <a:pt x="3232" y="19226"/>
                      <a:pt x="3573" y="19297"/>
                      <a:pt x="3913" y="19357"/>
                    </a:cubicBezTo>
                    <a:cubicBezTo>
                      <a:pt x="4120" y="19394"/>
                      <a:pt x="4328" y="19413"/>
                      <a:pt x="4537" y="19413"/>
                    </a:cubicBezTo>
                    <a:cubicBezTo>
                      <a:pt x="4654" y="19413"/>
                      <a:pt x="4771" y="19407"/>
                      <a:pt x="4888" y="19396"/>
                    </a:cubicBezTo>
                    <a:cubicBezTo>
                      <a:pt x="5511" y="19334"/>
                      <a:pt x="6095" y="19130"/>
                      <a:pt x="6665" y="18890"/>
                    </a:cubicBezTo>
                    <a:cubicBezTo>
                      <a:pt x="6871" y="18803"/>
                      <a:pt x="7061" y="18681"/>
                      <a:pt x="7253" y="18564"/>
                    </a:cubicBezTo>
                    <a:cubicBezTo>
                      <a:pt x="7388" y="18480"/>
                      <a:pt x="7453" y="18345"/>
                      <a:pt x="7448" y="18183"/>
                    </a:cubicBezTo>
                    <a:cubicBezTo>
                      <a:pt x="7447" y="18075"/>
                      <a:pt x="7439" y="17966"/>
                      <a:pt x="7435" y="17858"/>
                    </a:cubicBezTo>
                    <a:cubicBezTo>
                      <a:pt x="7417" y="17438"/>
                      <a:pt x="7384" y="17016"/>
                      <a:pt x="7382" y="16596"/>
                    </a:cubicBezTo>
                    <a:cubicBezTo>
                      <a:pt x="7378" y="15774"/>
                      <a:pt x="7393" y="14951"/>
                      <a:pt x="7399" y="14128"/>
                    </a:cubicBezTo>
                    <a:cubicBezTo>
                      <a:pt x="7399" y="14000"/>
                      <a:pt x="7399" y="13873"/>
                      <a:pt x="7399" y="13761"/>
                    </a:cubicBezTo>
                    <a:cubicBezTo>
                      <a:pt x="7577" y="13649"/>
                      <a:pt x="7744" y="13547"/>
                      <a:pt x="7909" y="13442"/>
                    </a:cubicBezTo>
                    <a:cubicBezTo>
                      <a:pt x="8321" y="13178"/>
                      <a:pt x="8740" y="12921"/>
                      <a:pt x="9075" y="12555"/>
                    </a:cubicBezTo>
                    <a:cubicBezTo>
                      <a:pt x="9187" y="12432"/>
                      <a:pt x="9288" y="12291"/>
                      <a:pt x="9366" y="12144"/>
                    </a:cubicBezTo>
                    <a:cubicBezTo>
                      <a:pt x="9702" y="11518"/>
                      <a:pt x="9960" y="10861"/>
                      <a:pt x="10123" y="10169"/>
                    </a:cubicBezTo>
                    <a:cubicBezTo>
                      <a:pt x="10141" y="10091"/>
                      <a:pt x="10169" y="10012"/>
                      <a:pt x="10197" y="9937"/>
                    </a:cubicBezTo>
                    <a:cubicBezTo>
                      <a:pt x="10434" y="9325"/>
                      <a:pt x="10305" y="8752"/>
                      <a:pt x="9963" y="8232"/>
                    </a:cubicBezTo>
                    <a:cubicBezTo>
                      <a:pt x="9484" y="7506"/>
                      <a:pt x="8970" y="6804"/>
                      <a:pt x="8472" y="6090"/>
                    </a:cubicBezTo>
                    <a:cubicBezTo>
                      <a:pt x="8330" y="5889"/>
                      <a:pt x="8266" y="5810"/>
                      <a:pt x="8141" y="5810"/>
                    </a:cubicBezTo>
                    <a:cubicBezTo>
                      <a:pt x="8071" y="5810"/>
                      <a:pt x="7981" y="5835"/>
                      <a:pt x="7849" y="5877"/>
                    </a:cubicBezTo>
                    <a:lnTo>
                      <a:pt x="7849" y="5878"/>
                    </a:lnTo>
                    <a:cubicBezTo>
                      <a:pt x="7812" y="5890"/>
                      <a:pt x="7779" y="5897"/>
                      <a:pt x="7749" y="5897"/>
                    </a:cubicBezTo>
                    <a:cubicBezTo>
                      <a:pt x="7692" y="5897"/>
                      <a:pt x="7647" y="5872"/>
                      <a:pt x="7613" y="5800"/>
                    </a:cubicBezTo>
                    <a:cubicBezTo>
                      <a:pt x="7567" y="5703"/>
                      <a:pt x="7481" y="5656"/>
                      <a:pt x="7384" y="5611"/>
                    </a:cubicBezTo>
                    <a:cubicBezTo>
                      <a:pt x="7280" y="5562"/>
                      <a:pt x="7178" y="5534"/>
                      <a:pt x="7076" y="5534"/>
                    </a:cubicBezTo>
                    <a:cubicBezTo>
                      <a:pt x="6990" y="5534"/>
                      <a:pt x="6904" y="5554"/>
                      <a:pt x="6817" y="5599"/>
                    </a:cubicBezTo>
                    <a:cubicBezTo>
                      <a:pt x="6796" y="5611"/>
                      <a:pt x="6766" y="5608"/>
                      <a:pt x="6730" y="5614"/>
                    </a:cubicBezTo>
                    <a:cubicBezTo>
                      <a:pt x="6687" y="5551"/>
                      <a:pt x="6645" y="5491"/>
                      <a:pt x="6608" y="5428"/>
                    </a:cubicBezTo>
                    <a:cubicBezTo>
                      <a:pt x="6462" y="5185"/>
                      <a:pt x="6255" y="5035"/>
                      <a:pt x="5972" y="5003"/>
                    </a:cubicBezTo>
                    <a:cubicBezTo>
                      <a:pt x="5775" y="4982"/>
                      <a:pt x="5579" y="4964"/>
                      <a:pt x="5382" y="4961"/>
                    </a:cubicBezTo>
                    <a:cubicBezTo>
                      <a:pt x="5379" y="4961"/>
                      <a:pt x="5376" y="4961"/>
                      <a:pt x="5372" y="4961"/>
                    </a:cubicBezTo>
                    <a:cubicBezTo>
                      <a:pt x="5080" y="4961"/>
                      <a:pt x="4844" y="5096"/>
                      <a:pt x="4656" y="5317"/>
                    </a:cubicBezTo>
                    <a:cubicBezTo>
                      <a:pt x="4591" y="5392"/>
                      <a:pt x="4525" y="5469"/>
                      <a:pt x="4447" y="5560"/>
                    </a:cubicBezTo>
                    <a:cubicBezTo>
                      <a:pt x="4181" y="5330"/>
                      <a:pt x="3878" y="5207"/>
                      <a:pt x="3530" y="5207"/>
                    </a:cubicBezTo>
                    <a:cubicBezTo>
                      <a:pt x="3524" y="5207"/>
                      <a:pt x="3517" y="5207"/>
                      <a:pt x="3511" y="5208"/>
                    </a:cubicBezTo>
                    <a:cubicBezTo>
                      <a:pt x="3163" y="5212"/>
                      <a:pt x="2828" y="5262"/>
                      <a:pt x="2528" y="5515"/>
                    </a:cubicBezTo>
                    <a:cubicBezTo>
                      <a:pt x="2494" y="5374"/>
                      <a:pt x="2456" y="5272"/>
                      <a:pt x="2444" y="5166"/>
                    </a:cubicBezTo>
                    <a:cubicBezTo>
                      <a:pt x="2381" y="4652"/>
                      <a:pt x="2318" y="4141"/>
                      <a:pt x="2269" y="3626"/>
                    </a:cubicBezTo>
                    <a:cubicBezTo>
                      <a:pt x="2204" y="2943"/>
                      <a:pt x="2149" y="2258"/>
                      <a:pt x="2095" y="1574"/>
                    </a:cubicBezTo>
                    <a:cubicBezTo>
                      <a:pt x="2069" y="1260"/>
                      <a:pt x="1990" y="957"/>
                      <a:pt x="1880" y="664"/>
                    </a:cubicBezTo>
                    <a:cubicBezTo>
                      <a:pt x="1730" y="271"/>
                      <a:pt x="1472" y="19"/>
                      <a:pt x="1020" y="1"/>
                    </a:cubicBezTo>
                    <a:cubicBezTo>
                      <a:pt x="1009" y="1"/>
                      <a:pt x="998" y="1"/>
                      <a:pt x="9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2" name="Google Shape;242;p28"/>
          <p:cNvSpPr/>
          <p:nvPr/>
        </p:nvSpPr>
        <p:spPr>
          <a:xfrm>
            <a:off x="3045813" y="1507832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1066700" y="2811782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K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715088" y="1004106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45" name="Google Shape;245;p28"/>
          <p:cNvGrpSpPr/>
          <p:nvPr/>
        </p:nvGrpSpPr>
        <p:grpSpPr>
          <a:xfrm>
            <a:off x="898993" y="1099602"/>
            <a:ext cx="741289" cy="918109"/>
            <a:chOff x="2044519" y="2634736"/>
            <a:chExt cx="741289" cy="918109"/>
          </a:xfrm>
        </p:grpSpPr>
        <p:sp>
          <p:nvSpPr>
            <p:cNvPr id="246" name="Google Shape;246;p28"/>
            <p:cNvSpPr/>
            <p:nvPr/>
          </p:nvSpPr>
          <p:spPr>
            <a:xfrm>
              <a:off x="2044563" y="2634736"/>
              <a:ext cx="741246" cy="918109"/>
            </a:xfrm>
            <a:custGeom>
              <a:rect b="b" l="l" r="r" t="t"/>
              <a:pathLst>
                <a:path extrusionOk="0" h="16980" w="13709">
                  <a:moveTo>
                    <a:pt x="10641" y="0"/>
                  </a:moveTo>
                  <a:cubicBezTo>
                    <a:pt x="10433" y="0"/>
                    <a:pt x="10224" y="13"/>
                    <a:pt x="10015" y="38"/>
                  </a:cubicBezTo>
                  <a:cubicBezTo>
                    <a:pt x="9529" y="95"/>
                    <a:pt x="9043" y="156"/>
                    <a:pt x="8556" y="209"/>
                  </a:cubicBezTo>
                  <a:cubicBezTo>
                    <a:pt x="8064" y="262"/>
                    <a:pt x="7568" y="295"/>
                    <a:pt x="7076" y="356"/>
                  </a:cubicBezTo>
                  <a:cubicBezTo>
                    <a:pt x="6321" y="451"/>
                    <a:pt x="5569" y="569"/>
                    <a:pt x="4813" y="664"/>
                  </a:cubicBezTo>
                  <a:cubicBezTo>
                    <a:pt x="4105" y="752"/>
                    <a:pt x="3399" y="848"/>
                    <a:pt x="2700" y="1000"/>
                  </a:cubicBezTo>
                  <a:cubicBezTo>
                    <a:pt x="2400" y="1066"/>
                    <a:pt x="2187" y="1225"/>
                    <a:pt x="2054" y="1480"/>
                  </a:cubicBezTo>
                  <a:cubicBezTo>
                    <a:pt x="1956" y="1663"/>
                    <a:pt x="1821" y="1765"/>
                    <a:pt x="1639" y="1844"/>
                  </a:cubicBezTo>
                  <a:cubicBezTo>
                    <a:pt x="1240" y="2020"/>
                    <a:pt x="1038" y="2355"/>
                    <a:pt x="936" y="2763"/>
                  </a:cubicBezTo>
                  <a:cubicBezTo>
                    <a:pt x="870" y="3033"/>
                    <a:pt x="813" y="3306"/>
                    <a:pt x="729" y="3570"/>
                  </a:cubicBezTo>
                  <a:cubicBezTo>
                    <a:pt x="574" y="4049"/>
                    <a:pt x="420" y="4527"/>
                    <a:pt x="234" y="4995"/>
                  </a:cubicBezTo>
                  <a:cubicBezTo>
                    <a:pt x="44" y="5471"/>
                    <a:pt x="1" y="5954"/>
                    <a:pt x="61" y="6454"/>
                  </a:cubicBezTo>
                  <a:cubicBezTo>
                    <a:pt x="85" y="6655"/>
                    <a:pt x="96" y="6862"/>
                    <a:pt x="145" y="7057"/>
                  </a:cubicBezTo>
                  <a:cubicBezTo>
                    <a:pt x="355" y="7867"/>
                    <a:pt x="658" y="8646"/>
                    <a:pt x="955" y="9428"/>
                  </a:cubicBezTo>
                  <a:cubicBezTo>
                    <a:pt x="979" y="9491"/>
                    <a:pt x="1000" y="9557"/>
                    <a:pt x="1014" y="9621"/>
                  </a:cubicBezTo>
                  <a:cubicBezTo>
                    <a:pt x="1074" y="9900"/>
                    <a:pt x="1117" y="10182"/>
                    <a:pt x="1192" y="10457"/>
                  </a:cubicBezTo>
                  <a:cubicBezTo>
                    <a:pt x="1327" y="10948"/>
                    <a:pt x="1483" y="11434"/>
                    <a:pt x="1627" y="11921"/>
                  </a:cubicBezTo>
                  <a:cubicBezTo>
                    <a:pt x="1779" y="12436"/>
                    <a:pt x="1922" y="12954"/>
                    <a:pt x="2079" y="13465"/>
                  </a:cubicBezTo>
                  <a:cubicBezTo>
                    <a:pt x="2136" y="13647"/>
                    <a:pt x="2243" y="13812"/>
                    <a:pt x="2295" y="13993"/>
                  </a:cubicBezTo>
                  <a:cubicBezTo>
                    <a:pt x="2487" y="14645"/>
                    <a:pt x="2757" y="15272"/>
                    <a:pt x="2877" y="15945"/>
                  </a:cubicBezTo>
                  <a:cubicBezTo>
                    <a:pt x="2888" y="16010"/>
                    <a:pt x="2940" y="16084"/>
                    <a:pt x="2996" y="16124"/>
                  </a:cubicBezTo>
                  <a:cubicBezTo>
                    <a:pt x="3212" y="16286"/>
                    <a:pt x="3432" y="16448"/>
                    <a:pt x="3665" y="16589"/>
                  </a:cubicBezTo>
                  <a:cubicBezTo>
                    <a:pt x="3820" y="16682"/>
                    <a:pt x="3992" y="16760"/>
                    <a:pt x="4166" y="16811"/>
                  </a:cubicBezTo>
                  <a:cubicBezTo>
                    <a:pt x="4631" y="16951"/>
                    <a:pt x="5116" y="16976"/>
                    <a:pt x="5598" y="16979"/>
                  </a:cubicBezTo>
                  <a:cubicBezTo>
                    <a:pt x="5616" y="16979"/>
                    <a:pt x="5634" y="16979"/>
                    <a:pt x="5652" y="16979"/>
                  </a:cubicBezTo>
                  <a:cubicBezTo>
                    <a:pt x="5838" y="16979"/>
                    <a:pt x="6025" y="16972"/>
                    <a:pt x="6207" y="16940"/>
                  </a:cubicBezTo>
                  <a:cubicBezTo>
                    <a:pt x="6998" y="16802"/>
                    <a:pt x="7739" y="16519"/>
                    <a:pt x="8438" y="16132"/>
                  </a:cubicBezTo>
                  <a:cubicBezTo>
                    <a:pt x="8687" y="15994"/>
                    <a:pt x="8929" y="15837"/>
                    <a:pt x="9109" y="15606"/>
                  </a:cubicBezTo>
                  <a:cubicBezTo>
                    <a:pt x="9265" y="15408"/>
                    <a:pt x="9422" y="15215"/>
                    <a:pt x="9577" y="15015"/>
                  </a:cubicBezTo>
                  <a:cubicBezTo>
                    <a:pt x="9742" y="14802"/>
                    <a:pt x="9833" y="14553"/>
                    <a:pt x="9904" y="14298"/>
                  </a:cubicBezTo>
                  <a:cubicBezTo>
                    <a:pt x="9917" y="14250"/>
                    <a:pt x="9910" y="14187"/>
                    <a:pt x="9890" y="14142"/>
                  </a:cubicBezTo>
                  <a:cubicBezTo>
                    <a:pt x="9793" y="13917"/>
                    <a:pt x="9688" y="13696"/>
                    <a:pt x="9586" y="13474"/>
                  </a:cubicBezTo>
                  <a:cubicBezTo>
                    <a:pt x="9460" y="13197"/>
                    <a:pt x="9311" y="12927"/>
                    <a:pt x="9212" y="12639"/>
                  </a:cubicBezTo>
                  <a:cubicBezTo>
                    <a:pt x="8947" y="11875"/>
                    <a:pt x="8703" y="11104"/>
                    <a:pt x="8447" y="10337"/>
                  </a:cubicBezTo>
                  <a:cubicBezTo>
                    <a:pt x="8307" y="9920"/>
                    <a:pt x="8301" y="9921"/>
                    <a:pt x="8460" y="9503"/>
                  </a:cubicBezTo>
                  <a:cubicBezTo>
                    <a:pt x="8480" y="9452"/>
                    <a:pt x="8495" y="9399"/>
                    <a:pt x="8519" y="9351"/>
                  </a:cubicBezTo>
                  <a:cubicBezTo>
                    <a:pt x="8613" y="9167"/>
                    <a:pt x="8676" y="8976"/>
                    <a:pt x="8639" y="8755"/>
                  </a:cubicBezTo>
                  <a:cubicBezTo>
                    <a:pt x="8860" y="8623"/>
                    <a:pt x="9074" y="8493"/>
                    <a:pt x="9287" y="8364"/>
                  </a:cubicBezTo>
                  <a:cubicBezTo>
                    <a:pt x="9503" y="8235"/>
                    <a:pt x="9658" y="8056"/>
                    <a:pt x="9685" y="7801"/>
                  </a:cubicBezTo>
                  <a:cubicBezTo>
                    <a:pt x="9742" y="7239"/>
                    <a:pt x="9671" y="6712"/>
                    <a:pt x="9202" y="6319"/>
                  </a:cubicBezTo>
                  <a:cubicBezTo>
                    <a:pt x="9112" y="6244"/>
                    <a:pt x="9091" y="6161"/>
                    <a:pt x="9128" y="6047"/>
                  </a:cubicBezTo>
                  <a:cubicBezTo>
                    <a:pt x="9161" y="5947"/>
                    <a:pt x="9185" y="5836"/>
                    <a:pt x="9185" y="5729"/>
                  </a:cubicBezTo>
                  <a:cubicBezTo>
                    <a:pt x="9187" y="5162"/>
                    <a:pt x="8935" y="4725"/>
                    <a:pt x="8466" y="4410"/>
                  </a:cubicBezTo>
                  <a:cubicBezTo>
                    <a:pt x="8372" y="4346"/>
                    <a:pt x="8273" y="4284"/>
                    <a:pt x="8180" y="4217"/>
                  </a:cubicBezTo>
                  <a:cubicBezTo>
                    <a:pt x="8147" y="4193"/>
                    <a:pt x="8124" y="4154"/>
                    <a:pt x="8079" y="4100"/>
                  </a:cubicBezTo>
                  <a:cubicBezTo>
                    <a:pt x="8381" y="4038"/>
                    <a:pt x="8651" y="3969"/>
                    <a:pt x="8926" y="3929"/>
                  </a:cubicBezTo>
                  <a:cubicBezTo>
                    <a:pt x="9958" y="3783"/>
                    <a:pt x="10962" y="3513"/>
                    <a:pt x="11958" y="3214"/>
                  </a:cubicBezTo>
                  <a:cubicBezTo>
                    <a:pt x="12121" y="3166"/>
                    <a:pt x="12285" y="3121"/>
                    <a:pt x="12449" y="3079"/>
                  </a:cubicBezTo>
                  <a:cubicBezTo>
                    <a:pt x="12638" y="3030"/>
                    <a:pt x="12836" y="3003"/>
                    <a:pt x="13017" y="2934"/>
                  </a:cubicBezTo>
                  <a:cubicBezTo>
                    <a:pt x="13413" y="2782"/>
                    <a:pt x="13709" y="2200"/>
                    <a:pt x="13610" y="1787"/>
                  </a:cubicBezTo>
                  <a:cubicBezTo>
                    <a:pt x="13589" y="1703"/>
                    <a:pt x="13547" y="1624"/>
                    <a:pt x="13503" y="1547"/>
                  </a:cubicBezTo>
                  <a:lnTo>
                    <a:pt x="13502" y="1547"/>
                  </a:lnTo>
                  <a:cubicBezTo>
                    <a:pt x="13461" y="1478"/>
                    <a:pt x="13400" y="1420"/>
                    <a:pt x="13356" y="1352"/>
                  </a:cubicBezTo>
                  <a:cubicBezTo>
                    <a:pt x="13271" y="1222"/>
                    <a:pt x="13149" y="1166"/>
                    <a:pt x="12998" y="1148"/>
                  </a:cubicBezTo>
                  <a:cubicBezTo>
                    <a:pt x="12845" y="1132"/>
                    <a:pt x="12693" y="1099"/>
                    <a:pt x="12525" y="1070"/>
                  </a:cubicBezTo>
                  <a:cubicBezTo>
                    <a:pt x="12525" y="988"/>
                    <a:pt x="12522" y="922"/>
                    <a:pt x="12527" y="854"/>
                  </a:cubicBezTo>
                  <a:cubicBezTo>
                    <a:pt x="12536" y="554"/>
                    <a:pt x="12398" y="341"/>
                    <a:pt x="12126" y="229"/>
                  </a:cubicBezTo>
                  <a:cubicBezTo>
                    <a:pt x="11970" y="165"/>
                    <a:pt x="11802" y="131"/>
                    <a:pt x="11638" y="92"/>
                  </a:cubicBezTo>
                  <a:cubicBezTo>
                    <a:pt x="11560" y="72"/>
                    <a:pt x="11478" y="71"/>
                    <a:pt x="11397" y="57"/>
                  </a:cubicBezTo>
                  <a:cubicBezTo>
                    <a:pt x="11145" y="19"/>
                    <a:pt x="10893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" name="Google Shape;247;p28"/>
            <p:cNvGrpSpPr/>
            <p:nvPr/>
          </p:nvGrpSpPr>
          <p:grpSpPr>
            <a:xfrm>
              <a:off x="2044519" y="2634736"/>
              <a:ext cx="741246" cy="918109"/>
              <a:chOff x="1654900" y="1975650"/>
              <a:chExt cx="342725" cy="424500"/>
            </a:xfrm>
          </p:grpSpPr>
          <p:sp>
            <p:nvSpPr>
              <p:cNvPr id="248" name="Google Shape;248;p28"/>
              <p:cNvSpPr/>
              <p:nvPr/>
            </p:nvSpPr>
            <p:spPr>
              <a:xfrm>
                <a:off x="1709025" y="1978875"/>
                <a:ext cx="257300" cy="36800"/>
              </a:xfrm>
              <a:custGeom>
                <a:rect b="b" l="l" r="r" t="t"/>
                <a:pathLst>
                  <a:path extrusionOk="0" h="1472" w="10292">
                    <a:moveTo>
                      <a:pt x="8442" y="1"/>
                    </a:moveTo>
                    <a:cubicBezTo>
                      <a:pt x="8178" y="1"/>
                      <a:pt x="7913" y="19"/>
                      <a:pt x="7647" y="62"/>
                    </a:cubicBezTo>
                    <a:cubicBezTo>
                      <a:pt x="7231" y="128"/>
                      <a:pt x="6811" y="163"/>
                      <a:pt x="6392" y="206"/>
                    </a:cubicBezTo>
                    <a:cubicBezTo>
                      <a:pt x="5947" y="254"/>
                      <a:pt x="5500" y="286"/>
                      <a:pt x="5055" y="341"/>
                    </a:cubicBezTo>
                    <a:cubicBezTo>
                      <a:pt x="3957" y="481"/>
                      <a:pt x="2859" y="625"/>
                      <a:pt x="1763" y="781"/>
                    </a:cubicBezTo>
                    <a:cubicBezTo>
                      <a:pt x="1328" y="844"/>
                      <a:pt x="895" y="934"/>
                      <a:pt x="466" y="1036"/>
                    </a:cubicBezTo>
                    <a:cubicBezTo>
                      <a:pt x="251" y="1085"/>
                      <a:pt x="77" y="1217"/>
                      <a:pt x="0" y="1451"/>
                    </a:cubicBezTo>
                    <a:cubicBezTo>
                      <a:pt x="31" y="1461"/>
                      <a:pt x="49" y="1471"/>
                      <a:pt x="67" y="1471"/>
                    </a:cubicBezTo>
                    <a:cubicBezTo>
                      <a:pt x="68" y="1471"/>
                      <a:pt x="70" y="1471"/>
                      <a:pt x="71" y="1471"/>
                    </a:cubicBezTo>
                    <a:cubicBezTo>
                      <a:pt x="110" y="1469"/>
                      <a:pt x="152" y="1468"/>
                      <a:pt x="191" y="1457"/>
                    </a:cubicBezTo>
                    <a:cubicBezTo>
                      <a:pt x="565" y="1355"/>
                      <a:pt x="945" y="1312"/>
                      <a:pt x="1330" y="1312"/>
                    </a:cubicBezTo>
                    <a:cubicBezTo>
                      <a:pt x="1401" y="1312"/>
                      <a:pt x="1473" y="1314"/>
                      <a:pt x="1544" y="1316"/>
                    </a:cubicBezTo>
                    <a:cubicBezTo>
                      <a:pt x="1629" y="1320"/>
                      <a:pt x="1715" y="1321"/>
                      <a:pt x="1800" y="1321"/>
                    </a:cubicBezTo>
                    <a:cubicBezTo>
                      <a:pt x="1939" y="1321"/>
                      <a:pt x="2078" y="1317"/>
                      <a:pt x="2217" y="1312"/>
                    </a:cubicBezTo>
                    <a:cubicBezTo>
                      <a:pt x="2369" y="1307"/>
                      <a:pt x="2521" y="1304"/>
                      <a:pt x="2673" y="1304"/>
                    </a:cubicBezTo>
                    <a:cubicBezTo>
                      <a:pt x="3506" y="1304"/>
                      <a:pt x="4337" y="1375"/>
                      <a:pt x="5168" y="1417"/>
                    </a:cubicBezTo>
                    <a:cubicBezTo>
                      <a:pt x="5391" y="1428"/>
                      <a:pt x="5613" y="1434"/>
                      <a:pt x="5835" y="1434"/>
                    </a:cubicBezTo>
                    <a:cubicBezTo>
                      <a:pt x="6306" y="1434"/>
                      <a:pt x="6775" y="1407"/>
                      <a:pt x="7243" y="1345"/>
                    </a:cubicBezTo>
                    <a:cubicBezTo>
                      <a:pt x="7660" y="1288"/>
                      <a:pt x="8074" y="1208"/>
                      <a:pt x="8485" y="1120"/>
                    </a:cubicBezTo>
                    <a:cubicBezTo>
                      <a:pt x="8915" y="1027"/>
                      <a:pt x="9343" y="952"/>
                      <a:pt x="9781" y="952"/>
                    </a:cubicBezTo>
                    <a:cubicBezTo>
                      <a:pt x="9827" y="952"/>
                      <a:pt x="9872" y="953"/>
                      <a:pt x="9918" y="955"/>
                    </a:cubicBezTo>
                    <a:cubicBezTo>
                      <a:pt x="9942" y="956"/>
                      <a:pt x="9967" y="957"/>
                      <a:pt x="9991" y="957"/>
                    </a:cubicBezTo>
                    <a:cubicBezTo>
                      <a:pt x="10029" y="957"/>
                      <a:pt x="10067" y="954"/>
                      <a:pt x="10100" y="941"/>
                    </a:cubicBezTo>
                    <a:cubicBezTo>
                      <a:pt x="10149" y="922"/>
                      <a:pt x="10208" y="878"/>
                      <a:pt x="10224" y="832"/>
                    </a:cubicBezTo>
                    <a:cubicBezTo>
                      <a:pt x="10292" y="632"/>
                      <a:pt x="10220" y="404"/>
                      <a:pt x="10038" y="295"/>
                    </a:cubicBezTo>
                    <a:cubicBezTo>
                      <a:pt x="9894" y="208"/>
                      <a:pt x="9734" y="122"/>
                      <a:pt x="9573" y="98"/>
                    </a:cubicBezTo>
                    <a:cubicBezTo>
                      <a:pt x="9198" y="39"/>
                      <a:pt x="8821" y="1"/>
                      <a:pt x="8442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8"/>
              <p:cNvSpPr/>
              <p:nvPr/>
            </p:nvSpPr>
            <p:spPr>
              <a:xfrm>
                <a:off x="1657100" y="2005075"/>
                <a:ext cx="335975" cy="391200"/>
              </a:xfrm>
              <a:custGeom>
                <a:rect b="b" l="l" r="r" t="t"/>
                <a:pathLst>
                  <a:path extrusionOk="0" h="15648" w="13439">
                    <a:moveTo>
                      <a:pt x="11872" y="1"/>
                    </a:moveTo>
                    <a:cubicBezTo>
                      <a:pt x="11690" y="1"/>
                      <a:pt x="11509" y="8"/>
                      <a:pt x="11332" y="34"/>
                    </a:cubicBezTo>
                    <a:cubicBezTo>
                      <a:pt x="10627" y="136"/>
                      <a:pt x="9926" y="279"/>
                      <a:pt x="9224" y="400"/>
                    </a:cubicBezTo>
                    <a:cubicBezTo>
                      <a:pt x="8984" y="441"/>
                      <a:pt x="8741" y="499"/>
                      <a:pt x="8501" y="499"/>
                    </a:cubicBezTo>
                    <a:cubicBezTo>
                      <a:pt x="7889" y="498"/>
                      <a:pt x="7276" y="472"/>
                      <a:pt x="6664" y="450"/>
                    </a:cubicBezTo>
                    <a:cubicBezTo>
                      <a:pt x="6183" y="432"/>
                      <a:pt x="5701" y="394"/>
                      <a:pt x="5218" y="385"/>
                    </a:cubicBezTo>
                    <a:cubicBezTo>
                      <a:pt x="4951" y="380"/>
                      <a:pt x="4684" y="379"/>
                      <a:pt x="4417" y="379"/>
                    </a:cubicBezTo>
                    <a:cubicBezTo>
                      <a:pt x="4059" y="379"/>
                      <a:pt x="3701" y="382"/>
                      <a:pt x="3342" y="382"/>
                    </a:cubicBezTo>
                    <a:cubicBezTo>
                      <a:pt x="2756" y="384"/>
                      <a:pt x="2198" y="520"/>
                      <a:pt x="1659" y="742"/>
                    </a:cubicBezTo>
                    <a:cubicBezTo>
                      <a:pt x="1200" y="930"/>
                      <a:pt x="1005" y="1305"/>
                      <a:pt x="918" y="1766"/>
                    </a:cubicBezTo>
                    <a:cubicBezTo>
                      <a:pt x="879" y="1971"/>
                      <a:pt x="841" y="2180"/>
                      <a:pt x="774" y="2376"/>
                    </a:cubicBezTo>
                    <a:cubicBezTo>
                      <a:pt x="594" y="2911"/>
                      <a:pt x="411" y="3445"/>
                      <a:pt x="205" y="3968"/>
                    </a:cubicBezTo>
                    <a:cubicBezTo>
                      <a:pt x="1" y="4488"/>
                      <a:pt x="52" y="5014"/>
                      <a:pt x="127" y="5538"/>
                    </a:cubicBezTo>
                    <a:cubicBezTo>
                      <a:pt x="178" y="5886"/>
                      <a:pt x="272" y="6231"/>
                      <a:pt x="387" y="6564"/>
                    </a:cubicBezTo>
                    <a:cubicBezTo>
                      <a:pt x="646" y="7337"/>
                      <a:pt x="931" y="8101"/>
                      <a:pt x="1207" y="8867"/>
                    </a:cubicBezTo>
                    <a:cubicBezTo>
                      <a:pt x="1227" y="8918"/>
                      <a:pt x="1252" y="8966"/>
                      <a:pt x="1282" y="9011"/>
                    </a:cubicBezTo>
                    <a:cubicBezTo>
                      <a:pt x="1561" y="9431"/>
                      <a:pt x="1843" y="9849"/>
                      <a:pt x="2265" y="10144"/>
                    </a:cubicBezTo>
                    <a:cubicBezTo>
                      <a:pt x="2327" y="10188"/>
                      <a:pt x="2382" y="10239"/>
                      <a:pt x="2436" y="10290"/>
                    </a:cubicBezTo>
                    <a:cubicBezTo>
                      <a:pt x="2460" y="10311"/>
                      <a:pt x="2475" y="10342"/>
                      <a:pt x="2493" y="10368"/>
                    </a:cubicBezTo>
                    <a:cubicBezTo>
                      <a:pt x="1993" y="10096"/>
                      <a:pt x="1624" y="9694"/>
                      <a:pt x="1302" y="9242"/>
                    </a:cubicBezTo>
                    <a:cubicBezTo>
                      <a:pt x="1288" y="9251"/>
                      <a:pt x="1278" y="9260"/>
                      <a:pt x="1264" y="9269"/>
                    </a:cubicBezTo>
                    <a:cubicBezTo>
                      <a:pt x="1267" y="9289"/>
                      <a:pt x="1267" y="9308"/>
                      <a:pt x="1273" y="9328"/>
                    </a:cubicBezTo>
                    <a:cubicBezTo>
                      <a:pt x="1405" y="9777"/>
                      <a:pt x="1540" y="10227"/>
                      <a:pt x="1672" y="10677"/>
                    </a:cubicBezTo>
                    <a:cubicBezTo>
                      <a:pt x="1812" y="11158"/>
                      <a:pt x="1941" y="11645"/>
                      <a:pt x="2091" y="12125"/>
                    </a:cubicBezTo>
                    <a:cubicBezTo>
                      <a:pt x="2162" y="12351"/>
                      <a:pt x="2282" y="12561"/>
                      <a:pt x="2355" y="12786"/>
                    </a:cubicBezTo>
                    <a:cubicBezTo>
                      <a:pt x="2523" y="13304"/>
                      <a:pt x="2688" y="13822"/>
                      <a:pt x="2832" y="14345"/>
                    </a:cubicBezTo>
                    <a:cubicBezTo>
                      <a:pt x="2927" y="14690"/>
                      <a:pt x="3081" y="14971"/>
                      <a:pt x="3414" y="15130"/>
                    </a:cubicBezTo>
                    <a:cubicBezTo>
                      <a:pt x="3494" y="15168"/>
                      <a:pt x="3561" y="15231"/>
                      <a:pt x="3639" y="15270"/>
                    </a:cubicBezTo>
                    <a:cubicBezTo>
                      <a:pt x="3792" y="15345"/>
                      <a:pt x="3943" y="15430"/>
                      <a:pt x="4103" y="15477"/>
                    </a:cubicBezTo>
                    <a:cubicBezTo>
                      <a:pt x="4570" y="15615"/>
                      <a:pt x="5053" y="15645"/>
                      <a:pt x="5536" y="15648"/>
                    </a:cubicBezTo>
                    <a:cubicBezTo>
                      <a:pt x="5698" y="15648"/>
                      <a:pt x="5863" y="15640"/>
                      <a:pt x="6024" y="15618"/>
                    </a:cubicBezTo>
                    <a:cubicBezTo>
                      <a:pt x="6546" y="15550"/>
                      <a:pt x="7038" y="15367"/>
                      <a:pt x="7523" y="15169"/>
                    </a:cubicBezTo>
                    <a:cubicBezTo>
                      <a:pt x="7793" y="15060"/>
                      <a:pt x="8057" y="14931"/>
                      <a:pt x="8310" y="14788"/>
                    </a:cubicBezTo>
                    <a:cubicBezTo>
                      <a:pt x="8486" y="14687"/>
                      <a:pt x="8658" y="14567"/>
                      <a:pt x="8798" y="14422"/>
                    </a:cubicBezTo>
                    <a:cubicBezTo>
                      <a:pt x="9006" y="14201"/>
                      <a:pt x="9191" y="13954"/>
                      <a:pt x="9376" y="13711"/>
                    </a:cubicBezTo>
                    <a:cubicBezTo>
                      <a:pt x="9454" y="13609"/>
                      <a:pt x="9512" y="13492"/>
                      <a:pt x="9569" y="13375"/>
                    </a:cubicBezTo>
                    <a:cubicBezTo>
                      <a:pt x="9656" y="13193"/>
                      <a:pt x="9697" y="13008"/>
                      <a:pt x="9581" y="12816"/>
                    </a:cubicBezTo>
                    <a:cubicBezTo>
                      <a:pt x="9508" y="12695"/>
                      <a:pt x="9460" y="12558"/>
                      <a:pt x="9391" y="12434"/>
                    </a:cubicBezTo>
                    <a:cubicBezTo>
                      <a:pt x="9176" y="12053"/>
                      <a:pt x="9011" y="11654"/>
                      <a:pt x="8879" y="11236"/>
                    </a:cubicBezTo>
                    <a:cubicBezTo>
                      <a:pt x="8660" y="10536"/>
                      <a:pt x="8427" y="9840"/>
                      <a:pt x="8198" y="9143"/>
                    </a:cubicBezTo>
                    <a:cubicBezTo>
                      <a:pt x="8184" y="9100"/>
                      <a:pt x="8163" y="9059"/>
                      <a:pt x="8141" y="9010"/>
                    </a:cubicBezTo>
                    <a:cubicBezTo>
                      <a:pt x="8030" y="9164"/>
                      <a:pt x="8097" y="9397"/>
                      <a:pt x="7880" y="9488"/>
                    </a:cubicBezTo>
                    <a:cubicBezTo>
                      <a:pt x="7866" y="9314"/>
                      <a:pt x="7916" y="9158"/>
                      <a:pt x="7970" y="9008"/>
                    </a:cubicBezTo>
                    <a:cubicBezTo>
                      <a:pt x="8091" y="8677"/>
                      <a:pt x="8222" y="8348"/>
                      <a:pt x="8354" y="8021"/>
                    </a:cubicBezTo>
                    <a:cubicBezTo>
                      <a:pt x="8400" y="7903"/>
                      <a:pt x="8429" y="7781"/>
                      <a:pt x="8387" y="7662"/>
                    </a:cubicBezTo>
                    <a:cubicBezTo>
                      <a:pt x="8321" y="7472"/>
                      <a:pt x="8244" y="7281"/>
                      <a:pt x="8154" y="7100"/>
                    </a:cubicBezTo>
                    <a:cubicBezTo>
                      <a:pt x="8042" y="6878"/>
                      <a:pt x="7873" y="6743"/>
                      <a:pt x="7630" y="6743"/>
                    </a:cubicBezTo>
                    <a:cubicBezTo>
                      <a:pt x="7598" y="6743"/>
                      <a:pt x="7564" y="6745"/>
                      <a:pt x="7529" y="6750"/>
                    </a:cubicBezTo>
                    <a:cubicBezTo>
                      <a:pt x="7442" y="6762"/>
                      <a:pt x="7353" y="6767"/>
                      <a:pt x="7264" y="6771"/>
                    </a:cubicBezTo>
                    <a:cubicBezTo>
                      <a:pt x="7092" y="6780"/>
                      <a:pt x="6969" y="6857"/>
                      <a:pt x="6900" y="7020"/>
                    </a:cubicBezTo>
                    <a:cubicBezTo>
                      <a:pt x="6886" y="7053"/>
                      <a:pt x="6856" y="7080"/>
                      <a:pt x="6813" y="7137"/>
                    </a:cubicBezTo>
                    <a:cubicBezTo>
                      <a:pt x="6795" y="7044"/>
                      <a:pt x="6783" y="6984"/>
                      <a:pt x="6769" y="6920"/>
                    </a:cubicBezTo>
                    <a:cubicBezTo>
                      <a:pt x="6601" y="6925"/>
                      <a:pt x="6505" y="7107"/>
                      <a:pt x="6334" y="7107"/>
                    </a:cubicBezTo>
                    <a:cubicBezTo>
                      <a:pt x="6326" y="7107"/>
                      <a:pt x="6317" y="7107"/>
                      <a:pt x="6309" y="7106"/>
                    </a:cubicBezTo>
                    <a:cubicBezTo>
                      <a:pt x="6477" y="6782"/>
                      <a:pt x="7092" y="6625"/>
                      <a:pt x="7558" y="6625"/>
                    </a:cubicBezTo>
                    <a:cubicBezTo>
                      <a:pt x="7621" y="6625"/>
                      <a:pt x="7681" y="6627"/>
                      <a:pt x="7737" y="6633"/>
                    </a:cubicBezTo>
                    <a:cubicBezTo>
                      <a:pt x="7971" y="6657"/>
                      <a:pt x="8195" y="6732"/>
                      <a:pt x="8399" y="6881"/>
                    </a:cubicBezTo>
                    <a:cubicBezTo>
                      <a:pt x="8339" y="6920"/>
                      <a:pt x="8301" y="6945"/>
                      <a:pt x="8252" y="6977"/>
                    </a:cubicBezTo>
                    <a:cubicBezTo>
                      <a:pt x="8346" y="7121"/>
                      <a:pt x="8363" y="7292"/>
                      <a:pt x="8495" y="7406"/>
                    </a:cubicBezTo>
                    <a:cubicBezTo>
                      <a:pt x="8762" y="7313"/>
                      <a:pt x="8991" y="7169"/>
                      <a:pt x="9206" y="7001"/>
                    </a:cubicBezTo>
                    <a:cubicBezTo>
                      <a:pt x="9364" y="6878"/>
                      <a:pt x="9455" y="6705"/>
                      <a:pt x="9457" y="6507"/>
                    </a:cubicBezTo>
                    <a:cubicBezTo>
                      <a:pt x="9460" y="6291"/>
                      <a:pt x="9446" y="6072"/>
                      <a:pt x="9412" y="5859"/>
                    </a:cubicBezTo>
                    <a:cubicBezTo>
                      <a:pt x="9395" y="5742"/>
                      <a:pt x="9343" y="5617"/>
                      <a:pt x="9269" y="5526"/>
                    </a:cubicBezTo>
                    <a:cubicBezTo>
                      <a:pt x="8972" y="5158"/>
                      <a:pt x="8639" y="4837"/>
                      <a:pt x="8189" y="4650"/>
                    </a:cubicBezTo>
                    <a:cubicBezTo>
                      <a:pt x="7796" y="4483"/>
                      <a:pt x="7395" y="4430"/>
                      <a:pt x="6990" y="4430"/>
                    </a:cubicBezTo>
                    <a:cubicBezTo>
                      <a:pt x="6715" y="4430"/>
                      <a:pt x="6439" y="4454"/>
                      <a:pt x="6162" y="4486"/>
                    </a:cubicBezTo>
                    <a:cubicBezTo>
                      <a:pt x="5871" y="4519"/>
                      <a:pt x="5586" y="4587"/>
                      <a:pt x="5297" y="4636"/>
                    </a:cubicBezTo>
                    <a:cubicBezTo>
                      <a:pt x="5282" y="4639"/>
                      <a:pt x="5266" y="4639"/>
                      <a:pt x="5250" y="4639"/>
                    </a:cubicBezTo>
                    <a:cubicBezTo>
                      <a:pt x="5217" y="4639"/>
                      <a:pt x="5184" y="4636"/>
                      <a:pt x="5152" y="4636"/>
                    </a:cubicBezTo>
                    <a:cubicBezTo>
                      <a:pt x="5149" y="4618"/>
                      <a:pt x="5144" y="4602"/>
                      <a:pt x="5141" y="4584"/>
                    </a:cubicBezTo>
                    <a:cubicBezTo>
                      <a:pt x="5192" y="4561"/>
                      <a:pt x="5240" y="4533"/>
                      <a:pt x="5293" y="4521"/>
                    </a:cubicBezTo>
                    <a:cubicBezTo>
                      <a:pt x="5856" y="4392"/>
                      <a:pt x="6421" y="4300"/>
                      <a:pt x="7002" y="4300"/>
                    </a:cubicBezTo>
                    <a:cubicBezTo>
                      <a:pt x="7045" y="4300"/>
                      <a:pt x="7088" y="4300"/>
                      <a:pt x="7131" y="4302"/>
                    </a:cubicBezTo>
                    <a:cubicBezTo>
                      <a:pt x="7722" y="4315"/>
                      <a:pt x="8250" y="4486"/>
                      <a:pt x="8739" y="4804"/>
                    </a:cubicBezTo>
                    <a:cubicBezTo>
                      <a:pt x="8778" y="4830"/>
                      <a:pt x="8819" y="4851"/>
                      <a:pt x="8859" y="4873"/>
                    </a:cubicBezTo>
                    <a:cubicBezTo>
                      <a:pt x="8963" y="4716"/>
                      <a:pt x="8973" y="4680"/>
                      <a:pt x="8952" y="4546"/>
                    </a:cubicBezTo>
                    <a:cubicBezTo>
                      <a:pt x="8936" y="4432"/>
                      <a:pt x="8912" y="4320"/>
                      <a:pt x="8894" y="4205"/>
                    </a:cubicBezTo>
                    <a:cubicBezTo>
                      <a:pt x="8859" y="3958"/>
                      <a:pt x="8742" y="3749"/>
                      <a:pt x="8556" y="3593"/>
                    </a:cubicBezTo>
                    <a:cubicBezTo>
                      <a:pt x="8316" y="3392"/>
                      <a:pt x="8075" y="3188"/>
                      <a:pt x="7809" y="3029"/>
                    </a:cubicBezTo>
                    <a:cubicBezTo>
                      <a:pt x="7301" y="2726"/>
                      <a:pt x="6782" y="2584"/>
                      <a:pt x="6255" y="2584"/>
                    </a:cubicBezTo>
                    <a:cubicBezTo>
                      <a:pt x="5808" y="2584"/>
                      <a:pt x="5356" y="2686"/>
                      <a:pt x="4900" y="2881"/>
                    </a:cubicBezTo>
                    <a:cubicBezTo>
                      <a:pt x="4861" y="2896"/>
                      <a:pt x="4820" y="2903"/>
                      <a:pt x="4781" y="2915"/>
                    </a:cubicBezTo>
                    <a:cubicBezTo>
                      <a:pt x="4940" y="2687"/>
                      <a:pt x="5195" y="2651"/>
                      <a:pt x="5423" y="2528"/>
                    </a:cubicBezTo>
                    <a:cubicBezTo>
                      <a:pt x="5296" y="2518"/>
                      <a:pt x="5168" y="2505"/>
                      <a:pt x="5041" y="2495"/>
                    </a:cubicBezTo>
                    <a:lnTo>
                      <a:pt x="5041" y="2447"/>
                    </a:lnTo>
                    <a:cubicBezTo>
                      <a:pt x="5101" y="2440"/>
                      <a:pt x="5163" y="2424"/>
                      <a:pt x="5223" y="2424"/>
                    </a:cubicBezTo>
                    <a:cubicBezTo>
                      <a:pt x="5226" y="2424"/>
                      <a:pt x="5229" y="2424"/>
                      <a:pt x="5231" y="2424"/>
                    </a:cubicBezTo>
                    <a:cubicBezTo>
                      <a:pt x="5617" y="2433"/>
                      <a:pt x="6004" y="2445"/>
                      <a:pt x="6390" y="2459"/>
                    </a:cubicBezTo>
                    <a:cubicBezTo>
                      <a:pt x="6478" y="2462"/>
                      <a:pt x="6567" y="2472"/>
                      <a:pt x="6654" y="2483"/>
                    </a:cubicBezTo>
                    <a:cubicBezTo>
                      <a:pt x="6988" y="2524"/>
                      <a:pt x="7299" y="2639"/>
                      <a:pt x="7605" y="2771"/>
                    </a:cubicBezTo>
                    <a:cubicBezTo>
                      <a:pt x="7670" y="2800"/>
                      <a:pt x="7749" y="2819"/>
                      <a:pt x="7822" y="2819"/>
                    </a:cubicBezTo>
                    <a:cubicBezTo>
                      <a:pt x="7841" y="2819"/>
                      <a:pt x="7860" y="2817"/>
                      <a:pt x="7878" y="2815"/>
                    </a:cubicBezTo>
                    <a:cubicBezTo>
                      <a:pt x="8225" y="2755"/>
                      <a:pt x="8568" y="2669"/>
                      <a:pt x="8916" y="2611"/>
                    </a:cubicBezTo>
                    <a:cubicBezTo>
                      <a:pt x="10091" y="2414"/>
                      <a:pt x="11239" y="2108"/>
                      <a:pt x="12379" y="1769"/>
                    </a:cubicBezTo>
                    <a:cubicBezTo>
                      <a:pt x="12450" y="1748"/>
                      <a:pt x="12525" y="1745"/>
                      <a:pt x="12597" y="1728"/>
                    </a:cubicBezTo>
                    <a:cubicBezTo>
                      <a:pt x="12687" y="1707"/>
                      <a:pt x="12783" y="1694"/>
                      <a:pt x="12867" y="1656"/>
                    </a:cubicBezTo>
                    <a:cubicBezTo>
                      <a:pt x="13196" y="1506"/>
                      <a:pt x="13359" y="1224"/>
                      <a:pt x="13404" y="888"/>
                    </a:cubicBezTo>
                    <a:cubicBezTo>
                      <a:pt x="13439" y="631"/>
                      <a:pt x="13403" y="369"/>
                      <a:pt x="13106" y="246"/>
                    </a:cubicBezTo>
                    <a:lnTo>
                      <a:pt x="13104" y="247"/>
                    </a:lnTo>
                    <a:cubicBezTo>
                      <a:pt x="13085" y="238"/>
                      <a:pt x="13062" y="207"/>
                      <a:pt x="13061" y="184"/>
                    </a:cubicBezTo>
                    <a:cubicBezTo>
                      <a:pt x="13050" y="79"/>
                      <a:pt x="12966" y="73"/>
                      <a:pt x="12897" y="64"/>
                    </a:cubicBezTo>
                    <a:cubicBezTo>
                      <a:pt x="12701" y="39"/>
                      <a:pt x="12504" y="9"/>
                      <a:pt x="12309" y="7"/>
                    </a:cubicBezTo>
                    <a:cubicBezTo>
                      <a:pt x="12164" y="5"/>
                      <a:pt x="12018" y="1"/>
                      <a:pt x="11872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1654900" y="1975650"/>
                <a:ext cx="342725" cy="424500"/>
              </a:xfrm>
              <a:custGeom>
                <a:rect b="b" l="l" r="r" t="t"/>
                <a:pathLst>
                  <a:path extrusionOk="0" h="16980" w="13709">
                    <a:moveTo>
                      <a:pt x="10601" y="129"/>
                    </a:moveTo>
                    <a:cubicBezTo>
                      <a:pt x="10982" y="129"/>
                      <a:pt x="11361" y="167"/>
                      <a:pt x="11738" y="227"/>
                    </a:cubicBezTo>
                    <a:cubicBezTo>
                      <a:pt x="11900" y="251"/>
                      <a:pt x="12059" y="337"/>
                      <a:pt x="12203" y="424"/>
                    </a:cubicBezTo>
                    <a:cubicBezTo>
                      <a:pt x="12385" y="533"/>
                      <a:pt x="12458" y="761"/>
                      <a:pt x="12389" y="961"/>
                    </a:cubicBezTo>
                    <a:cubicBezTo>
                      <a:pt x="12373" y="1007"/>
                      <a:pt x="12314" y="1051"/>
                      <a:pt x="12265" y="1070"/>
                    </a:cubicBezTo>
                    <a:cubicBezTo>
                      <a:pt x="12232" y="1083"/>
                      <a:pt x="12194" y="1086"/>
                      <a:pt x="12156" y="1086"/>
                    </a:cubicBezTo>
                    <a:cubicBezTo>
                      <a:pt x="12132" y="1086"/>
                      <a:pt x="12107" y="1085"/>
                      <a:pt x="12083" y="1084"/>
                    </a:cubicBezTo>
                    <a:cubicBezTo>
                      <a:pt x="12037" y="1082"/>
                      <a:pt x="11992" y="1081"/>
                      <a:pt x="11946" y="1081"/>
                    </a:cubicBezTo>
                    <a:cubicBezTo>
                      <a:pt x="11508" y="1081"/>
                      <a:pt x="11080" y="1156"/>
                      <a:pt x="10650" y="1249"/>
                    </a:cubicBezTo>
                    <a:cubicBezTo>
                      <a:pt x="10239" y="1337"/>
                      <a:pt x="9825" y="1417"/>
                      <a:pt x="9410" y="1474"/>
                    </a:cubicBezTo>
                    <a:cubicBezTo>
                      <a:pt x="8941" y="1536"/>
                      <a:pt x="8471" y="1563"/>
                      <a:pt x="8000" y="1563"/>
                    </a:cubicBezTo>
                    <a:cubicBezTo>
                      <a:pt x="7778" y="1563"/>
                      <a:pt x="7556" y="1557"/>
                      <a:pt x="7333" y="1546"/>
                    </a:cubicBezTo>
                    <a:cubicBezTo>
                      <a:pt x="6504" y="1503"/>
                      <a:pt x="5675" y="1433"/>
                      <a:pt x="4844" y="1433"/>
                    </a:cubicBezTo>
                    <a:cubicBezTo>
                      <a:pt x="4690" y="1433"/>
                      <a:pt x="4536" y="1435"/>
                      <a:pt x="4382" y="1441"/>
                    </a:cubicBezTo>
                    <a:cubicBezTo>
                      <a:pt x="4243" y="1446"/>
                      <a:pt x="4104" y="1450"/>
                      <a:pt x="3965" y="1450"/>
                    </a:cubicBezTo>
                    <a:cubicBezTo>
                      <a:pt x="3880" y="1450"/>
                      <a:pt x="3794" y="1449"/>
                      <a:pt x="3709" y="1445"/>
                    </a:cubicBezTo>
                    <a:cubicBezTo>
                      <a:pt x="3638" y="1443"/>
                      <a:pt x="3566" y="1441"/>
                      <a:pt x="3495" y="1441"/>
                    </a:cubicBezTo>
                    <a:cubicBezTo>
                      <a:pt x="3110" y="1441"/>
                      <a:pt x="2730" y="1484"/>
                      <a:pt x="2356" y="1586"/>
                    </a:cubicBezTo>
                    <a:cubicBezTo>
                      <a:pt x="2317" y="1597"/>
                      <a:pt x="2275" y="1598"/>
                      <a:pt x="2236" y="1600"/>
                    </a:cubicBezTo>
                    <a:cubicBezTo>
                      <a:pt x="2235" y="1600"/>
                      <a:pt x="2233" y="1600"/>
                      <a:pt x="2232" y="1600"/>
                    </a:cubicBezTo>
                    <a:cubicBezTo>
                      <a:pt x="2214" y="1600"/>
                      <a:pt x="2196" y="1590"/>
                      <a:pt x="2165" y="1580"/>
                    </a:cubicBezTo>
                    <a:cubicBezTo>
                      <a:pt x="2242" y="1346"/>
                      <a:pt x="2416" y="1214"/>
                      <a:pt x="2631" y="1163"/>
                    </a:cubicBezTo>
                    <a:lnTo>
                      <a:pt x="2631" y="1165"/>
                    </a:lnTo>
                    <a:cubicBezTo>
                      <a:pt x="3060" y="1063"/>
                      <a:pt x="3493" y="973"/>
                      <a:pt x="3928" y="910"/>
                    </a:cubicBezTo>
                    <a:cubicBezTo>
                      <a:pt x="5024" y="754"/>
                      <a:pt x="6122" y="610"/>
                      <a:pt x="7220" y="470"/>
                    </a:cubicBezTo>
                    <a:cubicBezTo>
                      <a:pt x="7665" y="415"/>
                      <a:pt x="8112" y="383"/>
                      <a:pt x="8557" y="335"/>
                    </a:cubicBezTo>
                    <a:cubicBezTo>
                      <a:pt x="8976" y="292"/>
                      <a:pt x="9396" y="257"/>
                      <a:pt x="9812" y="190"/>
                    </a:cubicBezTo>
                    <a:cubicBezTo>
                      <a:pt x="10075" y="147"/>
                      <a:pt x="10339" y="129"/>
                      <a:pt x="10601" y="129"/>
                    </a:cubicBezTo>
                    <a:close/>
                    <a:moveTo>
                      <a:pt x="11969" y="1178"/>
                    </a:moveTo>
                    <a:cubicBezTo>
                      <a:pt x="12112" y="1178"/>
                      <a:pt x="12255" y="1182"/>
                      <a:pt x="12397" y="1184"/>
                    </a:cubicBezTo>
                    <a:cubicBezTo>
                      <a:pt x="12592" y="1186"/>
                      <a:pt x="12789" y="1216"/>
                      <a:pt x="12985" y="1241"/>
                    </a:cubicBezTo>
                    <a:cubicBezTo>
                      <a:pt x="13054" y="1250"/>
                      <a:pt x="13138" y="1256"/>
                      <a:pt x="13149" y="1361"/>
                    </a:cubicBezTo>
                    <a:cubicBezTo>
                      <a:pt x="13150" y="1384"/>
                      <a:pt x="13173" y="1415"/>
                      <a:pt x="13192" y="1424"/>
                    </a:cubicBezTo>
                    <a:cubicBezTo>
                      <a:pt x="13491" y="1546"/>
                      <a:pt x="13525" y="1808"/>
                      <a:pt x="13491" y="2065"/>
                    </a:cubicBezTo>
                    <a:cubicBezTo>
                      <a:pt x="13447" y="2401"/>
                      <a:pt x="13284" y="2683"/>
                      <a:pt x="12955" y="2833"/>
                    </a:cubicBezTo>
                    <a:cubicBezTo>
                      <a:pt x="12871" y="2871"/>
                      <a:pt x="12775" y="2884"/>
                      <a:pt x="12685" y="2905"/>
                    </a:cubicBezTo>
                    <a:cubicBezTo>
                      <a:pt x="12613" y="2922"/>
                      <a:pt x="12536" y="2925"/>
                      <a:pt x="12467" y="2946"/>
                    </a:cubicBezTo>
                    <a:cubicBezTo>
                      <a:pt x="11327" y="3285"/>
                      <a:pt x="10179" y="3591"/>
                      <a:pt x="9004" y="3788"/>
                    </a:cubicBezTo>
                    <a:cubicBezTo>
                      <a:pt x="8656" y="3846"/>
                      <a:pt x="8313" y="3932"/>
                      <a:pt x="7966" y="3992"/>
                    </a:cubicBezTo>
                    <a:cubicBezTo>
                      <a:pt x="7948" y="3994"/>
                      <a:pt x="7929" y="3996"/>
                      <a:pt x="7910" y="3996"/>
                    </a:cubicBezTo>
                    <a:cubicBezTo>
                      <a:pt x="7837" y="3996"/>
                      <a:pt x="7758" y="3977"/>
                      <a:pt x="7693" y="3948"/>
                    </a:cubicBezTo>
                    <a:cubicBezTo>
                      <a:pt x="7387" y="3816"/>
                      <a:pt x="7076" y="3701"/>
                      <a:pt x="6742" y="3660"/>
                    </a:cubicBezTo>
                    <a:cubicBezTo>
                      <a:pt x="6655" y="3649"/>
                      <a:pt x="6566" y="3640"/>
                      <a:pt x="6478" y="3637"/>
                    </a:cubicBezTo>
                    <a:cubicBezTo>
                      <a:pt x="6091" y="3622"/>
                      <a:pt x="5705" y="3610"/>
                      <a:pt x="5319" y="3601"/>
                    </a:cubicBezTo>
                    <a:cubicBezTo>
                      <a:pt x="5256" y="3601"/>
                      <a:pt x="5192" y="3616"/>
                      <a:pt x="5129" y="3625"/>
                    </a:cubicBezTo>
                    <a:lnTo>
                      <a:pt x="5129" y="3672"/>
                    </a:lnTo>
                    <a:cubicBezTo>
                      <a:pt x="5256" y="3684"/>
                      <a:pt x="5384" y="3695"/>
                      <a:pt x="5511" y="3705"/>
                    </a:cubicBezTo>
                    <a:cubicBezTo>
                      <a:pt x="5283" y="3828"/>
                      <a:pt x="5028" y="3864"/>
                      <a:pt x="4869" y="4092"/>
                    </a:cubicBezTo>
                    <a:cubicBezTo>
                      <a:pt x="4908" y="4080"/>
                      <a:pt x="4949" y="4073"/>
                      <a:pt x="4988" y="4058"/>
                    </a:cubicBezTo>
                    <a:cubicBezTo>
                      <a:pt x="5444" y="3864"/>
                      <a:pt x="5897" y="3761"/>
                      <a:pt x="6344" y="3761"/>
                    </a:cubicBezTo>
                    <a:cubicBezTo>
                      <a:pt x="6870" y="3761"/>
                      <a:pt x="7389" y="3904"/>
                      <a:pt x="7896" y="4206"/>
                    </a:cubicBezTo>
                    <a:cubicBezTo>
                      <a:pt x="8163" y="4365"/>
                      <a:pt x="8404" y="4571"/>
                      <a:pt x="8644" y="4770"/>
                    </a:cubicBezTo>
                    <a:cubicBezTo>
                      <a:pt x="8830" y="4928"/>
                      <a:pt x="8947" y="5135"/>
                      <a:pt x="8982" y="5382"/>
                    </a:cubicBezTo>
                    <a:cubicBezTo>
                      <a:pt x="9000" y="5497"/>
                      <a:pt x="9024" y="5609"/>
                      <a:pt x="9040" y="5723"/>
                    </a:cubicBezTo>
                    <a:cubicBezTo>
                      <a:pt x="9061" y="5857"/>
                      <a:pt x="9049" y="5894"/>
                      <a:pt x="8947" y="6052"/>
                    </a:cubicBezTo>
                    <a:cubicBezTo>
                      <a:pt x="8907" y="6028"/>
                      <a:pt x="8866" y="6007"/>
                      <a:pt x="8827" y="5981"/>
                    </a:cubicBezTo>
                    <a:cubicBezTo>
                      <a:pt x="8338" y="5663"/>
                      <a:pt x="7810" y="5492"/>
                      <a:pt x="7217" y="5479"/>
                    </a:cubicBezTo>
                    <a:cubicBezTo>
                      <a:pt x="7174" y="5477"/>
                      <a:pt x="7131" y="5477"/>
                      <a:pt x="7088" y="5477"/>
                    </a:cubicBezTo>
                    <a:cubicBezTo>
                      <a:pt x="6508" y="5477"/>
                      <a:pt x="5944" y="5569"/>
                      <a:pt x="5381" y="5698"/>
                    </a:cubicBezTo>
                    <a:cubicBezTo>
                      <a:pt x="5328" y="5710"/>
                      <a:pt x="5280" y="5740"/>
                      <a:pt x="5229" y="5761"/>
                    </a:cubicBezTo>
                    <a:cubicBezTo>
                      <a:pt x="5232" y="5779"/>
                      <a:pt x="5237" y="5797"/>
                      <a:pt x="5240" y="5813"/>
                    </a:cubicBezTo>
                    <a:cubicBezTo>
                      <a:pt x="5272" y="5813"/>
                      <a:pt x="5305" y="5816"/>
                      <a:pt x="5338" y="5816"/>
                    </a:cubicBezTo>
                    <a:cubicBezTo>
                      <a:pt x="5354" y="5816"/>
                      <a:pt x="5370" y="5816"/>
                      <a:pt x="5385" y="5813"/>
                    </a:cubicBezTo>
                    <a:cubicBezTo>
                      <a:pt x="5674" y="5764"/>
                      <a:pt x="5959" y="5696"/>
                      <a:pt x="6250" y="5663"/>
                    </a:cubicBezTo>
                    <a:cubicBezTo>
                      <a:pt x="6527" y="5631"/>
                      <a:pt x="6803" y="5607"/>
                      <a:pt x="7078" y="5607"/>
                    </a:cubicBezTo>
                    <a:cubicBezTo>
                      <a:pt x="7483" y="5607"/>
                      <a:pt x="7884" y="5660"/>
                      <a:pt x="8277" y="5827"/>
                    </a:cubicBezTo>
                    <a:cubicBezTo>
                      <a:pt x="8725" y="6016"/>
                      <a:pt x="9060" y="6335"/>
                      <a:pt x="9356" y="6704"/>
                    </a:cubicBezTo>
                    <a:cubicBezTo>
                      <a:pt x="9429" y="6794"/>
                      <a:pt x="9483" y="6919"/>
                      <a:pt x="9500" y="7036"/>
                    </a:cubicBezTo>
                    <a:cubicBezTo>
                      <a:pt x="9534" y="7249"/>
                      <a:pt x="9548" y="7468"/>
                      <a:pt x="9545" y="7684"/>
                    </a:cubicBezTo>
                    <a:cubicBezTo>
                      <a:pt x="9543" y="7882"/>
                      <a:pt x="9452" y="8055"/>
                      <a:pt x="9294" y="8178"/>
                    </a:cubicBezTo>
                    <a:cubicBezTo>
                      <a:pt x="9079" y="8346"/>
                      <a:pt x="8850" y="8490"/>
                      <a:pt x="8583" y="8583"/>
                    </a:cubicBezTo>
                    <a:cubicBezTo>
                      <a:pt x="8451" y="8470"/>
                      <a:pt x="8434" y="8298"/>
                      <a:pt x="8340" y="8155"/>
                    </a:cubicBezTo>
                    <a:cubicBezTo>
                      <a:pt x="8389" y="8122"/>
                      <a:pt x="8427" y="8098"/>
                      <a:pt x="8487" y="8058"/>
                    </a:cubicBezTo>
                    <a:cubicBezTo>
                      <a:pt x="8283" y="7909"/>
                      <a:pt x="8059" y="7834"/>
                      <a:pt x="7825" y="7810"/>
                    </a:cubicBezTo>
                    <a:cubicBezTo>
                      <a:pt x="7769" y="7804"/>
                      <a:pt x="7709" y="7802"/>
                      <a:pt x="7646" y="7802"/>
                    </a:cubicBezTo>
                    <a:cubicBezTo>
                      <a:pt x="7180" y="7802"/>
                      <a:pt x="6565" y="7959"/>
                      <a:pt x="6397" y="8283"/>
                    </a:cubicBezTo>
                    <a:cubicBezTo>
                      <a:pt x="6406" y="8284"/>
                      <a:pt x="6414" y="8284"/>
                      <a:pt x="6423" y="8284"/>
                    </a:cubicBezTo>
                    <a:cubicBezTo>
                      <a:pt x="6593" y="8284"/>
                      <a:pt x="6689" y="8104"/>
                      <a:pt x="6857" y="8097"/>
                    </a:cubicBezTo>
                    <a:cubicBezTo>
                      <a:pt x="6869" y="8161"/>
                      <a:pt x="6881" y="8223"/>
                      <a:pt x="6901" y="8314"/>
                    </a:cubicBezTo>
                    <a:cubicBezTo>
                      <a:pt x="6944" y="8257"/>
                      <a:pt x="6974" y="8230"/>
                      <a:pt x="6988" y="8197"/>
                    </a:cubicBezTo>
                    <a:cubicBezTo>
                      <a:pt x="7057" y="8035"/>
                      <a:pt x="7180" y="7957"/>
                      <a:pt x="7352" y="7948"/>
                    </a:cubicBezTo>
                    <a:cubicBezTo>
                      <a:pt x="7441" y="7944"/>
                      <a:pt x="7530" y="7939"/>
                      <a:pt x="7617" y="7927"/>
                    </a:cubicBezTo>
                    <a:cubicBezTo>
                      <a:pt x="7652" y="7922"/>
                      <a:pt x="7686" y="7920"/>
                      <a:pt x="7718" y="7920"/>
                    </a:cubicBezTo>
                    <a:cubicBezTo>
                      <a:pt x="7961" y="7920"/>
                      <a:pt x="8130" y="8055"/>
                      <a:pt x="8242" y="8278"/>
                    </a:cubicBezTo>
                    <a:cubicBezTo>
                      <a:pt x="8332" y="8460"/>
                      <a:pt x="8407" y="8649"/>
                      <a:pt x="8475" y="8839"/>
                    </a:cubicBezTo>
                    <a:cubicBezTo>
                      <a:pt x="8517" y="8958"/>
                      <a:pt x="8488" y="9080"/>
                      <a:pt x="8440" y="9198"/>
                    </a:cubicBezTo>
                    <a:cubicBezTo>
                      <a:pt x="8310" y="9525"/>
                      <a:pt x="8179" y="9854"/>
                      <a:pt x="8058" y="10185"/>
                    </a:cubicBezTo>
                    <a:cubicBezTo>
                      <a:pt x="8004" y="10335"/>
                      <a:pt x="7954" y="10491"/>
                      <a:pt x="7968" y="10667"/>
                    </a:cubicBezTo>
                    <a:cubicBezTo>
                      <a:pt x="8185" y="10574"/>
                      <a:pt x="8118" y="10341"/>
                      <a:pt x="8229" y="10187"/>
                    </a:cubicBezTo>
                    <a:cubicBezTo>
                      <a:pt x="8250" y="10236"/>
                      <a:pt x="8272" y="10277"/>
                      <a:pt x="8286" y="10320"/>
                    </a:cubicBezTo>
                    <a:cubicBezTo>
                      <a:pt x="8514" y="11017"/>
                      <a:pt x="8746" y="11713"/>
                      <a:pt x="8967" y="12413"/>
                    </a:cubicBezTo>
                    <a:cubicBezTo>
                      <a:pt x="9099" y="12831"/>
                      <a:pt x="9264" y="13230"/>
                      <a:pt x="9477" y="13611"/>
                    </a:cubicBezTo>
                    <a:cubicBezTo>
                      <a:pt x="9548" y="13735"/>
                      <a:pt x="9594" y="13872"/>
                      <a:pt x="9669" y="13993"/>
                    </a:cubicBezTo>
                    <a:cubicBezTo>
                      <a:pt x="9785" y="14185"/>
                      <a:pt x="9744" y="14370"/>
                      <a:pt x="9656" y="14553"/>
                    </a:cubicBezTo>
                    <a:cubicBezTo>
                      <a:pt x="9600" y="14669"/>
                      <a:pt x="9540" y="14786"/>
                      <a:pt x="9464" y="14888"/>
                    </a:cubicBezTo>
                    <a:cubicBezTo>
                      <a:pt x="9278" y="15131"/>
                      <a:pt x="9094" y="15378"/>
                      <a:pt x="8886" y="15599"/>
                    </a:cubicBezTo>
                    <a:cubicBezTo>
                      <a:pt x="8746" y="15744"/>
                      <a:pt x="8574" y="15864"/>
                      <a:pt x="8398" y="15965"/>
                    </a:cubicBezTo>
                    <a:cubicBezTo>
                      <a:pt x="8145" y="16108"/>
                      <a:pt x="7881" y="16237"/>
                      <a:pt x="7611" y="16346"/>
                    </a:cubicBezTo>
                    <a:cubicBezTo>
                      <a:pt x="7126" y="16544"/>
                      <a:pt x="6634" y="16727"/>
                      <a:pt x="6112" y="16796"/>
                    </a:cubicBezTo>
                    <a:cubicBezTo>
                      <a:pt x="5951" y="16817"/>
                      <a:pt x="5786" y="16825"/>
                      <a:pt x="5624" y="16825"/>
                    </a:cubicBezTo>
                    <a:cubicBezTo>
                      <a:pt x="5141" y="16823"/>
                      <a:pt x="4658" y="16792"/>
                      <a:pt x="4191" y="16655"/>
                    </a:cubicBezTo>
                    <a:cubicBezTo>
                      <a:pt x="4031" y="16607"/>
                      <a:pt x="3879" y="16522"/>
                      <a:pt x="3727" y="16447"/>
                    </a:cubicBezTo>
                    <a:cubicBezTo>
                      <a:pt x="3648" y="16408"/>
                      <a:pt x="3582" y="16345"/>
                      <a:pt x="3502" y="16307"/>
                    </a:cubicBezTo>
                    <a:cubicBezTo>
                      <a:pt x="3168" y="16148"/>
                      <a:pt x="3015" y="15867"/>
                      <a:pt x="2920" y="15522"/>
                    </a:cubicBezTo>
                    <a:cubicBezTo>
                      <a:pt x="2776" y="14999"/>
                      <a:pt x="2611" y="14481"/>
                      <a:pt x="2443" y="13963"/>
                    </a:cubicBezTo>
                    <a:cubicBezTo>
                      <a:pt x="2370" y="13738"/>
                      <a:pt x="2250" y="13528"/>
                      <a:pt x="2179" y="13302"/>
                    </a:cubicBezTo>
                    <a:cubicBezTo>
                      <a:pt x="2029" y="12823"/>
                      <a:pt x="1900" y="12337"/>
                      <a:pt x="1760" y="11854"/>
                    </a:cubicBezTo>
                    <a:cubicBezTo>
                      <a:pt x="1628" y="11404"/>
                      <a:pt x="1493" y="10955"/>
                      <a:pt x="1360" y="10505"/>
                    </a:cubicBezTo>
                    <a:cubicBezTo>
                      <a:pt x="1355" y="10487"/>
                      <a:pt x="1355" y="10466"/>
                      <a:pt x="1352" y="10446"/>
                    </a:cubicBezTo>
                    <a:cubicBezTo>
                      <a:pt x="1364" y="10437"/>
                      <a:pt x="1376" y="10428"/>
                      <a:pt x="1388" y="10419"/>
                    </a:cubicBezTo>
                    <a:cubicBezTo>
                      <a:pt x="1712" y="10871"/>
                      <a:pt x="2081" y="11273"/>
                      <a:pt x="2580" y="11546"/>
                    </a:cubicBezTo>
                    <a:cubicBezTo>
                      <a:pt x="2563" y="11519"/>
                      <a:pt x="2548" y="11488"/>
                      <a:pt x="2524" y="11467"/>
                    </a:cubicBezTo>
                    <a:cubicBezTo>
                      <a:pt x="2470" y="11416"/>
                      <a:pt x="2415" y="11365"/>
                      <a:pt x="2353" y="11321"/>
                    </a:cubicBezTo>
                    <a:cubicBezTo>
                      <a:pt x="1931" y="11026"/>
                      <a:pt x="1649" y="10608"/>
                      <a:pt x="1370" y="10188"/>
                    </a:cubicBezTo>
                    <a:cubicBezTo>
                      <a:pt x="1340" y="10143"/>
                      <a:pt x="1315" y="10095"/>
                      <a:pt x="1295" y="10044"/>
                    </a:cubicBezTo>
                    <a:cubicBezTo>
                      <a:pt x="1019" y="9278"/>
                      <a:pt x="734" y="8514"/>
                      <a:pt x="473" y="7741"/>
                    </a:cubicBezTo>
                    <a:cubicBezTo>
                      <a:pt x="360" y="7408"/>
                      <a:pt x="266" y="7063"/>
                      <a:pt x="215" y="6715"/>
                    </a:cubicBezTo>
                    <a:cubicBezTo>
                      <a:pt x="140" y="6191"/>
                      <a:pt x="89" y="5665"/>
                      <a:pt x="293" y="5147"/>
                    </a:cubicBezTo>
                    <a:cubicBezTo>
                      <a:pt x="499" y="4622"/>
                      <a:pt x="682" y="4088"/>
                      <a:pt x="862" y="3553"/>
                    </a:cubicBezTo>
                    <a:cubicBezTo>
                      <a:pt x="929" y="3357"/>
                      <a:pt x="967" y="3148"/>
                      <a:pt x="1006" y="2943"/>
                    </a:cubicBezTo>
                    <a:cubicBezTo>
                      <a:pt x="1093" y="2484"/>
                      <a:pt x="1288" y="2107"/>
                      <a:pt x="1747" y="1919"/>
                    </a:cubicBezTo>
                    <a:cubicBezTo>
                      <a:pt x="2286" y="1697"/>
                      <a:pt x="2844" y="1561"/>
                      <a:pt x="3429" y="1559"/>
                    </a:cubicBezTo>
                    <a:cubicBezTo>
                      <a:pt x="3778" y="1559"/>
                      <a:pt x="4126" y="1556"/>
                      <a:pt x="4475" y="1556"/>
                    </a:cubicBezTo>
                    <a:cubicBezTo>
                      <a:pt x="4752" y="1556"/>
                      <a:pt x="5029" y="1558"/>
                      <a:pt x="5306" y="1562"/>
                    </a:cubicBezTo>
                    <a:cubicBezTo>
                      <a:pt x="5789" y="1571"/>
                      <a:pt x="6271" y="1609"/>
                      <a:pt x="6752" y="1627"/>
                    </a:cubicBezTo>
                    <a:cubicBezTo>
                      <a:pt x="7364" y="1649"/>
                      <a:pt x="7977" y="1675"/>
                      <a:pt x="8587" y="1676"/>
                    </a:cubicBezTo>
                    <a:cubicBezTo>
                      <a:pt x="8829" y="1676"/>
                      <a:pt x="9072" y="1619"/>
                      <a:pt x="9312" y="1577"/>
                    </a:cubicBezTo>
                    <a:cubicBezTo>
                      <a:pt x="10014" y="1456"/>
                      <a:pt x="10713" y="1315"/>
                      <a:pt x="11420" y="1211"/>
                    </a:cubicBezTo>
                    <a:cubicBezTo>
                      <a:pt x="11601" y="1185"/>
                      <a:pt x="11784" y="1178"/>
                      <a:pt x="11969" y="1178"/>
                    </a:cubicBezTo>
                    <a:close/>
                    <a:moveTo>
                      <a:pt x="10640" y="0"/>
                    </a:moveTo>
                    <a:cubicBezTo>
                      <a:pt x="10432" y="0"/>
                      <a:pt x="10223" y="13"/>
                      <a:pt x="10014" y="38"/>
                    </a:cubicBezTo>
                    <a:cubicBezTo>
                      <a:pt x="9528" y="95"/>
                      <a:pt x="9042" y="156"/>
                      <a:pt x="8556" y="209"/>
                    </a:cubicBezTo>
                    <a:cubicBezTo>
                      <a:pt x="8064" y="262"/>
                      <a:pt x="7567" y="295"/>
                      <a:pt x="7075" y="356"/>
                    </a:cubicBezTo>
                    <a:cubicBezTo>
                      <a:pt x="6320" y="451"/>
                      <a:pt x="5567" y="569"/>
                      <a:pt x="4812" y="664"/>
                    </a:cubicBezTo>
                    <a:cubicBezTo>
                      <a:pt x="4104" y="752"/>
                      <a:pt x="3399" y="848"/>
                      <a:pt x="2700" y="1001"/>
                    </a:cubicBezTo>
                    <a:cubicBezTo>
                      <a:pt x="2400" y="1066"/>
                      <a:pt x="2185" y="1226"/>
                      <a:pt x="2053" y="1480"/>
                    </a:cubicBezTo>
                    <a:cubicBezTo>
                      <a:pt x="1955" y="1663"/>
                      <a:pt x="1820" y="1765"/>
                      <a:pt x="1639" y="1844"/>
                    </a:cubicBezTo>
                    <a:cubicBezTo>
                      <a:pt x="1240" y="2020"/>
                      <a:pt x="1037" y="2355"/>
                      <a:pt x="935" y="2763"/>
                    </a:cubicBezTo>
                    <a:cubicBezTo>
                      <a:pt x="869" y="3033"/>
                      <a:pt x="812" y="3306"/>
                      <a:pt x="728" y="3570"/>
                    </a:cubicBezTo>
                    <a:cubicBezTo>
                      <a:pt x="574" y="4049"/>
                      <a:pt x="419" y="4527"/>
                      <a:pt x="233" y="4995"/>
                    </a:cubicBezTo>
                    <a:cubicBezTo>
                      <a:pt x="44" y="5471"/>
                      <a:pt x="0" y="5954"/>
                      <a:pt x="60" y="6454"/>
                    </a:cubicBezTo>
                    <a:cubicBezTo>
                      <a:pt x="84" y="6655"/>
                      <a:pt x="95" y="6862"/>
                      <a:pt x="144" y="7057"/>
                    </a:cubicBezTo>
                    <a:cubicBezTo>
                      <a:pt x="354" y="7867"/>
                      <a:pt x="658" y="8646"/>
                      <a:pt x="955" y="9428"/>
                    </a:cubicBezTo>
                    <a:cubicBezTo>
                      <a:pt x="979" y="9491"/>
                      <a:pt x="1000" y="9557"/>
                      <a:pt x="1013" y="9621"/>
                    </a:cubicBezTo>
                    <a:cubicBezTo>
                      <a:pt x="1073" y="9900"/>
                      <a:pt x="1117" y="10182"/>
                      <a:pt x="1192" y="10457"/>
                    </a:cubicBezTo>
                    <a:cubicBezTo>
                      <a:pt x="1327" y="10948"/>
                      <a:pt x="1483" y="11434"/>
                      <a:pt x="1627" y="11921"/>
                    </a:cubicBezTo>
                    <a:cubicBezTo>
                      <a:pt x="1778" y="12436"/>
                      <a:pt x="1921" y="12954"/>
                      <a:pt x="2078" y="13465"/>
                    </a:cubicBezTo>
                    <a:cubicBezTo>
                      <a:pt x="2135" y="13647"/>
                      <a:pt x="2242" y="13812"/>
                      <a:pt x="2295" y="13993"/>
                    </a:cubicBezTo>
                    <a:cubicBezTo>
                      <a:pt x="2487" y="14645"/>
                      <a:pt x="2757" y="15272"/>
                      <a:pt x="2877" y="15945"/>
                    </a:cubicBezTo>
                    <a:cubicBezTo>
                      <a:pt x="2887" y="16010"/>
                      <a:pt x="2940" y="16084"/>
                      <a:pt x="2995" y="16124"/>
                    </a:cubicBezTo>
                    <a:cubicBezTo>
                      <a:pt x="3211" y="16286"/>
                      <a:pt x="3432" y="16448"/>
                      <a:pt x="3664" y="16589"/>
                    </a:cubicBezTo>
                    <a:cubicBezTo>
                      <a:pt x="3819" y="16682"/>
                      <a:pt x="3992" y="16760"/>
                      <a:pt x="4166" y="16811"/>
                    </a:cubicBezTo>
                    <a:cubicBezTo>
                      <a:pt x="4631" y="16951"/>
                      <a:pt x="5115" y="16976"/>
                      <a:pt x="5597" y="16979"/>
                    </a:cubicBezTo>
                    <a:cubicBezTo>
                      <a:pt x="5615" y="16979"/>
                      <a:pt x="5633" y="16979"/>
                      <a:pt x="5651" y="16979"/>
                    </a:cubicBezTo>
                    <a:cubicBezTo>
                      <a:pt x="5838" y="16979"/>
                      <a:pt x="6024" y="16972"/>
                      <a:pt x="6206" y="16940"/>
                    </a:cubicBezTo>
                    <a:cubicBezTo>
                      <a:pt x="6997" y="16802"/>
                      <a:pt x="7737" y="16519"/>
                      <a:pt x="8437" y="16132"/>
                    </a:cubicBezTo>
                    <a:cubicBezTo>
                      <a:pt x="8686" y="15994"/>
                      <a:pt x="8928" y="15837"/>
                      <a:pt x="9108" y="15606"/>
                    </a:cubicBezTo>
                    <a:cubicBezTo>
                      <a:pt x="9264" y="15408"/>
                      <a:pt x="9422" y="15215"/>
                      <a:pt x="9576" y="15015"/>
                    </a:cubicBezTo>
                    <a:cubicBezTo>
                      <a:pt x="9741" y="14802"/>
                      <a:pt x="9831" y="14553"/>
                      <a:pt x="9903" y="14298"/>
                    </a:cubicBezTo>
                    <a:cubicBezTo>
                      <a:pt x="9917" y="14250"/>
                      <a:pt x="9909" y="14187"/>
                      <a:pt x="9890" y="14142"/>
                    </a:cubicBezTo>
                    <a:cubicBezTo>
                      <a:pt x="9792" y="13917"/>
                      <a:pt x="9687" y="13696"/>
                      <a:pt x="9585" y="13474"/>
                    </a:cubicBezTo>
                    <a:cubicBezTo>
                      <a:pt x="9458" y="13197"/>
                      <a:pt x="9311" y="12927"/>
                      <a:pt x="9212" y="12639"/>
                    </a:cubicBezTo>
                    <a:cubicBezTo>
                      <a:pt x="8946" y="11875"/>
                      <a:pt x="8703" y="11104"/>
                      <a:pt x="8446" y="10337"/>
                    </a:cubicBezTo>
                    <a:cubicBezTo>
                      <a:pt x="8307" y="9920"/>
                      <a:pt x="8301" y="9921"/>
                      <a:pt x="8460" y="9503"/>
                    </a:cubicBezTo>
                    <a:cubicBezTo>
                      <a:pt x="8478" y="9452"/>
                      <a:pt x="8493" y="9399"/>
                      <a:pt x="8517" y="9351"/>
                    </a:cubicBezTo>
                    <a:cubicBezTo>
                      <a:pt x="8611" y="9167"/>
                      <a:pt x="8676" y="8976"/>
                      <a:pt x="8637" y="8755"/>
                    </a:cubicBezTo>
                    <a:cubicBezTo>
                      <a:pt x="8857" y="8623"/>
                      <a:pt x="9072" y="8493"/>
                      <a:pt x="9287" y="8364"/>
                    </a:cubicBezTo>
                    <a:cubicBezTo>
                      <a:pt x="9503" y="8235"/>
                      <a:pt x="9657" y="8056"/>
                      <a:pt x="9683" y="7801"/>
                    </a:cubicBezTo>
                    <a:cubicBezTo>
                      <a:pt x="9741" y="7239"/>
                      <a:pt x="9669" y="6712"/>
                      <a:pt x="9200" y="6319"/>
                    </a:cubicBezTo>
                    <a:cubicBezTo>
                      <a:pt x="9109" y="6244"/>
                      <a:pt x="9090" y="6161"/>
                      <a:pt x="9126" y="6047"/>
                    </a:cubicBezTo>
                    <a:cubicBezTo>
                      <a:pt x="9161" y="5947"/>
                      <a:pt x="9185" y="5836"/>
                      <a:pt x="9185" y="5729"/>
                    </a:cubicBezTo>
                    <a:cubicBezTo>
                      <a:pt x="9185" y="5162"/>
                      <a:pt x="8932" y="4725"/>
                      <a:pt x="8466" y="4410"/>
                    </a:cubicBezTo>
                    <a:cubicBezTo>
                      <a:pt x="8371" y="4346"/>
                      <a:pt x="8272" y="4284"/>
                      <a:pt x="8178" y="4217"/>
                    </a:cubicBezTo>
                    <a:cubicBezTo>
                      <a:pt x="8145" y="4193"/>
                      <a:pt x="8122" y="4154"/>
                      <a:pt x="8077" y="4100"/>
                    </a:cubicBezTo>
                    <a:cubicBezTo>
                      <a:pt x="8379" y="4038"/>
                      <a:pt x="8650" y="3969"/>
                      <a:pt x="8925" y="3929"/>
                    </a:cubicBezTo>
                    <a:cubicBezTo>
                      <a:pt x="9957" y="3783"/>
                      <a:pt x="10960" y="3513"/>
                      <a:pt x="11956" y="3214"/>
                    </a:cubicBezTo>
                    <a:cubicBezTo>
                      <a:pt x="12119" y="3166"/>
                      <a:pt x="12283" y="3121"/>
                      <a:pt x="12446" y="3079"/>
                    </a:cubicBezTo>
                    <a:cubicBezTo>
                      <a:pt x="12637" y="3030"/>
                      <a:pt x="12834" y="3003"/>
                      <a:pt x="13015" y="2934"/>
                    </a:cubicBezTo>
                    <a:cubicBezTo>
                      <a:pt x="13413" y="2782"/>
                      <a:pt x="13708" y="2200"/>
                      <a:pt x="13608" y="1787"/>
                    </a:cubicBezTo>
                    <a:cubicBezTo>
                      <a:pt x="13588" y="1703"/>
                      <a:pt x="13545" y="1624"/>
                      <a:pt x="13501" y="1547"/>
                    </a:cubicBezTo>
                    <a:cubicBezTo>
                      <a:pt x="13461" y="1478"/>
                      <a:pt x="13399" y="1420"/>
                      <a:pt x="13356" y="1352"/>
                    </a:cubicBezTo>
                    <a:cubicBezTo>
                      <a:pt x="13270" y="1222"/>
                      <a:pt x="13149" y="1166"/>
                      <a:pt x="12997" y="1148"/>
                    </a:cubicBezTo>
                    <a:cubicBezTo>
                      <a:pt x="12844" y="1132"/>
                      <a:pt x="12693" y="1099"/>
                      <a:pt x="12524" y="1070"/>
                    </a:cubicBezTo>
                    <a:cubicBezTo>
                      <a:pt x="12524" y="988"/>
                      <a:pt x="12521" y="922"/>
                      <a:pt x="12526" y="854"/>
                    </a:cubicBezTo>
                    <a:cubicBezTo>
                      <a:pt x="12535" y="554"/>
                      <a:pt x="12397" y="341"/>
                      <a:pt x="12125" y="229"/>
                    </a:cubicBezTo>
                    <a:cubicBezTo>
                      <a:pt x="11969" y="165"/>
                      <a:pt x="11801" y="132"/>
                      <a:pt x="11638" y="92"/>
                    </a:cubicBezTo>
                    <a:cubicBezTo>
                      <a:pt x="11560" y="72"/>
                      <a:pt x="11477" y="71"/>
                      <a:pt x="11396" y="57"/>
                    </a:cubicBezTo>
                    <a:cubicBezTo>
                      <a:pt x="11145" y="19"/>
                      <a:pt x="10893" y="0"/>
                      <a:pt x="10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1" name="Google Shape;251;p28"/>
          <p:cNvSpPr/>
          <p:nvPr/>
        </p:nvSpPr>
        <p:spPr>
          <a:xfrm>
            <a:off x="1594550" y="1425025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5"/>
          <p:cNvSpPr txBox="1"/>
          <p:nvPr>
            <p:ph type="title"/>
          </p:nvPr>
        </p:nvSpPr>
        <p:spPr>
          <a:xfrm>
            <a:off x="852100" y="699475"/>
            <a:ext cx="77139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Conclusions:</a:t>
            </a:r>
            <a:endParaRPr u="sng">
              <a:solidFill>
                <a:schemeClr val="lt1"/>
              </a:solidFill>
            </a:endParaRPr>
          </a:p>
        </p:txBody>
      </p:sp>
      <p:sp>
        <p:nvSpPr>
          <p:cNvPr id="508" name="Google Shape;508;p55"/>
          <p:cNvSpPr txBox="1"/>
          <p:nvPr>
            <p:ph idx="2" type="subTitle"/>
          </p:nvPr>
        </p:nvSpPr>
        <p:spPr>
          <a:xfrm>
            <a:off x="1165725" y="1743950"/>
            <a:ext cx="234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learned how to utilize a new software</a:t>
            </a:r>
            <a:endParaRPr/>
          </a:p>
        </p:txBody>
      </p:sp>
      <p:sp>
        <p:nvSpPr>
          <p:cNvPr id="509" name="Google Shape;509;p55"/>
          <p:cNvSpPr txBox="1"/>
          <p:nvPr>
            <p:ph idx="4" type="subTitle"/>
          </p:nvPr>
        </p:nvSpPr>
        <p:spPr>
          <a:xfrm>
            <a:off x="3727450" y="1743950"/>
            <a:ext cx="19632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Were </a:t>
            </a:r>
            <a:r>
              <a:rPr lang="en"/>
              <a:t>introduced</a:t>
            </a:r>
            <a:r>
              <a:rPr lang="en"/>
              <a:t> to  c sharp</a:t>
            </a:r>
            <a:endParaRPr/>
          </a:p>
        </p:txBody>
      </p:sp>
      <p:sp>
        <p:nvSpPr>
          <p:cNvPr id="510" name="Google Shape;510;p55"/>
          <p:cNvSpPr txBox="1"/>
          <p:nvPr>
            <p:ph idx="6" type="subTitle"/>
          </p:nvPr>
        </p:nvSpPr>
        <p:spPr>
          <a:xfrm>
            <a:off x="1211400" y="3482900"/>
            <a:ext cx="19632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learned about ASL </a:t>
            </a:r>
            <a:endParaRPr/>
          </a:p>
        </p:txBody>
      </p:sp>
      <p:sp>
        <p:nvSpPr>
          <p:cNvPr id="511" name="Google Shape;511;p55"/>
          <p:cNvSpPr txBox="1"/>
          <p:nvPr>
            <p:ph idx="8" type="subTitle"/>
          </p:nvPr>
        </p:nvSpPr>
        <p:spPr>
          <a:xfrm>
            <a:off x="3462039" y="3482900"/>
            <a:ext cx="2265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Learned how to divide work</a:t>
            </a:r>
            <a:endParaRPr/>
          </a:p>
        </p:txBody>
      </p:sp>
      <p:sp>
        <p:nvSpPr>
          <p:cNvPr id="512" name="Google Shape;512;p55"/>
          <p:cNvSpPr txBox="1"/>
          <p:nvPr>
            <p:ph idx="13" type="subTitle"/>
          </p:nvPr>
        </p:nvSpPr>
        <p:spPr>
          <a:xfrm>
            <a:off x="6015050" y="1743950"/>
            <a:ext cx="19632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our time </a:t>
            </a:r>
            <a:r>
              <a:rPr lang="en"/>
              <a:t>management</a:t>
            </a:r>
            <a:r>
              <a:rPr lang="en"/>
              <a:t> </a:t>
            </a:r>
            <a:endParaRPr/>
          </a:p>
        </p:txBody>
      </p:sp>
      <p:sp>
        <p:nvSpPr>
          <p:cNvPr id="513" name="Google Shape;513;p55"/>
          <p:cNvSpPr txBox="1"/>
          <p:nvPr>
            <p:ph idx="15" type="subTitle"/>
          </p:nvPr>
        </p:nvSpPr>
        <p:spPr>
          <a:xfrm>
            <a:off x="5969400" y="3437225"/>
            <a:ext cx="2037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problem solving skills</a:t>
            </a:r>
            <a:endParaRPr/>
          </a:p>
        </p:txBody>
      </p:sp>
      <p:sp>
        <p:nvSpPr>
          <p:cNvPr id="514" name="Google Shape;514;p55"/>
          <p:cNvSpPr txBox="1"/>
          <p:nvPr>
            <p:ph idx="16" type="title"/>
          </p:nvPr>
        </p:nvSpPr>
        <p:spPr>
          <a:xfrm>
            <a:off x="1311938" y="1316750"/>
            <a:ext cx="19632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15" name="Google Shape;515;p55"/>
          <p:cNvSpPr txBox="1"/>
          <p:nvPr>
            <p:ph idx="17" type="title"/>
          </p:nvPr>
        </p:nvSpPr>
        <p:spPr>
          <a:xfrm>
            <a:off x="3663513" y="1371550"/>
            <a:ext cx="19632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516" name="Google Shape;516;p55"/>
          <p:cNvSpPr txBox="1"/>
          <p:nvPr>
            <p:ph idx="18" type="title"/>
          </p:nvPr>
        </p:nvSpPr>
        <p:spPr>
          <a:xfrm>
            <a:off x="6015075" y="1316750"/>
            <a:ext cx="19632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517" name="Google Shape;517;p55"/>
          <p:cNvSpPr txBox="1"/>
          <p:nvPr>
            <p:ph idx="19" type="title"/>
          </p:nvPr>
        </p:nvSpPr>
        <p:spPr>
          <a:xfrm>
            <a:off x="1165738" y="3055700"/>
            <a:ext cx="19632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518" name="Google Shape;518;p55"/>
          <p:cNvSpPr txBox="1"/>
          <p:nvPr>
            <p:ph idx="20" type="title"/>
          </p:nvPr>
        </p:nvSpPr>
        <p:spPr>
          <a:xfrm>
            <a:off x="3590400" y="3055700"/>
            <a:ext cx="19632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519" name="Google Shape;519;p55"/>
          <p:cNvSpPr txBox="1"/>
          <p:nvPr>
            <p:ph idx="21" type="title"/>
          </p:nvPr>
        </p:nvSpPr>
        <p:spPr>
          <a:xfrm>
            <a:off x="5969400" y="3019150"/>
            <a:ext cx="19632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6"/>
          <p:cNvSpPr/>
          <p:nvPr/>
        </p:nvSpPr>
        <p:spPr>
          <a:xfrm>
            <a:off x="7205381" y="2679879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5" name="Google Shape;525;p56"/>
          <p:cNvSpPr/>
          <p:nvPr/>
        </p:nvSpPr>
        <p:spPr>
          <a:xfrm>
            <a:off x="5928969" y="2679851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6" name="Google Shape;526;p56"/>
          <p:cNvSpPr/>
          <p:nvPr/>
        </p:nvSpPr>
        <p:spPr>
          <a:xfrm>
            <a:off x="4667469" y="2679851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7" name="Google Shape;527;p56"/>
          <p:cNvSpPr/>
          <p:nvPr/>
        </p:nvSpPr>
        <p:spPr>
          <a:xfrm>
            <a:off x="3356860" y="2679851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8" name="Google Shape;528;p56"/>
          <p:cNvSpPr/>
          <p:nvPr/>
        </p:nvSpPr>
        <p:spPr>
          <a:xfrm>
            <a:off x="2091019" y="2679841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9" name="Google Shape;529;p56"/>
          <p:cNvSpPr/>
          <p:nvPr/>
        </p:nvSpPr>
        <p:spPr>
          <a:xfrm>
            <a:off x="829519" y="2679851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0" name="Google Shape;530;p56"/>
          <p:cNvSpPr txBox="1"/>
          <p:nvPr>
            <p:ph type="title"/>
          </p:nvPr>
        </p:nvSpPr>
        <p:spPr>
          <a:xfrm>
            <a:off x="829525" y="1201925"/>
            <a:ext cx="77139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Thank you!</a:t>
            </a:r>
            <a:endParaRPr sz="6100"/>
          </a:p>
        </p:txBody>
      </p:sp>
      <p:grpSp>
        <p:nvGrpSpPr>
          <p:cNvPr id="531" name="Google Shape;531;p56"/>
          <p:cNvGrpSpPr/>
          <p:nvPr/>
        </p:nvGrpSpPr>
        <p:grpSpPr>
          <a:xfrm>
            <a:off x="4682352" y="2824678"/>
            <a:ext cx="1079335" cy="819445"/>
            <a:chOff x="4890428" y="3078353"/>
            <a:chExt cx="1079335" cy="819445"/>
          </a:xfrm>
        </p:grpSpPr>
        <p:sp>
          <p:nvSpPr>
            <p:cNvPr id="532" name="Google Shape;532;p56"/>
            <p:cNvSpPr/>
            <p:nvPr/>
          </p:nvSpPr>
          <p:spPr>
            <a:xfrm>
              <a:off x="4890428" y="3078353"/>
              <a:ext cx="1079335" cy="819227"/>
            </a:xfrm>
            <a:custGeom>
              <a:rect b="b" l="l" r="r" t="t"/>
              <a:pathLst>
                <a:path extrusionOk="0" h="28765" w="37898">
                  <a:moveTo>
                    <a:pt x="9722" y="0"/>
                  </a:moveTo>
                  <a:cubicBezTo>
                    <a:pt x="8415" y="0"/>
                    <a:pt x="7102" y="253"/>
                    <a:pt x="5814" y="457"/>
                  </a:cubicBezTo>
                  <a:cubicBezTo>
                    <a:pt x="4954" y="592"/>
                    <a:pt x="4097" y="588"/>
                    <a:pt x="3230" y="594"/>
                  </a:cubicBezTo>
                  <a:cubicBezTo>
                    <a:pt x="3219" y="594"/>
                    <a:pt x="3207" y="594"/>
                    <a:pt x="3195" y="594"/>
                  </a:cubicBezTo>
                  <a:cubicBezTo>
                    <a:pt x="2976" y="594"/>
                    <a:pt x="2735" y="578"/>
                    <a:pt x="2495" y="578"/>
                  </a:cubicBezTo>
                  <a:cubicBezTo>
                    <a:pt x="2246" y="578"/>
                    <a:pt x="1998" y="595"/>
                    <a:pt x="1780" y="664"/>
                  </a:cubicBezTo>
                  <a:cubicBezTo>
                    <a:pt x="1709" y="686"/>
                    <a:pt x="1674" y="742"/>
                    <a:pt x="1667" y="814"/>
                  </a:cubicBezTo>
                  <a:cubicBezTo>
                    <a:pt x="1477" y="2710"/>
                    <a:pt x="3278" y="3240"/>
                    <a:pt x="4818" y="3452"/>
                  </a:cubicBezTo>
                  <a:cubicBezTo>
                    <a:pt x="5241" y="3511"/>
                    <a:pt x="5665" y="3529"/>
                    <a:pt x="6088" y="3529"/>
                  </a:cubicBezTo>
                  <a:cubicBezTo>
                    <a:pt x="6756" y="3529"/>
                    <a:pt x="7423" y="3484"/>
                    <a:pt x="8090" y="3484"/>
                  </a:cubicBezTo>
                  <a:cubicBezTo>
                    <a:pt x="8505" y="3484"/>
                    <a:pt x="8920" y="3502"/>
                    <a:pt x="9334" y="3558"/>
                  </a:cubicBezTo>
                  <a:cubicBezTo>
                    <a:pt x="10522" y="3719"/>
                    <a:pt x="11383" y="4705"/>
                    <a:pt x="12463" y="5177"/>
                  </a:cubicBezTo>
                  <a:cubicBezTo>
                    <a:pt x="11965" y="5293"/>
                    <a:pt x="11470" y="5444"/>
                    <a:pt x="10990" y="5552"/>
                  </a:cubicBezTo>
                  <a:cubicBezTo>
                    <a:pt x="9458" y="5895"/>
                    <a:pt x="7876" y="6125"/>
                    <a:pt x="6374" y="6592"/>
                  </a:cubicBezTo>
                  <a:cubicBezTo>
                    <a:pt x="5601" y="6832"/>
                    <a:pt x="4988" y="7237"/>
                    <a:pt x="4533" y="7897"/>
                  </a:cubicBezTo>
                  <a:cubicBezTo>
                    <a:pt x="3792" y="8967"/>
                    <a:pt x="3256" y="10353"/>
                    <a:pt x="2820" y="11585"/>
                  </a:cubicBezTo>
                  <a:cubicBezTo>
                    <a:pt x="2025" y="12478"/>
                    <a:pt x="1517" y="13476"/>
                    <a:pt x="954" y="14549"/>
                  </a:cubicBezTo>
                  <a:cubicBezTo>
                    <a:pt x="555" y="15312"/>
                    <a:pt x="0" y="16137"/>
                    <a:pt x="410" y="17014"/>
                  </a:cubicBezTo>
                  <a:cubicBezTo>
                    <a:pt x="584" y="17388"/>
                    <a:pt x="1001" y="17544"/>
                    <a:pt x="1412" y="17544"/>
                  </a:cubicBezTo>
                  <a:cubicBezTo>
                    <a:pt x="1647" y="17544"/>
                    <a:pt x="1880" y="17493"/>
                    <a:pt x="2064" y="17402"/>
                  </a:cubicBezTo>
                  <a:cubicBezTo>
                    <a:pt x="2511" y="17182"/>
                    <a:pt x="2888" y="16835"/>
                    <a:pt x="3245" y="16462"/>
                  </a:cubicBezTo>
                  <a:lnTo>
                    <a:pt x="3245" y="16462"/>
                  </a:lnTo>
                  <a:cubicBezTo>
                    <a:pt x="2937" y="16939"/>
                    <a:pt x="2737" y="17447"/>
                    <a:pt x="2720" y="18118"/>
                  </a:cubicBezTo>
                  <a:cubicBezTo>
                    <a:pt x="2702" y="18927"/>
                    <a:pt x="2301" y="21545"/>
                    <a:pt x="3456" y="21845"/>
                  </a:cubicBezTo>
                  <a:cubicBezTo>
                    <a:pt x="3612" y="21886"/>
                    <a:pt x="3757" y="21905"/>
                    <a:pt x="3891" y="21905"/>
                  </a:cubicBezTo>
                  <a:cubicBezTo>
                    <a:pt x="5263" y="21905"/>
                    <a:pt x="5485" y="19897"/>
                    <a:pt x="5355" y="18801"/>
                  </a:cubicBezTo>
                  <a:cubicBezTo>
                    <a:pt x="5352" y="18761"/>
                    <a:pt x="5328" y="18735"/>
                    <a:pt x="5302" y="18722"/>
                  </a:cubicBezTo>
                  <a:cubicBezTo>
                    <a:pt x="6228" y="18040"/>
                    <a:pt x="6771" y="16861"/>
                    <a:pt x="7848" y="16279"/>
                  </a:cubicBezTo>
                  <a:cubicBezTo>
                    <a:pt x="8247" y="16063"/>
                    <a:pt x="8706" y="16003"/>
                    <a:pt x="9187" y="16003"/>
                  </a:cubicBezTo>
                  <a:cubicBezTo>
                    <a:pt x="9793" y="16003"/>
                    <a:pt x="10433" y="16099"/>
                    <a:pt x="11023" y="16099"/>
                  </a:cubicBezTo>
                  <a:cubicBezTo>
                    <a:pt x="11226" y="16099"/>
                    <a:pt x="11423" y="16088"/>
                    <a:pt x="11611" y="16057"/>
                  </a:cubicBezTo>
                  <a:cubicBezTo>
                    <a:pt x="12066" y="15983"/>
                    <a:pt x="12575" y="15710"/>
                    <a:pt x="13036" y="15710"/>
                  </a:cubicBezTo>
                  <a:cubicBezTo>
                    <a:pt x="13203" y="15710"/>
                    <a:pt x="13364" y="15746"/>
                    <a:pt x="13514" y="15841"/>
                  </a:cubicBezTo>
                  <a:cubicBezTo>
                    <a:pt x="14140" y="16238"/>
                    <a:pt x="14700" y="16752"/>
                    <a:pt x="15319" y="17164"/>
                  </a:cubicBezTo>
                  <a:cubicBezTo>
                    <a:pt x="16400" y="17879"/>
                    <a:pt x="17637" y="18265"/>
                    <a:pt x="18766" y="18890"/>
                  </a:cubicBezTo>
                  <a:cubicBezTo>
                    <a:pt x="19963" y="19553"/>
                    <a:pt x="20837" y="20588"/>
                    <a:pt x="22142" y="21106"/>
                  </a:cubicBezTo>
                  <a:cubicBezTo>
                    <a:pt x="22929" y="21418"/>
                    <a:pt x="24197" y="21778"/>
                    <a:pt x="25362" y="21778"/>
                  </a:cubicBezTo>
                  <a:cubicBezTo>
                    <a:pt x="25452" y="21778"/>
                    <a:pt x="25542" y="21775"/>
                    <a:pt x="25631" y="21771"/>
                  </a:cubicBezTo>
                  <a:cubicBezTo>
                    <a:pt x="27353" y="22992"/>
                    <a:pt x="27144" y="25411"/>
                    <a:pt x="28266" y="27052"/>
                  </a:cubicBezTo>
                  <a:cubicBezTo>
                    <a:pt x="29094" y="28264"/>
                    <a:pt x="30482" y="28764"/>
                    <a:pt x="31882" y="28764"/>
                  </a:cubicBezTo>
                  <a:cubicBezTo>
                    <a:pt x="32187" y="28764"/>
                    <a:pt x="32493" y="28740"/>
                    <a:pt x="32793" y="28695"/>
                  </a:cubicBezTo>
                  <a:cubicBezTo>
                    <a:pt x="34708" y="28409"/>
                    <a:pt x="36242" y="26782"/>
                    <a:pt x="36968" y="25060"/>
                  </a:cubicBezTo>
                  <a:cubicBezTo>
                    <a:pt x="37897" y="22854"/>
                    <a:pt x="37629" y="20751"/>
                    <a:pt x="36290" y="18792"/>
                  </a:cubicBezTo>
                  <a:cubicBezTo>
                    <a:pt x="35667" y="17881"/>
                    <a:pt x="34896" y="17075"/>
                    <a:pt x="34181" y="16236"/>
                  </a:cubicBezTo>
                  <a:cubicBezTo>
                    <a:pt x="33172" y="15052"/>
                    <a:pt x="32237" y="13801"/>
                    <a:pt x="31247" y="12600"/>
                  </a:cubicBezTo>
                  <a:cubicBezTo>
                    <a:pt x="29680" y="10700"/>
                    <a:pt x="28183" y="9238"/>
                    <a:pt x="25915" y="8220"/>
                  </a:cubicBezTo>
                  <a:cubicBezTo>
                    <a:pt x="23308" y="7050"/>
                    <a:pt x="20632" y="6145"/>
                    <a:pt x="18293" y="4450"/>
                  </a:cubicBezTo>
                  <a:cubicBezTo>
                    <a:pt x="16158" y="2905"/>
                    <a:pt x="14288" y="875"/>
                    <a:pt x="11649" y="220"/>
                  </a:cubicBezTo>
                  <a:cubicBezTo>
                    <a:pt x="11011" y="62"/>
                    <a:pt x="10367" y="0"/>
                    <a:pt x="972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3" name="Google Shape;533;p56"/>
            <p:cNvGrpSpPr/>
            <p:nvPr/>
          </p:nvGrpSpPr>
          <p:grpSpPr>
            <a:xfrm>
              <a:off x="4890428" y="3078571"/>
              <a:ext cx="1079335" cy="819227"/>
              <a:chOff x="913400" y="3521075"/>
              <a:chExt cx="947450" cy="719125"/>
            </a:xfrm>
          </p:grpSpPr>
          <p:sp>
            <p:nvSpPr>
              <p:cNvPr id="534" name="Google Shape;534;p56"/>
              <p:cNvSpPr/>
              <p:nvPr/>
            </p:nvSpPr>
            <p:spPr>
              <a:xfrm>
                <a:off x="924575" y="3907300"/>
                <a:ext cx="27650" cy="41975"/>
              </a:xfrm>
              <a:custGeom>
                <a:rect b="b" l="l" r="r" t="t"/>
                <a:pathLst>
                  <a:path extrusionOk="0" h="1679" w="1106">
                    <a:moveTo>
                      <a:pt x="420" y="0"/>
                    </a:moveTo>
                    <a:lnTo>
                      <a:pt x="422" y="2"/>
                    </a:lnTo>
                    <a:cubicBezTo>
                      <a:pt x="208" y="484"/>
                      <a:pt x="1" y="1410"/>
                      <a:pt x="533" y="1678"/>
                    </a:cubicBezTo>
                    <a:cubicBezTo>
                      <a:pt x="751" y="1290"/>
                      <a:pt x="897" y="863"/>
                      <a:pt x="1106" y="469"/>
                    </a:cubicBezTo>
                    <a:cubicBezTo>
                      <a:pt x="854" y="346"/>
                      <a:pt x="640" y="179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56"/>
              <p:cNvSpPr/>
              <p:nvPr/>
            </p:nvSpPr>
            <p:spPr>
              <a:xfrm>
                <a:off x="961950" y="3543350"/>
                <a:ext cx="41925" cy="17125"/>
              </a:xfrm>
              <a:custGeom>
                <a:rect b="b" l="l" r="r" t="t"/>
                <a:pathLst>
                  <a:path extrusionOk="0" h="685" w="1677">
                    <a:moveTo>
                      <a:pt x="1677" y="0"/>
                    </a:moveTo>
                    <a:cubicBezTo>
                      <a:pt x="1207" y="2"/>
                      <a:pt x="738" y="6"/>
                      <a:pt x="270" y="32"/>
                    </a:cubicBezTo>
                    <a:cubicBezTo>
                      <a:pt x="97" y="41"/>
                      <a:pt x="25" y="46"/>
                      <a:pt x="1" y="100"/>
                    </a:cubicBezTo>
                    <a:cubicBezTo>
                      <a:pt x="303" y="453"/>
                      <a:pt x="705" y="684"/>
                      <a:pt x="1156" y="684"/>
                    </a:cubicBezTo>
                    <a:cubicBezTo>
                      <a:pt x="1240" y="684"/>
                      <a:pt x="1324" y="676"/>
                      <a:pt x="1411" y="660"/>
                    </a:cubicBezTo>
                    <a:cubicBezTo>
                      <a:pt x="1442" y="434"/>
                      <a:pt x="1547" y="196"/>
                      <a:pt x="1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56"/>
              <p:cNvSpPr/>
              <p:nvPr/>
            </p:nvSpPr>
            <p:spPr>
              <a:xfrm>
                <a:off x="989200" y="4031300"/>
                <a:ext cx="11075" cy="26475"/>
              </a:xfrm>
              <a:custGeom>
                <a:rect b="b" l="l" r="r" t="t"/>
                <a:pathLst>
                  <a:path extrusionOk="0" h="1059" w="443">
                    <a:moveTo>
                      <a:pt x="341" y="0"/>
                    </a:moveTo>
                    <a:cubicBezTo>
                      <a:pt x="227" y="0"/>
                      <a:pt x="114" y="7"/>
                      <a:pt x="1" y="30"/>
                    </a:cubicBezTo>
                    <a:cubicBezTo>
                      <a:pt x="3" y="57"/>
                      <a:pt x="3" y="85"/>
                      <a:pt x="5" y="113"/>
                    </a:cubicBezTo>
                    <a:cubicBezTo>
                      <a:pt x="40" y="419"/>
                      <a:pt x="112" y="846"/>
                      <a:pt x="359" y="1059"/>
                    </a:cubicBezTo>
                    <a:cubicBezTo>
                      <a:pt x="413" y="710"/>
                      <a:pt x="437" y="353"/>
                      <a:pt x="443" y="2"/>
                    </a:cubicBezTo>
                    <a:cubicBezTo>
                      <a:pt x="409" y="1"/>
                      <a:pt x="375" y="0"/>
                      <a:pt x="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56"/>
              <p:cNvSpPr/>
              <p:nvPr/>
            </p:nvSpPr>
            <p:spPr>
              <a:xfrm>
                <a:off x="938125" y="3528375"/>
                <a:ext cx="914425" cy="700675"/>
              </a:xfrm>
              <a:custGeom>
                <a:rect b="b" l="l" r="r" t="t"/>
                <a:pathLst>
                  <a:path extrusionOk="0" h="28027" w="36577">
                    <a:moveTo>
                      <a:pt x="10572" y="308"/>
                    </a:moveTo>
                    <a:cubicBezTo>
                      <a:pt x="10613" y="308"/>
                      <a:pt x="10651" y="334"/>
                      <a:pt x="10648" y="389"/>
                    </a:cubicBezTo>
                    <a:cubicBezTo>
                      <a:pt x="10635" y="686"/>
                      <a:pt x="10424" y="958"/>
                      <a:pt x="10182" y="1118"/>
                    </a:cubicBezTo>
                    <a:cubicBezTo>
                      <a:pt x="10175" y="1124"/>
                      <a:pt x="10167" y="1126"/>
                      <a:pt x="10160" y="1126"/>
                    </a:cubicBezTo>
                    <a:cubicBezTo>
                      <a:pt x="10127" y="1126"/>
                      <a:pt x="10098" y="1077"/>
                      <a:pt x="10129" y="1050"/>
                    </a:cubicBezTo>
                    <a:cubicBezTo>
                      <a:pt x="10230" y="958"/>
                      <a:pt x="10317" y="851"/>
                      <a:pt x="10371" y="723"/>
                    </a:cubicBezTo>
                    <a:cubicBezTo>
                      <a:pt x="10421" y="607"/>
                      <a:pt x="10439" y="483"/>
                      <a:pt x="10483" y="366"/>
                    </a:cubicBezTo>
                    <a:cubicBezTo>
                      <a:pt x="10499" y="328"/>
                      <a:pt x="10537" y="308"/>
                      <a:pt x="10572" y="308"/>
                    </a:cubicBezTo>
                    <a:close/>
                    <a:moveTo>
                      <a:pt x="10099" y="364"/>
                    </a:moveTo>
                    <a:cubicBezTo>
                      <a:pt x="10164" y="364"/>
                      <a:pt x="10229" y="426"/>
                      <a:pt x="10178" y="492"/>
                    </a:cubicBezTo>
                    <a:cubicBezTo>
                      <a:pt x="9988" y="745"/>
                      <a:pt x="9850" y="987"/>
                      <a:pt x="9831" y="1313"/>
                    </a:cubicBezTo>
                    <a:cubicBezTo>
                      <a:pt x="9828" y="1360"/>
                      <a:pt x="9792" y="1383"/>
                      <a:pt x="9756" y="1383"/>
                    </a:cubicBezTo>
                    <a:cubicBezTo>
                      <a:pt x="9720" y="1383"/>
                      <a:pt x="9684" y="1360"/>
                      <a:pt x="9683" y="1313"/>
                    </a:cubicBezTo>
                    <a:cubicBezTo>
                      <a:pt x="9674" y="969"/>
                      <a:pt x="9765" y="608"/>
                      <a:pt x="10040" y="385"/>
                    </a:cubicBezTo>
                    <a:cubicBezTo>
                      <a:pt x="10057" y="371"/>
                      <a:pt x="10078" y="364"/>
                      <a:pt x="10099" y="364"/>
                    </a:cubicBezTo>
                    <a:close/>
                    <a:moveTo>
                      <a:pt x="4737" y="7378"/>
                    </a:moveTo>
                    <a:cubicBezTo>
                      <a:pt x="4754" y="7378"/>
                      <a:pt x="4772" y="7385"/>
                      <a:pt x="4783" y="7401"/>
                    </a:cubicBezTo>
                    <a:cubicBezTo>
                      <a:pt x="4866" y="7533"/>
                      <a:pt x="4962" y="7656"/>
                      <a:pt x="5069" y="7767"/>
                    </a:cubicBezTo>
                    <a:cubicBezTo>
                      <a:pt x="5143" y="7843"/>
                      <a:pt x="5267" y="7932"/>
                      <a:pt x="5281" y="8041"/>
                    </a:cubicBezTo>
                    <a:cubicBezTo>
                      <a:pt x="5292" y="8104"/>
                      <a:pt x="5253" y="8151"/>
                      <a:pt x="5192" y="8151"/>
                    </a:cubicBezTo>
                    <a:cubicBezTo>
                      <a:pt x="5186" y="8151"/>
                      <a:pt x="5179" y="8151"/>
                      <a:pt x="5172" y="8150"/>
                    </a:cubicBezTo>
                    <a:lnTo>
                      <a:pt x="5174" y="8150"/>
                    </a:lnTo>
                    <a:cubicBezTo>
                      <a:pt x="5045" y="8129"/>
                      <a:pt x="4951" y="7956"/>
                      <a:pt x="4888" y="7852"/>
                    </a:cubicBezTo>
                    <a:cubicBezTo>
                      <a:pt x="4808" y="7721"/>
                      <a:pt x="4740" y="7586"/>
                      <a:pt x="4683" y="7444"/>
                    </a:cubicBezTo>
                    <a:cubicBezTo>
                      <a:pt x="4668" y="7405"/>
                      <a:pt x="4703" y="7378"/>
                      <a:pt x="4737" y="7378"/>
                    </a:cubicBezTo>
                    <a:close/>
                    <a:moveTo>
                      <a:pt x="4561" y="7554"/>
                    </a:moveTo>
                    <a:cubicBezTo>
                      <a:pt x="4588" y="7554"/>
                      <a:pt x="4616" y="7572"/>
                      <a:pt x="4613" y="7603"/>
                    </a:cubicBezTo>
                    <a:cubicBezTo>
                      <a:pt x="4574" y="7961"/>
                      <a:pt x="4751" y="8202"/>
                      <a:pt x="5004" y="8431"/>
                    </a:cubicBezTo>
                    <a:cubicBezTo>
                      <a:pt x="5047" y="8469"/>
                      <a:pt x="5007" y="8520"/>
                      <a:pt x="4962" y="8520"/>
                    </a:cubicBezTo>
                    <a:cubicBezTo>
                      <a:pt x="4955" y="8520"/>
                      <a:pt x="4947" y="8519"/>
                      <a:pt x="4940" y="8516"/>
                    </a:cubicBezTo>
                    <a:cubicBezTo>
                      <a:pt x="4594" y="8364"/>
                      <a:pt x="4459" y="7939"/>
                      <a:pt x="4515" y="7590"/>
                    </a:cubicBezTo>
                    <a:cubicBezTo>
                      <a:pt x="4519" y="7565"/>
                      <a:pt x="4539" y="7554"/>
                      <a:pt x="4561" y="7554"/>
                    </a:cubicBezTo>
                    <a:close/>
                    <a:moveTo>
                      <a:pt x="16047" y="8150"/>
                    </a:moveTo>
                    <a:cubicBezTo>
                      <a:pt x="16447" y="8165"/>
                      <a:pt x="16918" y="8205"/>
                      <a:pt x="17199" y="8527"/>
                    </a:cubicBezTo>
                    <a:cubicBezTo>
                      <a:pt x="17243" y="8578"/>
                      <a:pt x="17211" y="8664"/>
                      <a:pt x="17147" y="8664"/>
                    </a:cubicBezTo>
                    <a:cubicBezTo>
                      <a:pt x="17139" y="8664"/>
                      <a:pt x="17131" y="8662"/>
                      <a:pt x="17123" y="8660"/>
                    </a:cubicBezTo>
                    <a:cubicBezTo>
                      <a:pt x="16748" y="8545"/>
                      <a:pt x="16423" y="8314"/>
                      <a:pt x="16038" y="8207"/>
                    </a:cubicBezTo>
                    <a:cubicBezTo>
                      <a:pt x="16007" y="8200"/>
                      <a:pt x="16012" y="8150"/>
                      <a:pt x="16047" y="8150"/>
                    </a:cubicBezTo>
                    <a:close/>
                    <a:moveTo>
                      <a:pt x="13106" y="11821"/>
                    </a:moveTo>
                    <a:cubicBezTo>
                      <a:pt x="13171" y="11821"/>
                      <a:pt x="13229" y="11897"/>
                      <a:pt x="13207" y="11960"/>
                    </a:cubicBezTo>
                    <a:lnTo>
                      <a:pt x="13209" y="11960"/>
                    </a:lnTo>
                    <a:cubicBezTo>
                      <a:pt x="13148" y="12130"/>
                      <a:pt x="13019" y="12256"/>
                      <a:pt x="12932" y="12413"/>
                    </a:cubicBezTo>
                    <a:cubicBezTo>
                      <a:pt x="12840" y="12576"/>
                      <a:pt x="12747" y="12734"/>
                      <a:pt x="12653" y="12893"/>
                    </a:cubicBezTo>
                    <a:cubicBezTo>
                      <a:pt x="12636" y="12920"/>
                      <a:pt x="12612" y="12931"/>
                      <a:pt x="12588" y="12931"/>
                    </a:cubicBezTo>
                    <a:cubicBezTo>
                      <a:pt x="12541" y="12931"/>
                      <a:pt x="12495" y="12890"/>
                      <a:pt x="12509" y="12832"/>
                    </a:cubicBezTo>
                    <a:cubicBezTo>
                      <a:pt x="12586" y="12496"/>
                      <a:pt x="12725" y="11971"/>
                      <a:pt x="13074" y="11827"/>
                    </a:cubicBezTo>
                    <a:cubicBezTo>
                      <a:pt x="13085" y="11823"/>
                      <a:pt x="13096" y="11821"/>
                      <a:pt x="13106" y="11821"/>
                    </a:cubicBezTo>
                    <a:close/>
                    <a:moveTo>
                      <a:pt x="5484" y="13331"/>
                    </a:moveTo>
                    <a:cubicBezTo>
                      <a:pt x="5502" y="13331"/>
                      <a:pt x="5520" y="13341"/>
                      <a:pt x="5529" y="13361"/>
                    </a:cubicBezTo>
                    <a:cubicBezTo>
                      <a:pt x="5612" y="13566"/>
                      <a:pt x="5694" y="13784"/>
                      <a:pt x="5670" y="14008"/>
                    </a:cubicBezTo>
                    <a:cubicBezTo>
                      <a:pt x="5665" y="14048"/>
                      <a:pt x="5625" y="14076"/>
                      <a:pt x="5589" y="14076"/>
                    </a:cubicBezTo>
                    <a:cubicBezTo>
                      <a:pt x="5563" y="14076"/>
                      <a:pt x="5539" y="14061"/>
                      <a:pt x="5535" y="14026"/>
                    </a:cubicBezTo>
                    <a:cubicBezTo>
                      <a:pt x="5505" y="13812"/>
                      <a:pt x="5496" y="13597"/>
                      <a:pt x="5444" y="13385"/>
                    </a:cubicBezTo>
                    <a:cubicBezTo>
                      <a:pt x="5435" y="13351"/>
                      <a:pt x="5459" y="13331"/>
                      <a:pt x="5484" y="13331"/>
                    </a:cubicBezTo>
                    <a:close/>
                    <a:moveTo>
                      <a:pt x="27185" y="22641"/>
                    </a:moveTo>
                    <a:cubicBezTo>
                      <a:pt x="27191" y="22641"/>
                      <a:pt x="27196" y="22643"/>
                      <a:pt x="27202" y="22647"/>
                    </a:cubicBezTo>
                    <a:cubicBezTo>
                      <a:pt x="27839" y="23142"/>
                      <a:pt x="28035" y="24051"/>
                      <a:pt x="28366" y="24750"/>
                    </a:cubicBezTo>
                    <a:cubicBezTo>
                      <a:pt x="28400" y="24821"/>
                      <a:pt x="28342" y="24901"/>
                      <a:pt x="28278" y="24901"/>
                    </a:cubicBezTo>
                    <a:cubicBezTo>
                      <a:pt x="28255" y="24901"/>
                      <a:pt x="28233" y="24892"/>
                      <a:pt x="28212" y="24870"/>
                    </a:cubicBezTo>
                    <a:cubicBezTo>
                      <a:pt x="27649" y="24262"/>
                      <a:pt x="27760" y="23290"/>
                      <a:pt x="27168" y="22682"/>
                    </a:cubicBezTo>
                    <a:cubicBezTo>
                      <a:pt x="27150" y="22663"/>
                      <a:pt x="27166" y="22641"/>
                      <a:pt x="27185" y="22641"/>
                    </a:cubicBezTo>
                    <a:close/>
                    <a:moveTo>
                      <a:pt x="8643" y="1"/>
                    </a:moveTo>
                    <a:cubicBezTo>
                      <a:pt x="8460" y="1"/>
                      <a:pt x="8273" y="7"/>
                      <a:pt x="8083" y="21"/>
                    </a:cubicBezTo>
                    <a:cubicBezTo>
                      <a:pt x="6656" y="122"/>
                      <a:pt x="5254" y="529"/>
                      <a:pt x="3827" y="583"/>
                    </a:cubicBezTo>
                    <a:cubicBezTo>
                      <a:pt x="3520" y="594"/>
                      <a:pt x="3212" y="597"/>
                      <a:pt x="2905" y="599"/>
                    </a:cubicBezTo>
                    <a:cubicBezTo>
                      <a:pt x="2805" y="851"/>
                      <a:pt x="2626" y="1096"/>
                      <a:pt x="2619" y="1370"/>
                    </a:cubicBezTo>
                    <a:cubicBezTo>
                      <a:pt x="2617" y="1429"/>
                      <a:pt x="2578" y="1483"/>
                      <a:pt x="2521" y="1497"/>
                    </a:cubicBezTo>
                    <a:cubicBezTo>
                      <a:pt x="2394" y="1529"/>
                      <a:pt x="2258" y="1546"/>
                      <a:pt x="2123" y="1546"/>
                    </a:cubicBezTo>
                    <a:cubicBezTo>
                      <a:pt x="1978" y="1546"/>
                      <a:pt x="1834" y="1527"/>
                      <a:pt x="1700" y="1488"/>
                    </a:cubicBezTo>
                    <a:cubicBezTo>
                      <a:pt x="1508" y="1431"/>
                      <a:pt x="1318" y="1348"/>
                      <a:pt x="1166" y="1213"/>
                    </a:cubicBezTo>
                    <a:cubicBezTo>
                      <a:pt x="1070" y="1126"/>
                      <a:pt x="1009" y="1050"/>
                      <a:pt x="963" y="971"/>
                    </a:cubicBezTo>
                    <a:lnTo>
                      <a:pt x="963" y="971"/>
                    </a:lnTo>
                    <a:cubicBezTo>
                      <a:pt x="965" y="976"/>
                      <a:pt x="965" y="980"/>
                      <a:pt x="967" y="987"/>
                    </a:cubicBezTo>
                    <a:cubicBezTo>
                      <a:pt x="1004" y="1324"/>
                      <a:pt x="1103" y="1665"/>
                      <a:pt x="1355" y="1911"/>
                    </a:cubicBezTo>
                    <a:cubicBezTo>
                      <a:pt x="1697" y="2244"/>
                      <a:pt x="2110" y="2460"/>
                      <a:pt x="2569" y="2589"/>
                    </a:cubicBezTo>
                    <a:cubicBezTo>
                      <a:pt x="3365" y="2814"/>
                      <a:pt x="4215" y="2940"/>
                      <a:pt x="5045" y="2940"/>
                    </a:cubicBezTo>
                    <a:cubicBezTo>
                      <a:pt x="5142" y="2940"/>
                      <a:pt x="5239" y="2938"/>
                      <a:pt x="5335" y="2935"/>
                    </a:cubicBezTo>
                    <a:cubicBezTo>
                      <a:pt x="5962" y="2914"/>
                      <a:pt x="6603" y="2853"/>
                      <a:pt x="7238" y="2853"/>
                    </a:cubicBezTo>
                    <a:cubicBezTo>
                      <a:pt x="7917" y="2853"/>
                      <a:pt x="8588" y="2923"/>
                      <a:pt x="9227" y="3186"/>
                    </a:cubicBezTo>
                    <a:cubicBezTo>
                      <a:pt x="10228" y="3598"/>
                      <a:pt x="10980" y="4434"/>
                      <a:pt x="12058" y="4691"/>
                    </a:cubicBezTo>
                    <a:cubicBezTo>
                      <a:pt x="12102" y="4702"/>
                      <a:pt x="12132" y="4726"/>
                      <a:pt x="12154" y="4755"/>
                    </a:cubicBezTo>
                    <a:cubicBezTo>
                      <a:pt x="12276" y="4739"/>
                      <a:pt x="12398" y="4726"/>
                      <a:pt x="12520" y="4720"/>
                    </a:cubicBezTo>
                    <a:cubicBezTo>
                      <a:pt x="12594" y="4716"/>
                      <a:pt x="12667" y="4714"/>
                      <a:pt x="12740" y="4714"/>
                    </a:cubicBezTo>
                    <a:cubicBezTo>
                      <a:pt x="13471" y="4714"/>
                      <a:pt x="14145" y="4899"/>
                      <a:pt x="14859" y="5082"/>
                    </a:cubicBezTo>
                    <a:cubicBezTo>
                      <a:pt x="14886" y="5089"/>
                      <a:pt x="14875" y="5123"/>
                      <a:pt x="14853" y="5123"/>
                    </a:cubicBezTo>
                    <a:cubicBezTo>
                      <a:pt x="14852" y="5123"/>
                      <a:pt x="14851" y="5123"/>
                      <a:pt x="14850" y="5123"/>
                    </a:cubicBezTo>
                    <a:cubicBezTo>
                      <a:pt x="14205" y="5034"/>
                      <a:pt x="13621" y="4945"/>
                      <a:pt x="13030" y="4945"/>
                    </a:cubicBezTo>
                    <a:cubicBezTo>
                      <a:pt x="12727" y="4945"/>
                      <a:pt x="12422" y="4968"/>
                      <a:pt x="12106" y="5027"/>
                    </a:cubicBezTo>
                    <a:cubicBezTo>
                      <a:pt x="12080" y="5046"/>
                      <a:pt x="12047" y="5054"/>
                      <a:pt x="12011" y="5054"/>
                    </a:cubicBezTo>
                    <a:cubicBezTo>
                      <a:pt x="12002" y="5054"/>
                      <a:pt x="11992" y="5054"/>
                      <a:pt x="11982" y="5053"/>
                    </a:cubicBezTo>
                    <a:cubicBezTo>
                      <a:pt x="11877" y="5075"/>
                      <a:pt x="11770" y="5101"/>
                      <a:pt x="11662" y="5132"/>
                    </a:cubicBezTo>
                    <a:cubicBezTo>
                      <a:pt x="10949" y="5337"/>
                      <a:pt x="10221" y="5496"/>
                      <a:pt x="9498" y="5657"/>
                    </a:cubicBezTo>
                    <a:cubicBezTo>
                      <a:pt x="8216" y="5943"/>
                      <a:pt x="6884" y="6145"/>
                      <a:pt x="5631" y="6544"/>
                    </a:cubicBezTo>
                    <a:cubicBezTo>
                      <a:pt x="3674" y="7169"/>
                      <a:pt x="3147" y="9096"/>
                      <a:pt x="2323" y="10785"/>
                    </a:cubicBezTo>
                    <a:cubicBezTo>
                      <a:pt x="3112" y="10005"/>
                      <a:pt x="3979" y="9181"/>
                      <a:pt x="5093" y="8944"/>
                    </a:cubicBezTo>
                    <a:cubicBezTo>
                      <a:pt x="5792" y="8796"/>
                      <a:pt x="6495" y="8775"/>
                      <a:pt x="7199" y="8775"/>
                    </a:cubicBezTo>
                    <a:cubicBezTo>
                      <a:pt x="7485" y="8775"/>
                      <a:pt x="7771" y="8779"/>
                      <a:pt x="8057" y="8779"/>
                    </a:cubicBezTo>
                    <a:cubicBezTo>
                      <a:pt x="8440" y="8779"/>
                      <a:pt x="8822" y="8772"/>
                      <a:pt x="9205" y="8743"/>
                    </a:cubicBezTo>
                    <a:cubicBezTo>
                      <a:pt x="10687" y="8630"/>
                      <a:pt x="12172" y="8301"/>
                      <a:pt x="13661" y="8301"/>
                    </a:cubicBezTo>
                    <a:cubicBezTo>
                      <a:pt x="13751" y="8301"/>
                      <a:pt x="13841" y="8303"/>
                      <a:pt x="13932" y="8305"/>
                    </a:cubicBezTo>
                    <a:cubicBezTo>
                      <a:pt x="13965" y="8305"/>
                      <a:pt x="13972" y="8355"/>
                      <a:pt x="13939" y="8362"/>
                    </a:cubicBezTo>
                    <a:cubicBezTo>
                      <a:pt x="11679" y="8883"/>
                      <a:pt x="9445" y="9131"/>
                      <a:pt x="7131" y="9137"/>
                    </a:cubicBezTo>
                    <a:cubicBezTo>
                      <a:pt x="6039" y="9140"/>
                      <a:pt x="5038" y="9242"/>
                      <a:pt x="4136" y="9765"/>
                    </a:cubicBezTo>
                    <a:cubicBezTo>
                      <a:pt x="4245" y="9913"/>
                      <a:pt x="4348" y="10068"/>
                      <a:pt x="4450" y="10223"/>
                    </a:cubicBezTo>
                    <a:cubicBezTo>
                      <a:pt x="4483" y="10275"/>
                      <a:pt x="4436" y="10323"/>
                      <a:pt x="4388" y="10323"/>
                    </a:cubicBezTo>
                    <a:cubicBezTo>
                      <a:pt x="4367" y="10323"/>
                      <a:pt x="4346" y="10314"/>
                      <a:pt x="4332" y="10292"/>
                    </a:cubicBezTo>
                    <a:cubicBezTo>
                      <a:pt x="4228" y="10136"/>
                      <a:pt x="4158" y="9966"/>
                      <a:pt x="4077" y="9800"/>
                    </a:cubicBezTo>
                    <a:cubicBezTo>
                      <a:pt x="3968" y="9867"/>
                      <a:pt x="3860" y="9939"/>
                      <a:pt x="3753" y="10018"/>
                    </a:cubicBezTo>
                    <a:cubicBezTo>
                      <a:pt x="3835" y="10208"/>
                      <a:pt x="3966" y="10351"/>
                      <a:pt x="4143" y="10474"/>
                    </a:cubicBezTo>
                    <a:cubicBezTo>
                      <a:pt x="4209" y="10519"/>
                      <a:pt x="4181" y="10632"/>
                      <a:pt x="4110" y="10632"/>
                    </a:cubicBezTo>
                    <a:cubicBezTo>
                      <a:pt x="4101" y="10632"/>
                      <a:pt x="4091" y="10630"/>
                      <a:pt x="4080" y="10626"/>
                    </a:cubicBezTo>
                    <a:cubicBezTo>
                      <a:pt x="3853" y="10539"/>
                      <a:pt x="3703" y="10341"/>
                      <a:pt x="3624" y="10118"/>
                    </a:cubicBezTo>
                    <a:cubicBezTo>
                      <a:pt x="3587" y="10149"/>
                      <a:pt x="3550" y="10177"/>
                      <a:pt x="3513" y="10208"/>
                    </a:cubicBezTo>
                    <a:cubicBezTo>
                      <a:pt x="2911" y="10731"/>
                      <a:pt x="2304" y="11275"/>
                      <a:pt x="1789" y="11890"/>
                    </a:cubicBezTo>
                    <a:cubicBezTo>
                      <a:pt x="1855" y="11995"/>
                      <a:pt x="1950" y="12036"/>
                      <a:pt x="2059" y="12103"/>
                    </a:cubicBezTo>
                    <a:cubicBezTo>
                      <a:pt x="2116" y="12137"/>
                      <a:pt x="2089" y="12233"/>
                      <a:pt x="2029" y="12233"/>
                    </a:cubicBezTo>
                    <a:cubicBezTo>
                      <a:pt x="2021" y="12233"/>
                      <a:pt x="2014" y="12231"/>
                      <a:pt x="2005" y="12228"/>
                    </a:cubicBezTo>
                    <a:cubicBezTo>
                      <a:pt x="1876" y="12175"/>
                      <a:pt x="1783" y="12084"/>
                      <a:pt x="1732" y="11960"/>
                    </a:cubicBezTo>
                    <a:cubicBezTo>
                      <a:pt x="1626" y="12088"/>
                      <a:pt x="1527" y="12219"/>
                      <a:pt x="1430" y="12354"/>
                    </a:cubicBezTo>
                    <a:cubicBezTo>
                      <a:pt x="1467" y="12372"/>
                      <a:pt x="1504" y="12393"/>
                      <a:pt x="1539" y="12417"/>
                    </a:cubicBezTo>
                    <a:cubicBezTo>
                      <a:pt x="1599" y="12459"/>
                      <a:pt x="1671" y="12483"/>
                      <a:pt x="1728" y="12528"/>
                    </a:cubicBezTo>
                    <a:cubicBezTo>
                      <a:pt x="1761" y="12551"/>
                      <a:pt x="1754" y="12611"/>
                      <a:pt x="1708" y="12611"/>
                    </a:cubicBezTo>
                    <a:cubicBezTo>
                      <a:pt x="1707" y="12611"/>
                      <a:pt x="1706" y="12611"/>
                      <a:pt x="1706" y="12611"/>
                    </a:cubicBezTo>
                    <a:cubicBezTo>
                      <a:pt x="1571" y="12605"/>
                      <a:pt x="1471" y="12515"/>
                      <a:pt x="1381" y="12422"/>
                    </a:cubicBezTo>
                    <a:cubicBezTo>
                      <a:pt x="1369" y="12439"/>
                      <a:pt x="1357" y="12455"/>
                      <a:pt x="1344" y="12472"/>
                    </a:cubicBezTo>
                    <a:cubicBezTo>
                      <a:pt x="834" y="13226"/>
                      <a:pt x="392" y="14072"/>
                      <a:pt x="0" y="14904"/>
                    </a:cubicBezTo>
                    <a:cubicBezTo>
                      <a:pt x="250" y="15107"/>
                      <a:pt x="484" y="15314"/>
                      <a:pt x="791" y="15434"/>
                    </a:cubicBezTo>
                    <a:cubicBezTo>
                      <a:pt x="872" y="15464"/>
                      <a:pt x="924" y="15554"/>
                      <a:pt x="872" y="15636"/>
                    </a:cubicBezTo>
                    <a:cubicBezTo>
                      <a:pt x="619" y="16053"/>
                      <a:pt x="434" y="16510"/>
                      <a:pt x="126" y="16885"/>
                    </a:cubicBezTo>
                    <a:cubicBezTo>
                      <a:pt x="193" y="16903"/>
                      <a:pt x="268" y="16913"/>
                      <a:pt x="356" y="16913"/>
                    </a:cubicBezTo>
                    <a:cubicBezTo>
                      <a:pt x="369" y="16913"/>
                      <a:pt x="382" y="16913"/>
                      <a:pt x="396" y="16913"/>
                    </a:cubicBezTo>
                    <a:cubicBezTo>
                      <a:pt x="1074" y="16883"/>
                      <a:pt x="1547" y="16464"/>
                      <a:pt x="1972" y="15976"/>
                    </a:cubicBezTo>
                    <a:cubicBezTo>
                      <a:pt x="2476" y="15396"/>
                      <a:pt x="3088" y="14900"/>
                      <a:pt x="3644" y="14361"/>
                    </a:cubicBezTo>
                    <a:cubicBezTo>
                      <a:pt x="3624" y="14331"/>
                      <a:pt x="3605" y="14300"/>
                      <a:pt x="3585" y="14272"/>
                    </a:cubicBezTo>
                    <a:cubicBezTo>
                      <a:pt x="3535" y="14207"/>
                      <a:pt x="3480" y="14144"/>
                      <a:pt x="3428" y="14080"/>
                    </a:cubicBezTo>
                    <a:cubicBezTo>
                      <a:pt x="3336" y="13969"/>
                      <a:pt x="3238" y="13865"/>
                      <a:pt x="3129" y="13769"/>
                    </a:cubicBezTo>
                    <a:cubicBezTo>
                      <a:pt x="3081" y="13725"/>
                      <a:pt x="3126" y="13651"/>
                      <a:pt x="3180" y="13651"/>
                    </a:cubicBezTo>
                    <a:cubicBezTo>
                      <a:pt x="3191" y="13651"/>
                      <a:pt x="3203" y="13654"/>
                      <a:pt x="3214" y="13660"/>
                    </a:cubicBezTo>
                    <a:cubicBezTo>
                      <a:pt x="3349" y="13747"/>
                      <a:pt x="3498" y="13845"/>
                      <a:pt x="3609" y="13963"/>
                    </a:cubicBezTo>
                    <a:cubicBezTo>
                      <a:pt x="3670" y="14028"/>
                      <a:pt x="3740" y="14102"/>
                      <a:pt x="3801" y="14183"/>
                    </a:cubicBezTo>
                    <a:cubicBezTo>
                      <a:pt x="4165" y="13719"/>
                      <a:pt x="4552" y="13278"/>
                      <a:pt x="5039" y="12945"/>
                    </a:cubicBezTo>
                    <a:cubicBezTo>
                      <a:pt x="5871" y="12376"/>
                      <a:pt x="6778" y="12206"/>
                      <a:pt x="7761" y="12075"/>
                    </a:cubicBezTo>
                    <a:cubicBezTo>
                      <a:pt x="9364" y="11862"/>
                      <a:pt x="10968" y="11622"/>
                      <a:pt x="12584" y="11576"/>
                    </a:cubicBezTo>
                    <a:cubicBezTo>
                      <a:pt x="12585" y="11576"/>
                      <a:pt x="12586" y="11576"/>
                      <a:pt x="12586" y="11576"/>
                    </a:cubicBezTo>
                    <a:cubicBezTo>
                      <a:pt x="12596" y="11576"/>
                      <a:pt x="12599" y="11593"/>
                      <a:pt x="12588" y="11594"/>
                    </a:cubicBezTo>
                    <a:cubicBezTo>
                      <a:pt x="11609" y="11831"/>
                      <a:pt x="10615" y="12001"/>
                      <a:pt x="9617" y="12134"/>
                    </a:cubicBezTo>
                    <a:cubicBezTo>
                      <a:pt x="8552" y="12274"/>
                      <a:pt x="7392" y="12302"/>
                      <a:pt x="6368" y="12635"/>
                    </a:cubicBezTo>
                    <a:cubicBezTo>
                      <a:pt x="6002" y="12753"/>
                      <a:pt x="5682" y="12917"/>
                      <a:pt x="5389" y="13113"/>
                    </a:cubicBezTo>
                    <a:cubicBezTo>
                      <a:pt x="5111" y="13520"/>
                      <a:pt x="5160" y="13939"/>
                      <a:pt x="5259" y="14396"/>
                    </a:cubicBezTo>
                    <a:cubicBezTo>
                      <a:pt x="5269" y="14441"/>
                      <a:pt x="5229" y="14478"/>
                      <a:pt x="5192" y="14478"/>
                    </a:cubicBezTo>
                    <a:cubicBezTo>
                      <a:pt x="5173" y="14478"/>
                      <a:pt x="5154" y="14469"/>
                      <a:pt x="5143" y="14446"/>
                    </a:cubicBezTo>
                    <a:cubicBezTo>
                      <a:pt x="4956" y="14052"/>
                      <a:pt x="5012" y="13581"/>
                      <a:pt x="5239" y="13219"/>
                    </a:cubicBezTo>
                    <a:lnTo>
                      <a:pt x="5239" y="13219"/>
                    </a:lnTo>
                    <a:cubicBezTo>
                      <a:pt x="4912" y="13457"/>
                      <a:pt x="4622" y="13734"/>
                      <a:pt x="4350" y="14035"/>
                    </a:cubicBezTo>
                    <a:cubicBezTo>
                      <a:pt x="4252" y="14170"/>
                      <a:pt x="4136" y="14300"/>
                      <a:pt x="4012" y="14425"/>
                    </a:cubicBezTo>
                    <a:cubicBezTo>
                      <a:pt x="3672" y="14836"/>
                      <a:pt x="3347" y="15268"/>
                      <a:pt x="2994" y="15686"/>
                    </a:cubicBezTo>
                    <a:cubicBezTo>
                      <a:pt x="2635" y="16105"/>
                      <a:pt x="2273" y="16543"/>
                      <a:pt x="2120" y="17070"/>
                    </a:cubicBezTo>
                    <a:cubicBezTo>
                      <a:pt x="2168" y="17110"/>
                      <a:pt x="2212" y="17155"/>
                      <a:pt x="2266" y="17190"/>
                    </a:cubicBezTo>
                    <a:cubicBezTo>
                      <a:pt x="2356" y="17249"/>
                      <a:pt x="2450" y="17288"/>
                      <a:pt x="2558" y="17304"/>
                    </a:cubicBezTo>
                    <a:cubicBezTo>
                      <a:pt x="2622" y="17314"/>
                      <a:pt x="2600" y="17404"/>
                      <a:pt x="2543" y="17410"/>
                    </a:cubicBezTo>
                    <a:cubicBezTo>
                      <a:pt x="2522" y="17412"/>
                      <a:pt x="2500" y="17413"/>
                      <a:pt x="2478" y="17413"/>
                    </a:cubicBezTo>
                    <a:cubicBezTo>
                      <a:pt x="2342" y="17413"/>
                      <a:pt x="2191" y="17373"/>
                      <a:pt x="2068" y="17297"/>
                    </a:cubicBezTo>
                    <a:cubicBezTo>
                      <a:pt x="2057" y="17375"/>
                      <a:pt x="2048" y="17454"/>
                      <a:pt x="2046" y="17535"/>
                    </a:cubicBezTo>
                    <a:cubicBezTo>
                      <a:pt x="2037" y="17920"/>
                      <a:pt x="2066" y="18300"/>
                      <a:pt x="2061" y="18683"/>
                    </a:cubicBezTo>
                    <a:cubicBezTo>
                      <a:pt x="2055" y="19106"/>
                      <a:pt x="2016" y="19533"/>
                      <a:pt x="2033" y="19956"/>
                    </a:cubicBezTo>
                    <a:cubicBezTo>
                      <a:pt x="2219" y="19916"/>
                      <a:pt x="2412" y="19906"/>
                      <a:pt x="2602" y="19899"/>
                    </a:cubicBezTo>
                    <a:cubicBezTo>
                      <a:pt x="2604" y="19899"/>
                      <a:pt x="2606" y="19899"/>
                      <a:pt x="2608" y="19899"/>
                    </a:cubicBezTo>
                    <a:cubicBezTo>
                      <a:pt x="2666" y="19899"/>
                      <a:pt x="2715" y="19953"/>
                      <a:pt x="2715" y="20012"/>
                    </a:cubicBezTo>
                    <a:cubicBezTo>
                      <a:pt x="2707" y="20442"/>
                      <a:pt x="2646" y="20843"/>
                      <a:pt x="2510" y="21248"/>
                    </a:cubicBezTo>
                    <a:cubicBezTo>
                      <a:pt x="2584" y="21286"/>
                      <a:pt x="2672" y="21309"/>
                      <a:pt x="2775" y="21309"/>
                    </a:cubicBezTo>
                    <a:cubicBezTo>
                      <a:pt x="2792" y="21309"/>
                      <a:pt x="2810" y="21308"/>
                      <a:pt x="2827" y="21307"/>
                    </a:cubicBezTo>
                    <a:cubicBezTo>
                      <a:pt x="3424" y="21259"/>
                      <a:pt x="3829" y="20897"/>
                      <a:pt x="3979" y="20320"/>
                    </a:cubicBezTo>
                    <a:cubicBezTo>
                      <a:pt x="4132" y="19725"/>
                      <a:pt x="4114" y="19128"/>
                      <a:pt x="4180" y="18524"/>
                    </a:cubicBezTo>
                    <a:lnTo>
                      <a:pt x="4180" y="18524"/>
                    </a:lnTo>
                    <a:cubicBezTo>
                      <a:pt x="3864" y="18731"/>
                      <a:pt x="3504" y="18879"/>
                      <a:pt x="3062" y="18929"/>
                    </a:cubicBezTo>
                    <a:cubicBezTo>
                      <a:pt x="3062" y="18929"/>
                      <a:pt x="3061" y="18929"/>
                      <a:pt x="3060" y="18929"/>
                    </a:cubicBezTo>
                    <a:cubicBezTo>
                      <a:pt x="3045" y="18929"/>
                      <a:pt x="3044" y="18905"/>
                      <a:pt x="3058" y="18901"/>
                    </a:cubicBezTo>
                    <a:cubicBezTo>
                      <a:pt x="4223" y="18607"/>
                      <a:pt x="4853" y="17739"/>
                      <a:pt x="5544" y="16833"/>
                    </a:cubicBezTo>
                    <a:cubicBezTo>
                      <a:pt x="5901" y="16364"/>
                      <a:pt x="6339" y="15839"/>
                      <a:pt x="6919" y="15639"/>
                    </a:cubicBezTo>
                    <a:cubicBezTo>
                      <a:pt x="7408" y="15471"/>
                      <a:pt x="7912" y="15433"/>
                      <a:pt x="8420" y="15433"/>
                    </a:cubicBezTo>
                    <a:cubicBezTo>
                      <a:pt x="8838" y="15433"/>
                      <a:pt x="9260" y="15459"/>
                      <a:pt x="9679" y="15459"/>
                    </a:cubicBezTo>
                    <a:cubicBezTo>
                      <a:pt x="9883" y="15459"/>
                      <a:pt x="10087" y="15453"/>
                      <a:pt x="10289" y="15434"/>
                    </a:cubicBezTo>
                    <a:cubicBezTo>
                      <a:pt x="10676" y="15399"/>
                      <a:pt x="11040" y="15342"/>
                      <a:pt x="11406" y="15213"/>
                    </a:cubicBezTo>
                    <a:cubicBezTo>
                      <a:pt x="11531" y="15168"/>
                      <a:pt x="11943" y="14970"/>
                      <a:pt x="12065" y="14970"/>
                    </a:cubicBezTo>
                    <a:cubicBezTo>
                      <a:pt x="12359" y="14970"/>
                      <a:pt x="12937" y="15501"/>
                      <a:pt x="13189" y="15660"/>
                    </a:cubicBezTo>
                    <a:cubicBezTo>
                      <a:pt x="14373" y="16410"/>
                      <a:pt x="15489" y="17097"/>
                      <a:pt x="16781" y="17654"/>
                    </a:cubicBezTo>
                    <a:cubicBezTo>
                      <a:pt x="17912" y="18138"/>
                      <a:pt x="18709" y="18820"/>
                      <a:pt x="19692" y="19526"/>
                    </a:cubicBezTo>
                    <a:cubicBezTo>
                      <a:pt x="20926" y="20409"/>
                      <a:pt x="22598" y="21209"/>
                      <a:pt x="24195" y="21209"/>
                    </a:cubicBezTo>
                    <a:cubicBezTo>
                      <a:pt x="25030" y="21209"/>
                      <a:pt x="25843" y="20991"/>
                      <a:pt x="26564" y="20453"/>
                    </a:cubicBezTo>
                    <a:cubicBezTo>
                      <a:pt x="26577" y="20444"/>
                      <a:pt x="26592" y="20439"/>
                      <a:pt x="26606" y="20439"/>
                    </a:cubicBezTo>
                    <a:cubicBezTo>
                      <a:pt x="26668" y="20439"/>
                      <a:pt x="26728" y="20518"/>
                      <a:pt x="26684" y="20575"/>
                    </a:cubicBezTo>
                    <a:cubicBezTo>
                      <a:pt x="26364" y="21009"/>
                      <a:pt x="25893" y="21261"/>
                      <a:pt x="25350" y="21386"/>
                    </a:cubicBezTo>
                    <a:cubicBezTo>
                      <a:pt x="25448" y="21410"/>
                      <a:pt x="25548" y="21431"/>
                      <a:pt x="25647" y="21438"/>
                    </a:cubicBezTo>
                    <a:cubicBezTo>
                      <a:pt x="25947" y="21462"/>
                      <a:pt x="26250" y="21466"/>
                      <a:pt x="26551" y="21471"/>
                    </a:cubicBezTo>
                    <a:cubicBezTo>
                      <a:pt x="26597" y="21473"/>
                      <a:pt x="26603" y="21534"/>
                      <a:pt x="26560" y="21549"/>
                    </a:cubicBezTo>
                    <a:cubicBezTo>
                      <a:pt x="26314" y="21638"/>
                      <a:pt x="25974" y="21703"/>
                      <a:pt x="25638" y="21703"/>
                    </a:cubicBezTo>
                    <a:cubicBezTo>
                      <a:pt x="25464" y="21703"/>
                      <a:pt x="25291" y="21685"/>
                      <a:pt x="25132" y="21645"/>
                    </a:cubicBezTo>
                    <a:lnTo>
                      <a:pt x="25132" y="21645"/>
                    </a:lnTo>
                    <a:cubicBezTo>
                      <a:pt x="26610" y="22782"/>
                      <a:pt x="26518" y="24849"/>
                      <a:pt x="27555" y="26365"/>
                    </a:cubicBezTo>
                    <a:cubicBezTo>
                      <a:pt x="28342" y="27515"/>
                      <a:pt x="29542" y="28026"/>
                      <a:pt x="30773" y="28026"/>
                    </a:cubicBezTo>
                    <a:cubicBezTo>
                      <a:pt x="32166" y="28026"/>
                      <a:pt x="33598" y="27372"/>
                      <a:pt x="34517" y="26248"/>
                    </a:cubicBezTo>
                    <a:cubicBezTo>
                      <a:pt x="36447" y="23896"/>
                      <a:pt x="36576" y="20926"/>
                      <a:pt x="34747" y="18483"/>
                    </a:cubicBezTo>
                    <a:cubicBezTo>
                      <a:pt x="33074" y="16253"/>
                      <a:pt x="31241" y="14159"/>
                      <a:pt x="29604" y="11894"/>
                    </a:cubicBezTo>
                    <a:lnTo>
                      <a:pt x="29604" y="11892"/>
                    </a:lnTo>
                    <a:cubicBezTo>
                      <a:pt x="28763" y="10728"/>
                      <a:pt x="27800" y="9708"/>
                      <a:pt x="26546" y="8985"/>
                    </a:cubicBezTo>
                    <a:cubicBezTo>
                      <a:pt x="25420" y="8336"/>
                      <a:pt x="24215" y="7897"/>
                      <a:pt x="23014" y="7416"/>
                    </a:cubicBezTo>
                    <a:cubicBezTo>
                      <a:pt x="20514" y="6420"/>
                      <a:pt x="18187" y="5258"/>
                      <a:pt x="16075" y="3576"/>
                    </a:cubicBezTo>
                    <a:cubicBezTo>
                      <a:pt x="13787" y="1755"/>
                      <a:pt x="11640" y="1"/>
                      <a:pt x="86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56"/>
              <p:cNvSpPr/>
              <p:nvPr/>
            </p:nvSpPr>
            <p:spPr>
              <a:xfrm>
                <a:off x="913400" y="3521075"/>
                <a:ext cx="947450" cy="719125"/>
              </a:xfrm>
              <a:custGeom>
                <a:rect b="b" l="l" r="r" t="t"/>
                <a:pathLst>
                  <a:path extrusionOk="0" h="28765" w="37898">
                    <a:moveTo>
                      <a:pt x="9723" y="0"/>
                    </a:moveTo>
                    <a:cubicBezTo>
                      <a:pt x="8416" y="0"/>
                      <a:pt x="7104" y="252"/>
                      <a:pt x="5816" y="455"/>
                    </a:cubicBezTo>
                    <a:cubicBezTo>
                      <a:pt x="4955" y="592"/>
                      <a:pt x="4099" y="586"/>
                      <a:pt x="3231" y="594"/>
                    </a:cubicBezTo>
                    <a:cubicBezTo>
                      <a:pt x="3219" y="594"/>
                      <a:pt x="3208" y="594"/>
                      <a:pt x="3197" y="594"/>
                    </a:cubicBezTo>
                    <a:cubicBezTo>
                      <a:pt x="2977" y="594"/>
                      <a:pt x="2734" y="578"/>
                      <a:pt x="2492" y="578"/>
                    </a:cubicBezTo>
                    <a:cubicBezTo>
                      <a:pt x="2245" y="578"/>
                      <a:pt x="1999" y="595"/>
                      <a:pt x="1782" y="664"/>
                    </a:cubicBezTo>
                    <a:cubicBezTo>
                      <a:pt x="1710" y="686"/>
                      <a:pt x="1675" y="742"/>
                      <a:pt x="1667" y="814"/>
                    </a:cubicBezTo>
                    <a:cubicBezTo>
                      <a:pt x="1479" y="2710"/>
                      <a:pt x="3281" y="3240"/>
                      <a:pt x="4820" y="3452"/>
                    </a:cubicBezTo>
                    <a:cubicBezTo>
                      <a:pt x="5243" y="3511"/>
                      <a:pt x="5666" y="3529"/>
                      <a:pt x="6089" y="3529"/>
                    </a:cubicBezTo>
                    <a:cubicBezTo>
                      <a:pt x="6756" y="3529"/>
                      <a:pt x="7424" y="3484"/>
                      <a:pt x="8091" y="3484"/>
                    </a:cubicBezTo>
                    <a:cubicBezTo>
                      <a:pt x="8506" y="3484"/>
                      <a:pt x="8920" y="3502"/>
                      <a:pt x="9334" y="3558"/>
                    </a:cubicBezTo>
                    <a:cubicBezTo>
                      <a:pt x="10523" y="3719"/>
                      <a:pt x="11386" y="4705"/>
                      <a:pt x="12463" y="5175"/>
                    </a:cubicBezTo>
                    <a:cubicBezTo>
                      <a:pt x="11966" y="5293"/>
                      <a:pt x="11472" y="5444"/>
                      <a:pt x="10992" y="5552"/>
                    </a:cubicBezTo>
                    <a:cubicBezTo>
                      <a:pt x="9460" y="5895"/>
                      <a:pt x="7876" y="6125"/>
                      <a:pt x="6376" y="6592"/>
                    </a:cubicBezTo>
                    <a:cubicBezTo>
                      <a:pt x="5603" y="6832"/>
                      <a:pt x="4988" y="7237"/>
                      <a:pt x="4533" y="7897"/>
                    </a:cubicBezTo>
                    <a:cubicBezTo>
                      <a:pt x="3794" y="8967"/>
                      <a:pt x="3257" y="10353"/>
                      <a:pt x="2820" y="11585"/>
                    </a:cubicBezTo>
                    <a:cubicBezTo>
                      <a:pt x="2026" y="12478"/>
                      <a:pt x="1518" y="13476"/>
                      <a:pt x="956" y="14549"/>
                    </a:cubicBezTo>
                    <a:cubicBezTo>
                      <a:pt x="557" y="15312"/>
                      <a:pt x="0" y="16137"/>
                      <a:pt x="411" y="17012"/>
                    </a:cubicBezTo>
                    <a:cubicBezTo>
                      <a:pt x="586" y="17388"/>
                      <a:pt x="1003" y="17543"/>
                      <a:pt x="1414" y="17543"/>
                    </a:cubicBezTo>
                    <a:cubicBezTo>
                      <a:pt x="1649" y="17543"/>
                      <a:pt x="1882" y="17492"/>
                      <a:pt x="2066" y="17402"/>
                    </a:cubicBezTo>
                    <a:cubicBezTo>
                      <a:pt x="2512" y="17182"/>
                      <a:pt x="2891" y="16835"/>
                      <a:pt x="3247" y="16462"/>
                    </a:cubicBezTo>
                    <a:lnTo>
                      <a:pt x="3247" y="16462"/>
                    </a:lnTo>
                    <a:cubicBezTo>
                      <a:pt x="2939" y="16939"/>
                      <a:pt x="2737" y="17447"/>
                      <a:pt x="2722" y="18118"/>
                    </a:cubicBezTo>
                    <a:cubicBezTo>
                      <a:pt x="2704" y="18927"/>
                      <a:pt x="2303" y="21545"/>
                      <a:pt x="3458" y="21845"/>
                    </a:cubicBezTo>
                    <a:cubicBezTo>
                      <a:pt x="3614" y="21886"/>
                      <a:pt x="3759" y="21905"/>
                      <a:pt x="3893" y="21905"/>
                    </a:cubicBezTo>
                    <a:cubicBezTo>
                      <a:pt x="5265" y="21905"/>
                      <a:pt x="5486" y="19897"/>
                      <a:pt x="5358" y="18801"/>
                    </a:cubicBezTo>
                    <a:cubicBezTo>
                      <a:pt x="5352" y="18761"/>
                      <a:pt x="5330" y="18735"/>
                      <a:pt x="5302" y="18722"/>
                    </a:cubicBezTo>
                    <a:cubicBezTo>
                      <a:pt x="6228" y="18040"/>
                      <a:pt x="6771" y="16861"/>
                      <a:pt x="7849" y="16279"/>
                    </a:cubicBezTo>
                    <a:cubicBezTo>
                      <a:pt x="8247" y="16063"/>
                      <a:pt x="8707" y="16003"/>
                      <a:pt x="9187" y="16003"/>
                    </a:cubicBezTo>
                    <a:cubicBezTo>
                      <a:pt x="9794" y="16003"/>
                      <a:pt x="10434" y="16099"/>
                      <a:pt x="11024" y="16099"/>
                    </a:cubicBezTo>
                    <a:cubicBezTo>
                      <a:pt x="11227" y="16099"/>
                      <a:pt x="11425" y="16088"/>
                      <a:pt x="11613" y="16057"/>
                    </a:cubicBezTo>
                    <a:cubicBezTo>
                      <a:pt x="12067" y="15983"/>
                      <a:pt x="12576" y="15710"/>
                      <a:pt x="13038" y="15710"/>
                    </a:cubicBezTo>
                    <a:cubicBezTo>
                      <a:pt x="13205" y="15710"/>
                      <a:pt x="13366" y="15746"/>
                      <a:pt x="13516" y="15841"/>
                    </a:cubicBezTo>
                    <a:cubicBezTo>
                      <a:pt x="14141" y="16238"/>
                      <a:pt x="14701" y="16752"/>
                      <a:pt x="15320" y="17164"/>
                    </a:cubicBezTo>
                    <a:cubicBezTo>
                      <a:pt x="16401" y="17879"/>
                      <a:pt x="17637" y="18265"/>
                      <a:pt x="18766" y="18890"/>
                    </a:cubicBezTo>
                    <a:cubicBezTo>
                      <a:pt x="19965" y="19553"/>
                      <a:pt x="20840" y="20588"/>
                      <a:pt x="22142" y="21106"/>
                    </a:cubicBezTo>
                    <a:cubicBezTo>
                      <a:pt x="22929" y="21418"/>
                      <a:pt x="24197" y="21778"/>
                      <a:pt x="25364" y="21778"/>
                    </a:cubicBezTo>
                    <a:cubicBezTo>
                      <a:pt x="25454" y="21778"/>
                      <a:pt x="25544" y="21775"/>
                      <a:pt x="25633" y="21771"/>
                    </a:cubicBezTo>
                    <a:cubicBezTo>
                      <a:pt x="27353" y="22992"/>
                      <a:pt x="27145" y="25411"/>
                      <a:pt x="28266" y="27052"/>
                    </a:cubicBezTo>
                    <a:cubicBezTo>
                      <a:pt x="29095" y="28264"/>
                      <a:pt x="30483" y="28764"/>
                      <a:pt x="31883" y="28764"/>
                    </a:cubicBezTo>
                    <a:cubicBezTo>
                      <a:pt x="32188" y="28764"/>
                      <a:pt x="32493" y="28740"/>
                      <a:pt x="32794" y="28695"/>
                    </a:cubicBezTo>
                    <a:cubicBezTo>
                      <a:pt x="34710" y="28409"/>
                      <a:pt x="36244" y="26782"/>
                      <a:pt x="36968" y="25060"/>
                    </a:cubicBezTo>
                    <a:cubicBezTo>
                      <a:pt x="37898" y="22854"/>
                      <a:pt x="37630" y="20751"/>
                      <a:pt x="36292" y="18790"/>
                    </a:cubicBezTo>
                    <a:cubicBezTo>
                      <a:pt x="35669" y="17879"/>
                      <a:pt x="34897" y="17073"/>
                      <a:pt x="34183" y="16236"/>
                    </a:cubicBezTo>
                    <a:cubicBezTo>
                      <a:pt x="33174" y="15052"/>
                      <a:pt x="32238" y="13801"/>
                      <a:pt x="31247" y="12600"/>
                    </a:cubicBezTo>
                    <a:cubicBezTo>
                      <a:pt x="29680" y="10700"/>
                      <a:pt x="28185" y="9238"/>
                      <a:pt x="25918" y="8220"/>
                    </a:cubicBezTo>
                    <a:cubicBezTo>
                      <a:pt x="23310" y="7050"/>
                      <a:pt x="20634" y="6145"/>
                      <a:pt x="18295" y="4450"/>
                    </a:cubicBezTo>
                    <a:cubicBezTo>
                      <a:pt x="16161" y="2905"/>
                      <a:pt x="14289" y="873"/>
                      <a:pt x="11652" y="220"/>
                    </a:cubicBezTo>
                    <a:cubicBezTo>
                      <a:pt x="11012" y="62"/>
                      <a:pt x="10369" y="0"/>
                      <a:pt x="9723" y="0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56"/>
              <p:cNvSpPr/>
              <p:nvPr/>
            </p:nvSpPr>
            <p:spPr>
              <a:xfrm>
                <a:off x="913400" y="3521075"/>
                <a:ext cx="947450" cy="719125"/>
              </a:xfrm>
              <a:custGeom>
                <a:rect b="b" l="l" r="r" t="t"/>
                <a:pathLst>
                  <a:path extrusionOk="0" h="28765" w="37898">
                    <a:moveTo>
                      <a:pt x="3619" y="893"/>
                    </a:moveTo>
                    <a:lnTo>
                      <a:pt x="3619" y="893"/>
                    </a:lnTo>
                    <a:cubicBezTo>
                      <a:pt x="3489" y="1087"/>
                      <a:pt x="3384" y="1325"/>
                      <a:pt x="3353" y="1551"/>
                    </a:cubicBezTo>
                    <a:cubicBezTo>
                      <a:pt x="3266" y="1567"/>
                      <a:pt x="3182" y="1575"/>
                      <a:pt x="3098" y="1575"/>
                    </a:cubicBezTo>
                    <a:cubicBezTo>
                      <a:pt x="2647" y="1575"/>
                      <a:pt x="2245" y="1344"/>
                      <a:pt x="1943" y="991"/>
                    </a:cubicBezTo>
                    <a:cubicBezTo>
                      <a:pt x="1967" y="937"/>
                      <a:pt x="2039" y="932"/>
                      <a:pt x="2212" y="923"/>
                    </a:cubicBezTo>
                    <a:cubicBezTo>
                      <a:pt x="2680" y="897"/>
                      <a:pt x="3149" y="895"/>
                      <a:pt x="3619" y="893"/>
                    </a:cubicBezTo>
                    <a:close/>
                    <a:moveTo>
                      <a:pt x="869" y="15451"/>
                    </a:moveTo>
                    <a:cubicBezTo>
                      <a:pt x="1087" y="15628"/>
                      <a:pt x="1301" y="15795"/>
                      <a:pt x="1553" y="15918"/>
                    </a:cubicBezTo>
                    <a:cubicBezTo>
                      <a:pt x="1344" y="16312"/>
                      <a:pt x="1198" y="16739"/>
                      <a:pt x="980" y="17127"/>
                    </a:cubicBezTo>
                    <a:cubicBezTo>
                      <a:pt x="448" y="16859"/>
                      <a:pt x="657" y="15933"/>
                      <a:pt x="869" y="15451"/>
                    </a:cubicBezTo>
                    <a:close/>
                    <a:moveTo>
                      <a:pt x="3373" y="20409"/>
                    </a:moveTo>
                    <a:cubicBezTo>
                      <a:pt x="3407" y="20409"/>
                      <a:pt x="3441" y="20410"/>
                      <a:pt x="3475" y="20411"/>
                    </a:cubicBezTo>
                    <a:cubicBezTo>
                      <a:pt x="3469" y="20762"/>
                      <a:pt x="3445" y="21119"/>
                      <a:pt x="3391" y="21468"/>
                    </a:cubicBezTo>
                    <a:cubicBezTo>
                      <a:pt x="3144" y="21255"/>
                      <a:pt x="3072" y="20828"/>
                      <a:pt x="3038" y="20522"/>
                    </a:cubicBezTo>
                    <a:cubicBezTo>
                      <a:pt x="3035" y="20494"/>
                      <a:pt x="3035" y="20466"/>
                      <a:pt x="3033" y="20439"/>
                    </a:cubicBezTo>
                    <a:cubicBezTo>
                      <a:pt x="3146" y="20416"/>
                      <a:pt x="3259" y="20409"/>
                      <a:pt x="3373" y="20409"/>
                    </a:cubicBezTo>
                    <a:close/>
                    <a:moveTo>
                      <a:pt x="9629" y="291"/>
                    </a:moveTo>
                    <a:cubicBezTo>
                      <a:pt x="12626" y="291"/>
                      <a:pt x="14775" y="2044"/>
                      <a:pt x="17062" y="3866"/>
                    </a:cubicBezTo>
                    <a:cubicBezTo>
                      <a:pt x="19176" y="5550"/>
                      <a:pt x="21501" y="6710"/>
                      <a:pt x="24001" y="7708"/>
                    </a:cubicBezTo>
                    <a:cubicBezTo>
                      <a:pt x="25204" y="8187"/>
                      <a:pt x="26409" y="8627"/>
                      <a:pt x="27533" y="9275"/>
                    </a:cubicBezTo>
                    <a:cubicBezTo>
                      <a:pt x="28789" y="10000"/>
                      <a:pt x="29750" y="11018"/>
                      <a:pt x="30591" y="12182"/>
                    </a:cubicBezTo>
                    <a:cubicBezTo>
                      <a:pt x="32228" y="14449"/>
                      <a:pt x="34061" y="16541"/>
                      <a:pt x="35732" y="18774"/>
                    </a:cubicBezTo>
                    <a:cubicBezTo>
                      <a:pt x="37563" y="21216"/>
                      <a:pt x="37434" y="24184"/>
                      <a:pt x="35505" y="26538"/>
                    </a:cubicBezTo>
                    <a:lnTo>
                      <a:pt x="35506" y="26540"/>
                    </a:lnTo>
                    <a:cubicBezTo>
                      <a:pt x="34586" y="27664"/>
                      <a:pt x="33154" y="28318"/>
                      <a:pt x="31763" y="28318"/>
                    </a:cubicBezTo>
                    <a:cubicBezTo>
                      <a:pt x="30531" y="28318"/>
                      <a:pt x="29331" y="27806"/>
                      <a:pt x="28544" y="26655"/>
                    </a:cubicBezTo>
                    <a:cubicBezTo>
                      <a:pt x="27505" y="25141"/>
                      <a:pt x="27599" y="23072"/>
                      <a:pt x="26119" y="21935"/>
                    </a:cubicBezTo>
                    <a:lnTo>
                      <a:pt x="26119" y="21935"/>
                    </a:lnTo>
                    <a:cubicBezTo>
                      <a:pt x="26279" y="21976"/>
                      <a:pt x="26453" y="21993"/>
                      <a:pt x="26627" y="21993"/>
                    </a:cubicBezTo>
                    <a:cubicBezTo>
                      <a:pt x="26964" y="21993"/>
                      <a:pt x="27304" y="21929"/>
                      <a:pt x="27549" y="21841"/>
                    </a:cubicBezTo>
                    <a:cubicBezTo>
                      <a:pt x="27590" y="21826"/>
                      <a:pt x="27584" y="21763"/>
                      <a:pt x="27538" y="21763"/>
                    </a:cubicBezTo>
                    <a:cubicBezTo>
                      <a:pt x="27239" y="21756"/>
                      <a:pt x="26936" y="21752"/>
                      <a:pt x="26636" y="21728"/>
                    </a:cubicBezTo>
                    <a:cubicBezTo>
                      <a:pt x="26535" y="21721"/>
                      <a:pt x="26435" y="21701"/>
                      <a:pt x="26337" y="21677"/>
                    </a:cubicBezTo>
                    <a:cubicBezTo>
                      <a:pt x="26880" y="21551"/>
                      <a:pt x="27352" y="21300"/>
                      <a:pt x="27673" y="20865"/>
                    </a:cubicBezTo>
                    <a:cubicBezTo>
                      <a:pt x="27715" y="20809"/>
                      <a:pt x="27656" y="20730"/>
                      <a:pt x="27594" y="20730"/>
                    </a:cubicBezTo>
                    <a:cubicBezTo>
                      <a:pt x="27580" y="20730"/>
                      <a:pt x="27565" y="20735"/>
                      <a:pt x="27551" y="20745"/>
                    </a:cubicBezTo>
                    <a:cubicBezTo>
                      <a:pt x="26832" y="21282"/>
                      <a:pt x="26019" y="21499"/>
                      <a:pt x="25185" y="21499"/>
                    </a:cubicBezTo>
                    <a:cubicBezTo>
                      <a:pt x="23587" y="21499"/>
                      <a:pt x="21914" y="20700"/>
                      <a:pt x="20681" y="19816"/>
                    </a:cubicBezTo>
                    <a:cubicBezTo>
                      <a:pt x="19696" y="19112"/>
                      <a:pt x="18901" y="18430"/>
                      <a:pt x="17770" y="17944"/>
                    </a:cubicBezTo>
                    <a:cubicBezTo>
                      <a:pt x="16477" y="17388"/>
                      <a:pt x="15360" y="16700"/>
                      <a:pt x="14178" y="15950"/>
                    </a:cubicBezTo>
                    <a:cubicBezTo>
                      <a:pt x="13926" y="15791"/>
                      <a:pt x="13346" y="15261"/>
                      <a:pt x="13054" y="15261"/>
                    </a:cubicBezTo>
                    <a:cubicBezTo>
                      <a:pt x="12930" y="15261"/>
                      <a:pt x="12518" y="15458"/>
                      <a:pt x="12393" y="15503"/>
                    </a:cubicBezTo>
                    <a:cubicBezTo>
                      <a:pt x="12029" y="15632"/>
                      <a:pt x="11665" y="15689"/>
                      <a:pt x="11278" y="15724"/>
                    </a:cubicBezTo>
                    <a:cubicBezTo>
                      <a:pt x="11074" y="15743"/>
                      <a:pt x="10867" y="15750"/>
                      <a:pt x="10661" y="15750"/>
                    </a:cubicBezTo>
                    <a:cubicBezTo>
                      <a:pt x="10242" y="15750"/>
                      <a:pt x="9821" y="15724"/>
                      <a:pt x="9403" y="15724"/>
                    </a:cubicBezTo>
                    <a:cubicBezTo>
                      <a:pt x="8897" y="15724"/>
                      <a:pt x="8395" y="15762"/>
                      <a:pt x="7906" y="15930"/>
                    </a:cubicBezTo>
                    <a:cubicBezTo>
                      <a:pt x="7328" y="16129"/>
                      <a:pt x="6890" y="16654"/>
                      <a:pt x="6531" y="17123"/>
                    </a:cubicBezTo>
                    <a:cubicBezTo>
                      <a:pt x="5842" y="18029"/>
                      <a:pt x="5212" y="18899"/>
                      <a:pt x="4047" y="19191"/>
                    </a:cubicBezTo>
                    <a:cubicBezTo>
                      <a:pt x="4031" y="19195"/>
                      <a:pt x="4034" y="19219"/>
                      <a:pt x="4049" y="19219"/>
                    </a:cubicBezTo>
                    <a:cubicBezTo>
                      <a:pt x="4050" y="19219"/>
                      <a:pt x="4051" y="19219"/>
                      <a:pt x="4051" y="19219"/>
                    </a:cubicBezTo>
                    <a:cubicBezTo>
                      <a:pt x="4491" y="19171"/>
                      <a:pt x="4851" y="19021"/>
                      <a:pt x="5169" y="18814"/>
                    </a:cubicBezTo>
                    <a:lnTo>
                      <a:pt x="5169" y="18814"/>
                    </a:lnTo>
                    <a:cubicBezTo>
                      <a:pt x="5101" y="19418"/>
                      <a:pt x="5119" y="20015"/>
                      <a:pt x="4966" y="20610"/>
                    </a:cubicBezTo>
                    <a:cubicBezTo>
                      <a:pt x="4818" y="21187"/>
                      <a:pt x="4413" y="21549"/>
                      <a:pt x="3816" y="21597"/>
                    </a:cubicBezTo>
                    <a:cubicBezTo>
                      <a:pt x="3798" y="21598"/>
                      <a:pt x="3781" y="21599"/>
                      <a:pt x="3763" y="21599"/>
                    </a:cubicBezTo>
                    <a:cubicBezTo>
                      <a:pt x="3660" y="21599"/>
                      <a:pt x="3573" y="21576"/>
                      <a:pt x="3497" y="21538"/>
                    </a:cubicBezTo>
                    <a:cubicBezTo>
                      <a:pt x="3634" y="21133"/>
                      <a:pt x="3696" y="20732"/>
                      <a:pt x="3702" y="20302"/>
                    </a:cubicBezTo>
                    <a:cubicBezTo>
                      <a:pt x="3704" y="20243"/>
                      <a:pt x="3653" y="20189"/>
                      <a:pt x="3595" y="20189"/>
                    </a:cubicBezTo>
                    <a:cubicBezTo>
                      <a:pt x="3593" y="20189"/>
                      <a:pt x="3591" y="20189"/>
                      <a:pt x="3589" y="20189"/>
                    </a:cubicBezTo>
                    <a:cubicBezTo>
                      <a:pt x="3401" y="20196"/>
                      <a:pt x="3207" y="20206"/>
                      <a:pt x="3022" y="20248"/>
                    </a:cubicBezTo>
                    <a:cubicBezTo>
                      <a:pt x="3005" y="19825"/>
                      <a:pt x="3044" y="19396"/>
                      <a:pt x="3050" y="18973"/>
                    </a:cubicBezTo>
                    <a:cubicBezTo>
                      <a:pt x="3055" y="18591"/>
                      <a:pt x="3024" y="18210"/>
                      <a:pt x="3033" y="17826"/>
                    </a:cubicBezTo>
                    <a:cubicBezTo>
                      <a:pt x="3035" y="17744"/>
                      <a:pt x="3044" y="17665"/>
                      <a:pt x="3057" y="17587"/>
                    </a:cubicBezTo>
                    <a:cubicBezTo>
                      <a:pt x="3177" y="17665"/>
                      <a:pt x="3328" y="17703"/>
                      <a:pt x="3465" y="17703"/>
                    </a:cubicBezTo>
                    <a:cubicBezTo>
                      <a:pt x="3488" y="17703"/>
                      <a:pt x="3510" y="17702"/>
                      <a:pt x="3532" y="17700"/>
                    </a:cubicBezTo>
                    <a:cubicBezTo>
                      <a:pt x="3587" y="17696"/>
                      <a:pt x="3611" y="17604"/>
                      <a:pt x="3547" y="17595"/>
                    </a:cubicBezTo>
                    <a:cubicBezTo>
                      <a:pt x="3438" y="17578"/>
                      <a:pt x="3343" y="17541"/>
                      <a:pt x="3253" y="17480"/>
                    </a:cubicBezTo>
                    <a:cubicBezTo>
                      <a:pt x="3201" y="17445"/>
                      <a:pt x="3155" y="17401"/>
                      <a:pt x="3109" y="17360"/>
                    </a:cubicBezTo>
                    <a:cubicBezTo>
                      <a:pt x="3260" y="16833"/>
                      <a:pt x="3624" y="16395"/>
                      <a:pt x="3981" y="15976"/>
                    </a:cubicBezTo>
                    <a:cubicBezTo>
                      <a:pt x="4336" y="15558"/>
                      <a:pt x="4661" y="15126"/>
                      <a:pt x="5001" y="14715"/>
                    </a:cubicBezTo>
                    <a:cubicBezTo>
                      <a:pt x="5123" y="14590"/>
                      <a:pt x="5239" y="14460"/>
                      <a:pt x="5337" y="14326"/>
                    </a:cubicBezTo>
                    <a:cubicBezTo>
                      <a:pt x="5611" y="14024"/>
                      <a:pt x="5901" y="13747"/>
                      <a:pt x="6226" y="13509"/>
                    </a:cubicBezTo>
                    <a:lnTo>
                      <a:pt x="6226" y="13509"/>
                    </a:lnTo>
                    <a:cubicBezTo>
                      <a:pt x="6001" y="13871"/>
                      <a:pt x="5943" y="14342"/>
                      <a:pt x="6130" y="14736"/>
                    </a:cubicBezTo>
                    <a:cubicBezTo>
                      <a:pt x="6141" y="14759"/>
                      <a:pt x="6160" y="14768"/>
                      <a:pt x="6179" y="14768"/>
                    </a:cubicBezTo>
                    <a:cubicBezTo>
                      <a:pt x="6218" y="14768"/>
                      <a:pt x="6258" y="14731"/>
                      <a:pt x="6248" y="14686"/>
                    </a:cubicBezTo>
                    <a:cubicBezTo>
                      <a:pt x="6147" y="14229"/>
                      <a:pt x="6099" y="13810"/>
                      <a:pt x="6378" y="13403"/>
                    </a:cubicBezTo>
                    <a:cubicBezTo>
                      <a:pt x="6670" y="13208"/>
                      <a:pt x="6991" y="13043"/>
                      <a:pt x="7355" y="12925"/>
                    </a:cubicBezTo>
                    <a:cubicBezTo>
                      <a:pt x="8379" y="12592"/>
                      <a:pt x="9541" y="12566"/>
                      <a:pt x="10606" y="12424"/>
                    </a:cubicBezTo>
                    <a:cubicBezTo>
                      <a:pt x="11604" y="12291"/>
                      <a:pt x="12598" y="12121"/>
                      <a:pt x="13575" y="11884"/>
                    </a:cubicBezTo>
                    <a:cubicBezTo>
                      <a:pt x="13586" y="11883"/>
                      <a:pt x="13585" y="11866"/>
                      <a:pt x="13573" y="11866"/>
                    </a:cubicBezTo>
                    <a:cubicBezTo>
                      <a:pt x="11955" y="11912"/>
                      <a:pt x="10353" y="12152"/>
                      <a:pt x="8750" y="12365"/>
                    </a:cubicBezTo>
                    <a:cubicBezTo>
                      <a:pt x="7767" y="12496"/>
                      <a:pt x="6858" y="12666"/>
                      <a:pt x="6027" y="13235"/>
                    </a:cubicBezTo>
                    <a:cubicBezTo>
                      <a:pt x="5539" y="13568"/>
                      <a:pt x="5153" y="14011"/>
                      <a:pt x="4788" y="14473"/>
                    </a:cubicBezTo>
                    <a:cubicBezTo>
                      <a:pt x="4729" y="14394"/>
                      <a:pt x="4657" y="14318"/>
                      <a:pt x="4596" y="14254"/>
                    </a:cubicBezTo>
                    <a:cubicBezTo>
                      <a:pt x="4485" y="14135"/>
                      <a:pt x="4338" y="14037"/>
                      <a:pt x="4201" y="13950"/>
                    </a:cubicBezTo>
                    <a:cubicBezTo>
                      <a:pt x="4190" y="13944"/>
                      <a:pt x="4179" y="13941"/>
                      <a:pt x="4168" y="13941"/>
                    </a:cubicBezTo>
                    <a:cubicBezTo>
                      <a:pt x="4114" y="13941"/>
                      <a:pt x="4068" y="14016"/>
                      <a:pt x="4118" y="14059"/>
                    </a:cubicBezTo>
                    <a:cubicBezTo>
                      <a:pt x="4225" y="14156"/>
                      <a:pt x="4325" y="14259"/>
                      <a:pt x="4417" y="14370"/>
                    </a:cubicBezTo>
                    <a:cubicBezTo>
                      <a:pt x="4469" y="14435"/>
                      <a:pt x="4522" y="14497"/>
                      <a:pt x="4572" y="14562"/>
                    </a:cubicBezTo>
                    <a:cubicBezTo>
                      <a:pt x="4594" y="14592"/>
                      <a:pt x="4613" y="14621"/>
                      <a:pt x="4631" y="14651"/>
                    </a:cubicBezTo>
                    <a:cubicBezTo>
                      <a:pt x="4075" y="15190"/>
                      <a:pt x="3465" y="15686"/>
                      <a:pt x="2959" y="16266"/>
                    </a:cubicBezTo>
                    <a:cubicBezTo>
                      <a:pt x="2536" y="16754"/>
                      <a:pt x="2063" y="17175"/>
                      <a:pt x="1383" y="17203"/>
                    </a:cubicBezTo>
                    <a:cubicBezTo>
                      <a:pt x="1369" y="17203"/>
                      <a:pt x="1357" y="17203"/>
                      <a:pt x="1344" y="17203"/>
                    </a:cubicBezTo>
                    <a:cubicBezTo>
                      <a:pt x="1257" y="17203"/>
                      <a:pt x="1182" y="17193"/>
                      <a:pt x="1113" y="17175"/>
                    </a:cubicBezTo>
                    <a:cubicBezTo>
                      <a:pt x="1423" y="16800"/>
                      <a:pt x="1606" y="16345"/>
                      <a:pt x="1861" y="15926"/>
                    </a:cubicBezTo>
                    <a:cubicBezTo>
                      <a:pt x="1911" y="15845"/>
                      <a:pt x="1860" y="15756"/>
                      <a:pt x="1778" y="15724"/>
                    </a:cubicBezTo>
                    <a:cubicBezTo>
                      <a:pt x="1473" y="15606"/>
                      <a:pt x="1239" y="15399"/>
                      <a:pt x="987" y="15194"/>
                    </a:cubicBezTo>
                    <a:cubicBezTo>
                      <a:pt x="1379" y="14364"/>
                      <a:pt x="1821" y="13516"/>
                      <a:pt x="2333" y="12764"/>
                    </a:cubicBezTo>
                    <a:cubicBezTo>
                      <a:pt x="2344" y="12746"/>
                      <a:pt x="2357" y="12729"/>
                      <a:pt x="2370" y="12712"/>
                    </a:cubicBezTo>
                    <a:cubicBezTo>
                      <a:pt x="2458" y="12805"/>
                      <a:pt x="2560" y="12895"/>
                      <a:pt x="2695" y="12901"/>
                    </a:cubicBezTo>
                    <a:cubicBezTo>
                      <a:pt x="2695" y="12901"/>
                      <a:pt x="2696" y="12901"/>
                      <a:pt x="2697" y="12901"/>
                    </a:cubicBezTo>
                    <a:cubicBezTo>
                      <a:pt x="2743" y="12901"/>
                      <a:pt x="2748" y="12841"/>
                      <a:pt x="2717" y="12818"/>
                    </a:cubicBezTo>
                    <a:cubicBezTo>
                      <a:pt x="2658" y="12775"/>
                      <a:pt x="2588" y="12751"/>
                      <a:pt x="2527" y="12707"/>
                    </a:cubicBezTo>
                    <a:cubicBezTo>
                      <a:pt x="2493" y="12683"/>
                      <a:pt x="2456" y="12662"/>
                      <a:pt x="2419" y="12644"/>
                    </a:cubicBezTo>
                    <a:cubicBezTo>
                      <a:pt x="2514" y="12509"/>
                      <a:pt x="2615" y="12378"/>
                      <a:pt x="2719" y="12250"/>
                    </a:cubicBezTo>
                    <a:cubicBezTo>
                      <a:pt x="2772" y="12374"/>
                      <a:pt x="2865" y="12467"/>
                      <a:pt x="2994" y="12518"/>
                    </a:cubicBezTo>
                    <a:cubicBezTo>
                      <a:pt x="3003" y="12522"/>
                      <a:pt x="3011" y="12524"/>
                      <a:pt x="3018" y="12524"/>
                    </a:cubicBezTo>
                    <a:cubicBezTo>
                      <a:pt x="3077" y="12524"/>
                      <a:pt x="3105" y="12427"/>
                      <a:pt x="3048" y="12393"/>
                    </a:cubicBezTo>
                    <a:cubicBezTo>
                      <a:pt x="2939" y="12328"/>
                      <a:pt x="2844" y="12285"/>
                      <a:pt x="2776" y="12180"/>
                    </a:cubicBezTo>
                    <a:cubicBezTo>
                      <a:pt x="3292" y="11565"/>
                      <a:pt x="3898" y="11022"/>
                      <a:pt x="4502" y="10500"/>
                    </a:cubicBezTo>
                    <a:cubicBezTo>
                      <a:pt x="4537" y="10467"/>
                      <a:pt x="4576" y="10439"/>
                      <a:pt x="4613" y="10410"/>
                    </a:cubicBezTo>
                    <a:cubicBezTo>
                      <a:pt x="4692" y="10632"/>
                      <a:pt x="4840" y="10829"/>
                      <a:pt x="5067" y="10916"/>
                    </a:cubicBezTo>
                    <a:cubicBezTo>
                      <a:pt x="5078" y="10920"/>
                      <a:pt x="5089" y="10922"/>
                      <a:pt x="5098" y="10922"/>
                    </a:cubicBezTo>
                    <a:cubicBezTo>
                      <a:pt x="5170" y="10922"/>
                      <a:pt x="5196" y="10809"/>
                      <a:pt x="5132" y="10765"/>
                    </a:cubicBezTo>
                    <a:cubicBezTo>
                      <a:pt x="4955" y="10641"/>
                      <a:pt x="4822" y="10499"/>
                      <a:pt x="4742" y="10308"/>
                    </a:cubicBezTo>
                    <a:cubicBezTo>
                      <a:pt x="4848" y="10229"/>
                      <a:pt x="4955" y="10157"/>
                      <a:pt x="5064" y="10090"/>
                    </a:cubicBezTo>
                    <a:cubicBezTo>
                      <a:pt x="5145" y="10256"/>
                      <a:pt x="5217" y="10426"/>
                      <a:pt x="5319" y="10584"/>
                    </a:cubicBezTo>
                    <a:cubicBezTo>
                      <a:pt x="5333" y="10606"/>
                      <a:pt x="5354" y="10615"/>
                      <a:pt x="5375" y="10615"/>
                    </a:cubicBezTo>
                    <a:cubicBezTo>
                      <a:pt x="5424" y="10615"/>
                      <a:pt x="5472" y="10565"/>
                      <a:pt x="5437" y="10513"/>
                    </a:cubicBezTo>
                    <a:cubicBezTo>
                      <a:pt x="5335" y="10358"/>
                      <a:pt x="5234" y="10205"/>
                      <a:pt x="5123" y="10055"/>
                    </a:cubicBezTo>
                    <a:cubicBezTo>
                      <a:pt x="6025" y="9532"/>
                      <a:pt x="7028" y="9430"/>
                      <a:pt x="8120" y="9427"/>
                    </a:cubicBezTo>
                    <a:cubicBezTo>
                      <a:pt x="10432" y="9421"/>
                      <a:pt x="12668" y="9174"/>
                      <a:pt x="14928" y="8652"/>
                    </a:cubicBezTo>
                    <a:cubicBezTo>
                      <a:pt x="14961" y="8645"/>
                      <a:pt x="14952" y="8595"/>
                      <a:pt x="14921" y="8595"/>
                    </a:cubicBezTo>
                    <a:cubicBezTo>
                      <a:pt x="14833" y="8593"/>
                      <a:pt x="14746" y="8592"/>
                      <a:pt x="14659" y="8592"/>
                    </a:cubicBezTo>
                    <a:cubicBezTo>
                      <a:pt x="13165" y="8592"/>
                      <a:pt x="11679" y="8920"/>
                      <a:pt x="10194" y="9035"/>
                    </a:cubicBezTo>
                    <a:cubicBezTo>
                      <a:pt x="9819" y="9063"/>
                      <a:pt x="9445" y="9069"/>
                      <a:pt x="9070" y="9069"/>
                    </a:cubicBezTo>
                    <a:cubicBezTo>
                      <a:pt x="8772" y="9069"/>
                      <a:pt x="8473" y="9065"/>
                      <a:pt x="8175" y="9065"/>
                    </a:cubicBezTo>
                    <a:cubicBezTo>
                      <a:pt x="7475" y="9065"/>
                      <a:pt x="6776" y="9087"/>
                      <a:pt x="6082" y="9235"/>
                    </a:cubicBezTo>
                    <a:cubicBezTo>
                      <a:pt x="4968" y="9471"/>
                      <a:pt x="4101" y="10295"/>
                      <a:pt x="3310" y="11077"/>
                    </a:cubicBezTo>
                    <a:cubicBezTo>
                      <a:pt x="4134" y="9386"/>
                      <a:pt x="4663" y="7459"/>
                      <a:pt x="6620" y="6836"/>
                    </a:cubicBezTo>
                    <a:cubicBezTo>
                      <a:pt x="7873" y="6435"/>
                      <a:pt x="9203" y="6234"/>
                      <a:pt x="10486" y="5947"/>
                    </a:cubicBezTo>
                    <a:cubicBezTo>
                      <a:pt x="11210" y="5786"/>
                      <a:pt x="11936" y="5627"/>
                      <a:pt x="12650" y="5422"/>
                    </a:cubicBezTo>
                    <a:cubicBezTo>
                      <a:pt x="12759" y="5391"/>
                      <a:pt x="12866" y="5367"/>
                      <a:pt x="12971" y="5343"/>
                    </a:cubicBezTo>
                    <a:cubicBezTo>
                      <a:pt x="12981" y="5344"/>
                      <a:pt x="12991" y="5345"/>
                      <a:pt x="13001" y="5345"/>
                    </a:cubicBezTo>
                    <a:cubicBezTo>
                      <a:pt x="13037" y="5345"/>
                      <a:pt x="13068" y="5336"/>
                      <a:pt x="13093" y="5319"/>
                    </a:cubicBezTo>
                    <a:cubicBezTo>
                      <a:pt x="13411" y="5259"/>
                      <a:pt x="13718" y="5235"/>
                      <a:pt x="14022" y="5235"/>
                    </a:cubicBezTo>
                    <a:cubicBezTo>
                      <a:pt x="14612" y="5235"/>
                      <a:pt x="15194" y="5324"/>
                      <a:pt x="15837" y="5413"/>
                    </a:cubicBezTo>
                    <a:cubicBezTo>
                      <a:pt x="15838" y="5413"/>
                      <a:pt x="15840" y="5413"/>
                      <a:pt x="15841" y="5413"/>
                    </a:cubicBezTo>
                    <a:cubicBezTo>
                      <a:pt x="15864" y="5413"/>
                      <a:pt x="15873" y="5379"/>
                      <a:pt x="15848" y="5372"/>
                    </a:cubicBezTo>
                    <a:cubicBezTo>
                      <a:pt x="15130" y="5189"/>
                      <a:pt x="14455" y="5005"/>
                      <a:pt x="13722" y="5005"/>
                    </a:cubicBezTo>
                    <a:cubicBezTo>
                      <a:pt x="13652" y="5005"/>
                      <a:pt x="13581" y="5007"/>
                      <a:pt x="13509" y="5010"/>
                    </a:cubicBezTo>
                    <a:cubicBezTo>
                      <a:pt x="13387" y="5016"/>
                      <a:pt x="13265" y="5029"/>
                      <a:pt x="13141" y="5045"/>
                    </a:cubicBezTo>
                    <a:cubicBezTo>
                      <a:pt x="13121" y="5018"/>
                      <a:pt x="13091" y="4992"/>
                      <a:pt x="13045" y="4981"/>
                    </a:cubicBezTo>
                    <a:cubicBezTo>
                      <a:pt x="11968" y="4724"/>
                      <a:pt x="11217" y="3889"/>
                      <a:pt x="10214" y="3476"/>
                    </a:cubicBezTo>
                    <a:cubicBezTo>
                      <a:pt x="9578" y="3214"/>
                      <a:pt x="8909" y="3144"/>
                      <a:pt x="8233" y="3144"/>
                    </a:cubicBezTo>
                    <a:cubicBezTo>
                      <a:pt x="7597" y="3144"/>
                      <a:pt x="6954" y="3205"/>
                      <a:pt x="6324" y="3227"/>
                    </a:cubicBezTo>
                    <a:cubicBezTo>
                      <a:pt x="6232" y="3230"/>
                      <a:pt x="6139" y="3232"/>
                      <a:pt x="6047" y="3232"/>
                    </a:cubicBezTo>
                    <a:cubicBezTo>
                      <a:pt x="5211" y="3232"/>
                      <a:pt x="4356" y="3106"/>
                      <a:pt x="3556" y="2880"/>
                    </a:cubicBezTo>
                    <a:cubicBezTo>
                      <a:pt x="3098" y="2750"/>
                      <a:pt x="2686" y="2534"/>
                      <a:pt x="2344" y="2201"/>
                    </a:cubicBezTo>
                    <a:cubicBezTo>
                      <a:pt x="2090" y="1956"/>
                      <a:pt x="1993" y="1616"/>
                      <a:pt x="1954" y="1277"/>
                    </a:cubicBezTo>
                    <a:cubicBezTo>
                      <a:pt x="1954" y="1272"/>
                      <a:pt x="1952" y="1266"/>
                      <a:pt x="1952" y="1261"/>
                    </a:cubicBezTo>
                    <a:lnTo>
                      <a:pt x="1952" y="1261"/>
                    </a:lnTo>
                    <a:cubicBezTo>
                      <a:pt x="1996" y="1340"/>
                      <a:pt x="2059" y="1416"/>
                      <a:pt x="2155" y="1503"/>
                    </a:cubicBezTo>
                    <a:cubicBezTo>
                      <a:pt x="2305" y="1638"/>
                      <a:pt x="2497" y="1723"/>
                      <a:pt x="2689" y="1778"/>
                    </a:cubicBezTo>
                    <a:cubicBezTo>
                      <a:pt x="2823" y="1818"/>
                      <a:pt x="2968" y="1837"/>
                      <a:pt x="3114" y="1837"/>
                    </a:cubicBezTo>
                    <a:cubicBezTo>
                      <a:pt x="3248" y="1837"/>
                      <a:pt x="3383" y="1820"/>
                      <a:pt x="3508" y="1789"/>
                    </a:cubicBezTo>
                    <a:cubicBezTo>
                      <a:pt x="3567" y="1775"/>
                      <a:pt x="3604" y="1719"/>
                      <a:pt x="3606" y="1660"/>
                    </a:cubicBezTo>
                    <a:cubicBezTo>
                      <a:pt x="3615" y="1386"/>
                      <a:pt x="3792" y="1141"/>
                      <a:pt x="3892" y="889"/>
                    </a:cubicBezTo>
                    <a:cubicBezTo>
                      <a:pt x="4201" y="888"/>
                      <a:pt x="4508" y="884"/>
                      <a:pt x="4816" y="873"/>
                    </a:cubicBezTo>
                    <a:cubicBezTo>
                      <a:pt x="6243" y="819"/>
                      <a:pt x="7645" y="413"/>
                      <a:pt x="9072" y="311"/>
                    </a:cubicBezTo>
                    <a:cubicBezTo>
                      <a:pt x="9261" y="298"/>
                      <a:pt x="9446" y="291"/>
                      <a:pt x="9629" y="291"/>
                    </a:cubicBezTo>
                    <a:close/>
                    <a:moveTo>
                      <a:pt x="9724" y="0"/>
                    </a:moveTo>
                    <a:cubicBezTo>
                      <a:pt x="8417" y="0"/>
                      <a:pt x="7104" y="253"/>
                      <a:pt x="5814" y="457"/>
                    </a:cubicBezTo>
                    <a:cubicBezTo>
                      <a:pt x="4955" y="592"/>
                      <a:pt x="4099" y="588"/>
                      <a:pt x="3231" y="594"/>
                    </a:cubicBezTo>
                    <a:cubicBezTo>
                      <a:pt x="3219" y="594"/>
                      <a:pt x="3207" y="594"/>
                      <a:pt x="3196" y="594"/>
                    </a:cubicBezTo>
                    <a:cubicBezTo>
                      <a:pt x="2977" y="594"/>
                      <a:pt x="2736" y="578"/>
                      <a:pt x="2496" y="578"/>
                    </a:cubicBezTo>
                    <a:cubicBezTo>
                      <a:pt x="2247" y="578"/>
                      <a:pt x="2000" y="595"/>
                      <a:pt x="1782" y="664"/>
                    </a:cubicBezTo>
                    <a:cubicBezTo>
                      <a:pt x="1710" y="686"/>
                      <a:pt x="1675" y="742"/>
                      <a:pt x="1667" y="814"/>
                    </a:cubicBezTo>
                    <a:cubicBezTo>
                      <a:pt x="1479" y="2710"/>
                      <a:pt x="3281" y="3240"/>
                      <a:pt x="4820" y="3452"/>
                    </a:cubicBezTo>
                    <a:cubicBezTo>
                      <a:pt x="5243" y="3511"/>
                      <a:pt x="5666" y="3529"/>
                      <a:pt x="6089" y="3529"/>
                    </a:cubicBezTo>
                    <a:cubicBezTo>
                      <a:pt x="6756" y="3529"/>
                      <a:pt x="7424" y="3484"/>
                      <a:pt x="8091" y="3484"/>
                    </a:cubicBezTo>
                    <a:cubicBezTo>
                      <a:pt x="8506" y="3484"/>
                      <a:pt x="8920" y="3502"/>
                      <a:pt x="9334" y="3558"/>
                    </a:cubicBezTo>
                    <a:cubicBezTo>
                      <a:pt x="10523" y="3719"/>
                      <a:pt x="11386" y="4705"/>
                      <a:pt x="12463" y="5177"/>
                    </a:cubicBezTo>
                    <a:cubicBezTo>
                      <a:pt x="11966" y="5293"/>
                      <a:pt x="11472" y="5444"/>
                      <a:pt x="10992" y="5552"/>
                    </a:cubicBezTo>
                    <a:cubicBezTo>
                      <a:pt x="9460" y="5895"/>
                      <a:pt x="7876" y="6125"/>
                      <a:pt x="6376" y="6592"/>
                    </a:cubicBezTo>
                    <a:cubicBezTo>
                      <a:pt x="5603" y="6832"/>
                      <a:pt x="4988" y="7237"/>
                      <a:pt x="4533" y="7897"/>
                    </a:cubicBezTo>
                    <a:cubicBezTo>
                      <a:pt x="3794" y="8967"/>
                      <a:pt x="3257" y="10353"/>
                      <a:pt x="2820" y="11585"/>
                    </a:cubicBezTo>
                    <a:cubicBezTo>
                      <a:pt x="2026" y="12478"/>
                      <a:pt x="1518" y="13476"/>
                      <a:pt x="956" y="14549"/>
                    </a:cubicBezTo>
                    <a:cubicBezTo>
                      <a:pt x="555" y="15312"/>
                      <a:pt x="0" y="16137"/>
                      <a:pt x="411" y="17014"/>
                    </a:cubicBezTo>
                    <a:cubicBezTo>
                      <a:pt x="586" y="17388"/>
                      <a:pt x="1002" y="17543"/>
                      <a:pt x="1413" y="17543"/>
                    </a:cubicBezTo>
                    <a:cubicBezTo>
                      <a:pt x="1647" y="17543"/>
                      <a:pt x="1880" y="17493"/>
                      <a:pt x="2065" y="17402"/>
                    </a:cubicBezTo>
                    <a:cubicBezTo>
                      <a:pt x="2512" y="17182"/>
                      <a:pt x="2891" y="16835"/>
                      <a:pt x="3247" y="16462"/>
                    </a:cubicBezTo>
                    <a:lnTo>
                      <a:pt x="3247" y="16462"/>
                    </a:lnTo>
                    <a:cubicBezTo>
                      <a:pt x="2939" y="16939"/>
                      <a:pt x="2737" y="17447"/>
                      <a:pt x="2722" y="18118"/>
                    </a:cubicBezTo>
                    <a:cubicBezTo>
                      <a:pt x="2704" y="18927"/>
                      <a:pt x="2303" y="21545"/>
                      <a:pt x="3458" y="21845"/>
                    </a:cubicBezTo>
                    <a:cubicBezTo>
                      <a:pt x="3614" y="21886"/>
                      <a:pt x="3759" y="21905"/>
                      <a:pt x="3893" y="21905"/>
                    </a:cubicBezTo>
                    <a:cubicBezTo>
                      <a:pt x="5264" y="21905"/>
                      <a:pt x="5486" y="19897"/>
                      <a:pt x="5358" y="18801"/>
                    </a:cubicBezTo>
                    <a:cubicBezTo>
                      <a:pt x="5352" y="18761"/>
                      <a:pt x="5330" y="18735"/>
                      <a:pt x="5302" y="18722"/>
                    </a:cubicBezTo>
                    <a:cubicBezTo>
                      <a:pt x="6228" y="18040"/>
                      <a:pt x="6771" y="16861"/>
                      <a:pt x="7849" y="16279"/>
                    </a:cubicBezTo>
                    <a:cubicBezTo>
                      <a:pt x="8247" y="16063"/>
                      <a:pt x="8707" y="16003"/>
                      <a:pt x="9187" y="16003"/>
                    </a:cubicBezTo>
                    <a:cubicBezTo>
                      <a:pt x="9794" y="16003"/>
                      <a:pt x="10434" y="16099"/>
                      <a:pt x="11024" y="16099"/>
                    </a:cubicBezTo>
                    <a:cubicBezTo>
                      <a:pt x="11227" y="16099"/>
                      <a:pt x="11425" y="16088"/>
                      <a:pt x="11613" y="16057"/>
                    </a:cubicBezTo>
                    <a:cubicBezTo>
                      <a:pt x="12067" y="15983"/>
                      <a:pt x="12576" y="15710"/>
                      <a:pt x="13038" y="15710"/>
                    </a:cubicBezTo>
                    <a:cubicBezTo>
                      <a:pt x="13205" y="15710"/>
                      <a:pt x="13366" y="15746"/>
                      <a:pt x="13516" y="15841"/>
                    </a:cubicBezTo>
                    <a:cubicBezTo>
                      <a:pt x="14141" y="16238"/>
                      <a:pt x="14701" y="16752"/>
                      <a:pt x="15320" y="17164"/>
                    </a:cubicBezTo>
                    <a:cubicBezTo>
                      <a:pt x="16401" y="17879"/>
                      <a:pt x="17637" y="18265"/>
                      <a:pt x="18766" y="18890"/>
                    </a:cubicBezTo>
                    <a:cubicBezTo>
                      <a:pt x="19965" y="19553"/>
                      <a:pt x="20838" y="20588"/>
                      <a:pt x="22142" y="21106"/>
                    </a:cubicBezTo>
                    <a:cubicBezTo>
                      <a:pt x="22929" y="21418"/>
                      <a:pt x="24197" y="21778"/>
                      <a:pt x="25364" y="21778"/>
                    </a:cubicBezTo>
                    <a:cubicBezTo>
                      <a:pt x="25454" y="21778"/>
                      <a:pt x="25544" y="21775"/>
                      <a:pt x="25633" y="21771"/>
                    </a:cubicBezTo>
                    <a:cubicBezTo>
                      <a:pt x="27353" y="22992"/>
                      <a:pt x="27145" y="25411"/>
                      <a:pt x="28266" y="27052"/>
                    </a:cubicBezTo>
                    <a:cubicBezTo>
                      <a:pt x="29095" y="28264"/>
                      <a:pt x="30482" y="28764"/>
                      <a:pt x="31882" y="28764"/>
                    </a:cubicBezTo>
                    <a:cubicBezTo>
                      <a:pt x="32187" y="28764"/>
                      <a:pt x="32493" y="28740"/>
                      <a:pt x="32794" y="28695"/>
                    </a:cubicBezTo>
                    <a:cubicBezTo>
                      <a:pt x="34708" y="28409"/>
                      <a:pt x="36242" y="26782"/>
                      <a:pt x="36968" y="25060"/>
                    </a:cubicBezTo>
                    <a:cubicBezTo>
                      <a:pt x="37898" y="22854"/>
                      <a:pt x="37630" y="20751"/>
                      <a:pt x="36290" y="18792"/>
                    </a:cubicBezTo>
                    <a:cubicBezTo>
                      <a:pt x="35667" y="17881"/>
                      <a:pt x="34897" y="17075"/>
                      <a:pt x="34182" y="16236"/>
                    </a:cubicBezTo>
                    <a:lnTo>
                      <a:pt x="34183" y="16236"/>
                    </a:lnTo>
                    <a:cubicBezTo>
                      <a:pt x="33174" y="15052"/>
                      <a:pt x="32238" y="13801"/>
                      <a:pt x="31247" y="12600"/>
                    </a:cubicBezTo>
                    <a:cubicBezTo>
                      <a:pt x="29680" y="10700"/>
                      <a:pt x="28185" y="9238"/>
                      <a:pt x="25918" y="8220"/>
                    </a:cubicBezTo>
                    <a:cubicBezTo>
                      <a:pt x="23308" y="7050"/>
                      <a:pt x="20633" y="6145"/>
                      <a:pt x="18295" y="4450"/>
                    </a:cubicBezTo>
                    <a:cubicBezTo>
                      <a:pt x="16161" y="2905"/>
                      <a:pt x="14289" y="875"/>
                      <a:pt x="11652" y="220"/>
                    </a:cubicBezTo>
                    <a:cubicBezTo>
                      <a:pt x="11013" y="62"/>
                      <a:pt x="10369" y="0"/>
                      <a:pt x="97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56"/>
              <p:cNvSpPr/>
              <p:nvPr/>
            </p:nvSpPr>
            <p:spPr>
              <a:xfrm>
                <a:off x="1250500" y="3823850"/>
                <a:ext cx="18375" cy="27825"/>
              </a:xfrm>
              <a:custGeom>
                <a:rect b="b" l="l" r="r" t="t"/>
                <a:pathLst>
                  <a:path extrusionOk="0" h="1113" w="735">
                    <a:moveTo>
                      <a:pt x="612" y="0"/>
                    </a:moveTo>
                    <a:cubicBezTo>
                      <a:pt x="602" y="0"/>
                      <a:pt x="591" y="2"/>
                      <a:pt x="581" y="6"/>
                    </a:cubicBezTo>
                    <a:lnTo>
                      <a:pt x="579" y="6"/>
                    </a:lnTo>
                    <a:cubicBezTo>
                      <a:pt x="230" y="152"/>
                      <a:pt x="91" y="677"/>
                      <a:pt x="14" y="1013"/>
                    </a:cubicBezTo>
                    <a:cubicBezTo>
                      <a:pt x="0" y="1071"/>
                      <a:pt x="47" y="1112"/>
                      <a:pt x="93" y="1112"/>
                    </a:cubicBezTo>
                    <a:cubicBezTo>
                      <a:pt x="118" y="1112"/>
                      <a:pt x="142" y="1101"/>
                      <a:pt x="158" y="1074"/>
                    </a:cubicBezTo>
                    <a:cubicBezTo>
                      <a:pt x="252" y="915"/>
                      <a:pt x="346" y="757"/>
                      <a:pt x="437" y="594"/>
                    </a:cubicBezTo>
                    <a:cubicBezTo>
                      <a:pt x="524" y="437"/>
                      <a:pt x="653" y="309"/>
                      <a:pt x="714" y="139"/>
                    </a:cubicBezTo>
                    <a:cubicBezTo>
                      <a:pt x="735" y="77"/>
                      <a:pt x="676" y="0"/>
                      <a:pt x="6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56"/>
              <p:cNvSpPr/>
              <p:nvPr/>
            </p:nvSpPr>
            <p:spPr>
              <a:xfrm>
                <a:off x="1338275" y="3732100"/>
                <a:ext cx="30950" cy="12875"/>
              </a:xfrm>
              <a:custGeom>
                <a:rect b="b" l="l" r="r" t="t"/>
                <a:pathLst>
                  <a:path extrusionOk="0" h="515" w="1238">
                    <a:moveTo>
                      <a:pt x="41" y="1"/>
                    </a:moveTo>
                    <a:cubicBezTo>
                      <a:pt x="6" y="1"/>
                      <a:pt x="1" y="51"/>
                      <a:pt x="32" y="60"/>
                    </a:cubicBezTo>
                    <a:cubicBezTo>
                      <a:pt x="417" y="165"/>
                      <a:pt x="740" y="396"/>
                      <a:pt x="1117" y="511"/>
                    </a:cubicBezTo>
                    <a:cubicBezTo>
                      <a:pt x="1125" y="513"/>
                      <a:pt x="1133" y="515"/>
                      <a:pt x="1141" y="515"/>
                    </a:cubicBezTo>
                    <a:cubicBezTo>
                      <a:pt x="1205" y="515"/>
                      <a:pt x="1237" y="429"/>
                      <a:pt x="1193" y="380"/>
                    </a:cubicBezTo>
                    <a:cubicBezTo>
                      <a:pt x="912" y="58"/>
                      <a:pt x="441" y="16"/>
                      <a:pt x="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56"/>
              <p:cNvSpPr/>
              <p:nvPr/>
            </p:nvSpPr>
            <p:spPr>
              <a:xfrm>
                <a:off x="1074000" y="3861625"/>
                <a:ext cx="6475" cy="18675"/>
              </a:xfrm>
              <a:custGeom>
                <a:rect b="b" l="l" r="r" t="t"/>
                <a:pathLst>
                  <a:path extrusionOk="0" h="747" w="259">
                    <a:moveTo>
                      <a:pt x="50" y="1"/>
                    </a:moveTo>
                    <a:cubicBezTo>
                      <a:pt x="25" y="1"/>
                      <a:pt x="0" y="21"/>
                      <a:pt x="9" y="55"/>
                    </a:cubicBezTo>
                    <a:cubicBezTo>
                      <a:pt x="61" y="267"/>
                      <a:pt x="70" y="482"/>
                      <a:pt x="100" y="696"/>
                    </a:cubicBezTo>
                    <a:cubicBezTo>
                      <a:pt x="104" y="732"/>
                      <a:pt x="128" y="747"/>
                      <a:pt x="155" y="747"/>
                    </a:cubicBezTo>
                    <a:cubicBezTo>
                      <a:pt x="191" y="747"/>
                      <a:pt x="232" y="719"/>
                      <a:pt x="236" y="678"/>
                    </a:cubicBezTo>
                    <a:cubicBezTo>
                      <a:pt x="259" y="454"/>
                      <a:pt x="177" y="236"/>
                      <a:pt x="94" y="31"/>
                    </a:cubicBezTo>
                    <a:cubicBezTo>
                      <a:pt x="86" y="10"/>
                      <a:pt x="68" y="1"/>
                      <a:pt x="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56"/>
              <p:cNvSpPr/>
              <p:nvPr/>
            </p:nvSpPr>
            <p:spPr>
              <a:xfrm>
                <a:off x="1049600" y="3717225"/>
                <a:ext cx="14700" cy="24150"/>
              </a:xfrm>
              <a:custGeom>
                <a:rect b="b" l="l" r="r" t="t"/>
                <a:pathLst>
                  <a:path extrusionOk="0" h="966" w="588">
                    <a:moveTo>
                      <a:pt x="102" y="0"/>
                    </a:moveTo>
                    <a:cubicBezTo>
                      <a:pt x="80" y="0"/>
                      <a:pt x="60" y="11"/>
                      <a:pt x="56" y="36"/>
                    </a:cubicBezTo>
                    <a:cubicBezTo>
                      <a:pt x="0" y="383"/>
                      <a:pt x="135" y="810"/>
                      <a:pt x="481" y="960"/>
                    </a:cubicBezTo>
                    <a:cubicBezTo>
                      <a:pt x="488" y="964"/>
                      <a:pt x="497" y="965"/>
                      <a:pt x="505" y="965"/>
                    </a:cubicBezTo>
                    <a:cubicBezTo>
                      <a:pt x="549" y="965"/>
                      <a:pt x="588" y="914"/>
                      <a:pt x="545" y="875"/>
                    </a:cubicBezTo>
                    <a:cubicBezTo>
                      <a:pt x="292" y="648"/>
                      <a:pt x="115" y="407"/>
                      <a:pt x="154" y="49"/>
                    </a:cubicBezTo>
                    <a:cubicBezTo>
                      <a:pt x="157" y="18"/>
                      <a:pt x="129" y="0"/>
                      <a:pt x="1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56"/>
              <p:cNvSpPr/>
              <p:nvPr/>
            </p:nvSpPr>
            <p:spPr>
              <a:xfrm>
                <a:off x="1054825" y="3712800"/>
                <a:ext cx="15600" cy="19375"/>
              </a:xfrm>
              <a:custGeom>
                <a:rect b="b" l="l" r="r" t="t"/>
                <a:pathLst>
                  <a:path extrusionOk="0" h="775" w="624">
                    <a:moveTo>
                      <a:pt x="69" y="1"/>
                    </a:moveTo>
                    <a:cubicBezTo>
                      <a:pt x="35" y="1"/>
                      <a:pt x="1" y="28"/>
                      <a:pt x="17" y="67"/>
                    </a:cubicBezTo>
                    <a:cubicBezTo>
                      <a:pt x="72" y="209"/>
                      <a:pt x="140" y="344"/>
                      <a:pt x="220" y="475"/>
                    </a:cubicBezTo>
                    <a:cubicBezTo>
                      <a:pt x="285" y="579"/>
                      <a:pt x="377" y="752"/>
                      <a:pt x="506" y="773"/>
                    </a:cubicBezTo>
                    <a:cubicBezTo>
                      <a:pt x="513" y="774"/>
                      <a:pt x="520" y="774"/>
                      <a:pt x="526" y="774"/>
                    </a:cubicBezTo>
                    <a:cubicBezTo>
                      <a:pt x="587" y="774"/>
                      <a:pt x="624" y="727"/>
                      <a:pt x="615" y="664"/>
                    </a:cubicBezTo>
                    <a:cubicBezTo>
                      <a:pt x="601" y="555"/>
                      <a:pt x="477" y="466"/>
                      <a:pt x="403" y="390"/>
                    </a:cubicBezTo>
                    <a:cubicBezTo>
                      <a:pt x="294" y="279"/>
                      <a:pt x="200" y="156"/>
                      <a:pt x="115" y="24"/>
                    </a:cubicBezTo>
                    <a:cubicBezTo>
                      <a:pt x="104" y="8"/>
                      <a:pt x="86" y="1"/>
                      <a:pt x="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56"/>
              <p:cNvSpPr/>
              <p:nvPr/>
            </p:nvSpPr>
            <p:spPr>
              <a:xfrm>
                <a:off x="1179975" y="3537450"/>
                <a:ext cx="13900" cy="25525"/>
              </a:xfrm>
              <a:custGeom>
                <a:rect b="b" l="l" r="r" t="t"/>
                <a:pathLst>
                  <a:path extrusionOk="0" h="1021" w="556">
                    <a:moveTo>
                      <a:pt x="424" y="1"/>
                    </a:moveTo>
                    <a:cubicBezTo>
                      <a:pt x="403" y="1"/>
                      <a:pt x="383" y="6"/>
                      <a:pt x="366" y="20"/>
                    </a:cubicBezTo>
                    <a:cubicBezTo>
                      <a:pt x="91" y="245"/>
                      <a:pt x="0" y="606"/>
                      <a:pt x="9" y="950"/>
                    </a:cubicBezTo>
                    <a:cubicBezTo>
                      <a:pt x="10" y="997"/>
                      <a:pt x="46" y="1020"/>
                      <a:pt x="82" y="1020"/>
                    </a:cubicBezTo>
                    <a:cubicBezTo>
                      <a:pt x="118" y="1020"/>
                      <a:pt x="154" y="997"/>
                      <a:pt x="157" y="950"/>
                    </a:cubicBezTo>
                    <a:cubicBezTo>
                      <a:pt x="176" y="624"/>
                      <a:pt x="314" y="382"/>
                      <a:pt x="504" y="127"/>
                    </a:cubicBezTo>
                    <a:cubicBezTo>
                      <a:pt x="555" y="62"/>
                      <a:pt x="490" y="1"/>
                      <a:pt x="4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56"/>
              <p:cNvSpPr/>
              <p:nvPr/>
            </p:nvSpPr>
            <p:spPr>
              <a:xfrm>
                <a:off x="1190550" y="3536100"/>
                <a:ext cx="13850" cy="20475"/>
              </a:xfrm>
              <a:custGeom>
                <a:rect b="b" l="l" r="r" t="t"/>
                <a:pathLst>
                  <a:path extrusionOk="0" h="819" w="554">
                    <a:moveTo>
                      <a:pt x="475" y="0"/>
                    </a:moveTo>
                    <a:cubicBezTo>
                      <a:pt x="440" y="0"/>
                      <a:pt x="402" y="20"/>
                      <a:pt x="386" y="57"/>
                    </a:cubicBezTo>
                    <a:cubicBezTo>
                      <a:pt x="342" y="174"/>
                      <a:pt x="324" y="299"/>
                      <a:pt x="274" y="414"/>
                    </a:cubicBezTo>
                    <a:cubicBezTo>
                      <a:pt x="220" y="542"/>
                      <a:pt x="133" y="649"/>
                      <a:pt x="32" y="741"/>
                    </a:cubicBezTo>
                    <a:cubicBezTo>
                      <a:pt x="1" y="769"/>
                      <a:pt x="30" y="818"/>
                      <a:pt x="64" y="818"/>
                    </a:cubicBezTo>
                    <a:cubicBezTo>
                      <a:pt x="71" y="818"/>
                      <a:pt x="78" y="816"/>
                      <a:pt x="85" y="811"/>
                    </a:cubicBezTo>
                    <a:cubicBezTo>
                      <a:pt x="327" y="651"/>
                      <a:pt x="538" y="379"/>
                      <a:pt x="551" y="80"/>
                    </a:cubicBezTo>
                    <a:cubicBezTo>
                      <a:pt x="554" y="26"/>
                      <a:pt x="516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56"/>
              <p:cNvSpPr/>
              <p:nvPr/>
            </p:nvSpPr>
            <p:spPr>
              <a:xfrm>
                <a:off x="1616850" y="4094375"/>
                <a:ext cx="31300" cy="56550"/>
              </a:xfrm>
              <a:custGeom>
                <a:rect b="b" l="l" r="r" t="t"/>
                <a:pathLst>
                  <a:path extrusionOk="0" h="2262" w="1252">
                    <a:moveTo>
                      <a:pt x="36" y="1"/>
                    </a:moveTo>
                    <a:cubicBezTo>
                      <a:pt x="17" y="1"/>
                      <a:pt x="1" y="23"/>
                      <a:pt x="19" y="42"/>
                    </a:cubicBezTo>
                    <a:cubicBezTo>
                      <a:pt x="611" y="650"/>
                      <a:pt x="500" y="1622"/>
                      <a:pt x="1063" y="2230"/>
                    </a:cubicBezTo>
                    <a:cubicBezTo>
                      <a:pt x="1084" y="2252"/>
                      <a:pt x="1106" y="2261"/>
                      <a:pt x="1129" y="2261"/>
                    </a:cubicBezTo>
                    <a:cubicBezTo>
                      <a:pt x="1193" y="2261"/>
                      <a:pt x="1251" y="2181"/>
                      <a:pt x="1217" y="2110"/>
                    </a:cubicBezTo>
                    <a:cubicBezTo>
                      <a:pt x="886" y="1411"/>
                      <a:pt x="690" y="502"/>
                      <a:pt x="53" y="7"/>
                    </a:cubicBezTo>
                    <a:cubicBezTo>
                      <a:pt x="47" y="3"/>
                      <a:pt x="42" y="1"/>
                      <a:pt x="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8" name="Google Shape;548;p56"/>
          <p:cNvGrpSpPr/>
          <p:nvPr/>
        </p:nvGrpSpPr>
        <p:grpSpPr>
          <a:xfrm>
            <a:off x="6004998" y="2682957"/>
            <a:ext cx="957042" cy="1102888"/>
            <a:chOff x="6309529" y="2936641"/>
            <a:chExt cx="957042" cy="1102888"/>
          </a:xfrm>
        </p:grpSpPr>
        <p:sp>
          <p:nvSpPr>
            <p:cNvPr id="549" name="Google Shape;549;p56"/>
            <p:cNvSpPr/>
            <p:nvPr/>
          </p:nvSpPr>
          <p:spPr>
            <a:xfrm>
              <a:off x="6309529" y="2936655"/>
              <a:ext cx="957042" cy="1102860"/>
            </a:xfrm>
            <a:custGeom>
              <a:rect b="b" l="l" r="r" t="t"/>
              <a:pathLst>
                <a:path extrusionOk="0" h="38724" w="33604">
                  <a:moveTo>
                    <a:pt x="29674" y="0"/>
                  </a:moveTo>
                  <a:cubicBezTo>
                    <a:pt x="29499" y="0"/>
                    <a:pt x="29325" y="25"/>
                    <a:pt x="29174" y="67"/>
                  </a:cubicBezTo>
                  <a:cubicBezTo>
                    <a:pt x="28957" y="128"/>
                    <a:pt x="28780" y="293"/>
                    <a:pt x="28614" y="435"/>
                  </a:cubicBezTo>
                  <a:cubicBezTo>
                    <a:pt x="28429" y="596"/>
                    <a:pt x="28270" y="791"/>
                    <a:pt x="28107" y="974"/>
                  </a:cubicBezTo>
                  <a:cubicBezTo>
                    <a:pt x="27899" y="1211"/>
                    <a:pt x="27619" y="1314"/>
                    <a:pt x="27425" y="1534"/>
                  </a:cubicBezTo>
                  <a:cubicBezTo>
                    <a:pt x="26616" y="2456"/>
                    <a:pt x="26015" y="3517"/>
                    <a:pt x="25090" y="4330"/>
                  </a:cubicBezTo>
                  <a:cubicBezTo>
                    <a:pt x="24134" y="5169"/>
                    <a:pt x="23033" y="5923"/>
                    <a:pt x="22408" y="7058"/>
                  </a:cubicBezTo>
                  <a:cubicBezTo>
                    <a:pt x="22207" y="7426"/>
                    <a:pt x="22013" y="7802"/>
                    <a:pt x="21824" y="8185"/>
                  </a:cubicBezTo>
                  <a:cubicBezTo>
                    <a:pt x="21499" y="8239"/>
                    <a:pt x="21174" y="8285"/>
                    <a:pt x="20852" y="8348"/>
                  </a:cubicBezTo>
                  <a:cubicBezTo>
                    <a:pt x="20858" y="8318"/>
                    <a:pt x="20863" y="8290"/>
                    <a:pt x="20871" y="8261"/>
                  </a:cubicBezTo>
                  <a:cubicBezTo>
                    <a:pt x="20969" y="7812"/>
                    <a:pt x="21009" y="7372"/>
                    <a:pt x="20943" y="6952"/>
                  </a:cubicBezTo>
                  <a:cubicBezTo>
                    <a:pt x="20985" y="6936"/>
                    <a:pt x="21030" y="6917"/>
                    <a:pt x="21072" y="6895"/>
                  </a:cubicBezTo>
                  <a:cubicBezTo>
                    <a:pt x="21083" y="6890"/>
                    <a:pt x="21094" y="6884"/>
                    <a:pt x="21107" y="6880"/>
                  </a:cubicBezTo>
                  <a:cubicBezTo>
                    <a:pt x="21150" y="6858"/>
                    <a:pt x="21194" y="6836"/>
                    <a:pt x="21240" y="6812"/>
                  </a:cubicBezTo>
                  <a:cubicBezTo>
                    <a:pt x="21242" y="6810"/>
                    <a:pt x="21244" y="6808"/>
                    <a:pt x="21246" y="6808"/>
                  </a:cubicBezTo>
                  <a:cubicBezTo>
                    <a:pt x="21290" y="6782"/>
                    <a:pt x="21337" y="6757"/>
                    <a:pt x="21381" y="6729"/>
                  </a:cubicBezTo>
                  <a:cubicBezTo>
                    <a:pt x="21394" y="6721"/>
                    <a:pt x="21407" y="6714"/>
                    <a:pt x="21420" y="6707"/>
                  </a:cubicBezTo>
                  <a:cubicBezTo>
                    <a:pt x="21466" y="6677"/>
                    <a:pt x="21512" y="6648"/>
                    <a:pt x="21560" y="6616"/>
                  </a:cubicBezTo>
                  <a:cubicBezTo>
                    <a:pt x="21562" y="6614"/>
                    <a:pt x="21566" y="6612"/>
                    <a:pt x="21568" y="6611"/>
                  </a:cubicBezTo>
                  <a:cubicBezTo>
                    <a:pt x="21614" y="6581"/>
                    <a:pt x="21660" y="6548"/>
                    <a:pt x="21706" y="6514"/>
                  </a:cubicBezTo>
                  <a:cubicBezTo>
                    <a:pt x="21719" y="6505"/>
                    <a:pt x="21732" y="6496"/>
                    <a:pt x="21745" y="6487"/>
                  </a:cubicBezTo>
                  <a:cubicBezTo>
                    <a:pt x="21793" y="6452"/>
                    <a:pt x="21839" y="6417"/>
                    <a:pt x="21887" y="6378"/>
                  </a:cubicBezTo>
                  <a:cubicBezTo>
                    <a:pt x="21889" y="6376"/>
                    <a:pt x="21893" y="6374"/>
                    <a:pt x="21895" y="6370"/>
                  </a:cubicBezTo>
                  <a:cubicBezTo>
                    <a:pt x="21941" y="6335"/>
                    <a:pt x="21985" y="6298"/>
                    <a:pt x="22030" y="6259"/>
                  </a:cubicBezTo>
                  <a:cubicBezTo>
                    <a:pt x="22042" y="6248"/>
                    <a:pt x="22054" y="6239"/>
                    <a:pt x="22066" y="6228"/>
                  </a:cubicBezTo>
                  <a:cubicBezTo>
                    <a:pt x="22113" y="6187"/>
                    <a:pt x="22159" y="6145"/>
                    <a:pt x="22205" y="6102"/>
                  </a:cubicBezTo>
                  <a:cubicBezTo>
                    <a:pt x="22207" y="6101"/>
                    <a:pt x="22209" y="6099"/>
                    <a:pt x="22211" y="6097"/>
                  </a:cubicBezTo>
                  <a:cubicBezTo>
                    <a:pt x="22253" y="6056"/>
                    <a:pt x="22296" y="6014"/>
                    <a:pt x="22338" y="5969"/>
                  </a:cubicBezTo>
                  <a:cubicBezTo>
                    <a:pt x="22349" y="5958"/>
                    <a:pt x="22360" y="5947"/>
                    <a:pt x="22370" y="5936"/>
                  </a:cubicBezTo>
                  <a:cubicBezTo>
                    <a:pt x="22414" y="5890"/>
                    <a:pt x="22456" y="5846"/>
                    <a:pt x="22497" y="5797"/>
                  </a:cubicBezTo>
                  <a:lnTo>
                    <a:pt x="22501" y="5794"/>
                  </a:lnTo>
                  <a:cubicBezTo>
                    <a:pt x="22540" y="5748"/>
                    <a:pt x="22578" y="5701"/>
                    <a:pt x="22615" y="5653"/>
                  </a:cubicBezTo>
                  <a:cubicBezTo>
                    <a:pt x="22625" y="5642"/>
                    <a:pt x="22632" y="5631"/>
                    <a:pt x="22641" y="5618"/>
                  </a:cubicBezTo>
                  <a:cubicBezTo>
                    <a:pt x="22678" y="5570"/>
                    <a:pt x="22715" y="5520"/>
                    <a:pt x="22750" y="5470"/>
                  </a:cubicBezTo>
                  <a:cubicBezTo>
                    <a:pt x="22750" y="5469"/>
                    <a:pt x="22750" y="5469"/>
                    <a:pt x="22750" y="5467"/>
                  </a:cubicBezTo>
                  <a:cubicBezTo>
                    <a:pt x="22783" y="5417"/>
                    <a:pt x="22815" y="5367"/>
                    <a:pt x="22844" y="5317"/>
                  </a:cubicBezTo>
                  <a:lnTo>
                    <a:pt x="22865" y="5282"/>
                  </a:lnTo>
                  <a:cubicBezTo>
                    <a:pt x="22894" y="5230"/>
                    <a:pt x="22922" y="5178"/>
                    <a:pt x="22946" y="5127"/>
                  </a:cubicBezTo>
                  <a:cubicBezTo>
                    <a:pt x="22946" y="5125"/>
                    <a:pt x="22946" y="5125"/>
                    <a:pt x="22946" y="5125"/>
                  </a:cubicBezTo>
                  <a:cubicBezTo>
                    <a:pt x="22970" y="5073"/>
                    <a:pt x="22992" y="5021"/>
                    <a:pt x="23011" y="4970"/>
                  </a:cubicBezTo>
                  <a:cubicBezTo>
                    <a:pt x="23016" y="4957"/>
                    <a:pt x="23020" y="4946"/>
                    <a:pt x="23024" y="4935"/>
                  </a:cubicBezTo>
                  <a:cubicBezTo>
                    <a:pt x="23042" y="4881"/>
                    <a:pt x="23059" y="4827"/>
                    <a:pt x="23072" y="4774"/>
                  </a:cubicBezTo>
                  <a:cubicBezTo>
                    <a:pt x="23114" y="4759"/>
                    <a:pt x="23157" y="4740"/>
                    <a:pt x="23201" y="4722"/>
                  </a:cubicBezTo>
                  <a:cubicBezTo>
                    <a:pt x="23214" y="4736"/>
                    <a:pt x="23233" y="4746"/>
                    <a:pt x="23255" y="4746"/>
                  </a:cubicBezTo>
                  <a:cubicBezTo>
                    <a:pt x="23265" y="4746"/>
                    <a:pt x="23275" y="4744"/>
                    <a:pt x="23286" y="4740"/>
                  </a:cubicBezTo>
                  <a:cubicBezTo>
                    <a:pt x="24286" y="4393"/>
                    <a:pt x="25469" y="3039"/>
                    <a:pt x="25010" y="1906"/>
                  </a:cubicBezTo>
                  <a:cubicBezTo>
                    <a:pt x="24862" y="1538"/>
                    <a:pt x="24578" y="1398"/>
                    <a:pt x="24229" y="1398"/>
                  </a:cubicBezTo>
                  <a:cubicBezTo>
                    <a:pt x="23241" y="1398"/>
                    <a:pt x="21728" y="2524"/>
                    <a:pt x="21283" y="2800"/>
                  </a:cubicBezTo>
                  <a:cubicBezTo>
                    <a:pt x="19788" y="3726"/>
                    <a:pt x="17979" y="4412"/>
                    <a:pt x="17223" y="6117"/>
                  </a:cubicBezTo>
                  <a:cubicBezTo>
                    <a:pt x="16894" y="6858"/>
                    <a:pt x="16763" y="7668"/>
                    <a:pt x="16586" y="8460"/>
                  </a:cubicBezTo>
                  <a:cubicBezTo>
                    <a:pt x="15327" y="8795"/>
                    <a:pt x="14226" y="9443"/>
                    <a:pt x="13764" y="10700"/>
                  </a:cubicBezTo>
                  <a:cubicBezTo>
                    <a:pt x="13511" y="11391"/>
                    <a:pt x="13413" y="12151"/>
                    <a:pt x="13302" y="12890"/>
                  </a:cubicBezTo>
                  <a:cubicBezTo>
                    <a:pt x="13290" y="12890"/>
                    <a:pt x="13277" y="12889"/>
                    <a:pt x="13265" y="12889"/>
                  </a:cubicBezTo>
                  <a:cubicBezTo>
                    <a:pt x="12296" y="12889"/>
                    <a:pt x="11540" y="13687"/>
                    <a:pt x="11334" y="14594"/>
                  </a:cubicBezTo>
                  <a:cubicBezTo>
                    <a:pt x="11090" y="15664"/>
                    <a:pt x="11424" y="16767"/>
                    <a:pt x="11256" y="17844"/>
                  </a:cubicBezTo>
                  <a:cubicBezTo>
                    <a:pt x="10899" y="18201"/>
                    <a:pt x="10537" y="18552"/>
                    <a:pt x="10158" y="18892"/>
                  </a:cubicBezTo>
                  <a:cubicBezTo>
                    <a:pt x="8250" y="20596"/>
                    <a:pt x="6148" y="22072"/>
                    <a:pt x="4334" y="23879"/>
                  </a:cubicBezTo>
                  <a:cubicBezTo>
                    <a:pt x="3101" y="25110"/>
                    <a:pt x="2188" y="26718"/>
                    <a:pt x="1431" y="28268"/>
                  </a:cubicBezTo>
                  <a:cubicBezTo>
                    <a:pt x="645" y="29872"/>
                    <a:pt x="0" y="31663"/>
                    <a:pt x="24" y="33468"/>
                  </a:cubicBezTo>
                  <a:cubicBezTo>
                    <a:pt x="47" y="35248"/>
                    <a:pt x="1296" y="36497"/>
                    <a:pt x="2776" y="37308"/>
                  </a:cubicBezTo>
                  <a:cubicBezTo>
                    <a:pt x="4091" y="38026"/>
                    <a:pt x="5873" y="38724"/>
                    <a:pt x="7463" y="38724"/>
                  </a:cubicBezTo>
                  <a:cubicBezTo>
                    <a:pt x="7699" y="38724"/>
                    <a:pt x="7930" y="38709"/>
                    <a:pt x="8155" y="38676"/>
                  </a:cubicBezTo>
                  <a:cubicBezTo>
                    <a:pt x="9844" y="38430"/>
                    <a:pt x="10401" y="36530"/>
                    <a:pt x="10587" y="35096"/>
                  </a:cubicBezTo>
                  <a:cubicBezTo>
                    <a:pt x="10761" y="33777"/>
                    <a:pt x="10850" y="32433"/>
                    <a:pt x="11378" y="31195"/>
                  </a:cubicBezTo>
                  <a:cubicBezTo>
                    <a:pt x="12071" y="29573"/>
                    <a:pt x="13549" y="29336"/>
                    <a:pt x="15074" y="28974"/>
                  </a:cubicBezTo>
                  <a:cubicBezTo>
                    <a:pt x="15395" y="29011"/>
                    <a:pt x="15717" y="29054"/>
                    <a:pt x="16040" y="29092"/>
                  </a:cubicBezTo>
                  <a:cubicBezTo>
                    <a:pt x="16399" y="29134"/>
                    <a:pt x="16744" y="29156"/>
                    <a:pt x="17082" y="29156"/>
                  </a:cubicBezTo>
                  <a:cubicBezTo>
                    <a:pt x="17844" y="29156"/>
                    <a:pt x="18571" y="29045"/>
                    <a:pt x="19348" y="28806"/>
                  </a:cubicBezTo>
                  <a:cubicBezTo>
                    <a:pt x="21118" y="28261"/>
                    <a:pt x="22874" y="27474"/>
                    <a:pt x="24752" y="27400"/>
                  </a:cubicBezTo>
                  <a:cubicBezTo>
                    <a:pt x="26975" y="27313"/>
                    <a:pt x="29429" y="27450"/>
                    <a:pt x="31522" y="26568"/>
                  </a:cubicBezTo>
                  <a:cubicBezTo>
                    <a:pt x="33603" y="25690"/>
                    <a:pt x="32507" y="23471"/>
                    <a:pt x="30709" y="23064"/>
                  </a:cubicBezTo>
                  <a:cubicBezTo>
                    <a:pt x="30318" y="22976"/>
                    <a:pt x="29923" y="22942"/>
                    <a:pt x="29525" y="22942"/>
                  </a:cubicBezTo>
                  <a:cubicBezTo>
                    <a:pt x="28315" y="22942"/>
                    <a:pt x="27083" y="23252"/>
                    <a:pt x="25888" y="23260"/>
                  </a:cubicBezTo>
                  <a:cubicBezTo>
                    <a:pt x="25839" y="23261"/>
                    <a:pt x="25789" y="23261"/>
                    <a:pt x="25740" y="23261"/>
                  </a:cubicBezTo>
                  <a:cubicBezTo>
                    <a:pt x="24392" y="23261"/>
                    <a:pt x="23015" y="23116"/>
                    <a:pt x="21665" y="22859"/>
                  </a:cubicBezTo>
                  <a:cubicBezTo>
                    <a:pt x="21033" y="21998"/>
                    <a:pt x="21771" y="20488"/>
                    <a:pt x="22131" y="19653"/>
                  </a:cubicBezTo>
                  <a:cubicBezTo>
                    <a:pt x="22613" y="18539"/>
                    <a:pt x="22985" y="17419"/>
                    <a:pt x="23319" y="16251"/>
                  </a:cubicBezTo>
                  <a:cubicBezTo>
                    <a:pt x="23443" y="15819"/>
                    <a:pt x="23597" y="15403"/>
                    <a:pt x="23763" y="14991"/>
                  </a:cubicBezTo>
                  <a:cubicBezTo>
                    <a:pt x="24753" y="14588"/>
                    <a:pt x="25195" y="13535"/>
                    <a:pt x="24774" y="12557"/>
                  </a:cubicBezTo>
                  <a:cubicBezTo>
                    <a:pt x="24783" y="12529"/>
                    <a:pt x="24794" y="12504"/>
                    <a:pt x="24805" y="12478"/>
                  </a:cubicBezTo>
                  <a:cubicBezTo>
                    <a:pt x="24933" y="12125"/>
                    <a:pt x="25045" y="11764"/>
                    <a:pt x="25160" y="11402"/>
                  </a:cubicBezTo>
                  <a:cubicBezTo>
                    <a:pt x="26040" y="11304"/>
                    <a:pt x="26864" y="10626"/>
                    <a:pt x="27252" y="9852"/>
                  </a:cubicBezTo>
                  <a:cubicBezTo>
                    <a:pt x="27385" y="9588"/>
                    <a:pt x="27477" y="9212"/>
                    <a:pt x="27272" y="8957"/>
                  </a:cubicBezTo>
                  <a:cubicBezTo>
                    <a:pt x="27111" y="8762"/>
                    <a:pt x="26873" y="8706"/>
                    <a:pt x="26631" y="8706"/>
                  </a:cubicBezTo>
                  <a:cubicBezTo>
                    <a:pt x="26537" y="8706"/>
                    <a:pt x="26442" y="8715"/>
                    <a:pt x="26350" y="8726"/>
                  </a:cubicBezTo>
                  <a:cubicBezTo>
                    <a:pt x="26389" y="8675"/>
                    <a:pt x="26428" y="8623"/>
                    <a:pt x="26468" y="8571"/>
                  </a:cubicBezTo>
                  <a:cubicBezTo>
                    <a:pt x="28013" y="6666"/>
                    <a:pt x="29724" y="4559"/>
                    <a:pt x="30596" y="2249"/>
                  </a:cubicBezTo>
                  <a:cubicBezTo>
                    <a:pt x="30850" y="1581"/>
                    <a:pt x="31090" y="548"/>
                    <a:pt x="30306" y="137"/>
                  </a:cubicBezTo>
                  <a:cubicBezTo>
                    <a:pt x="30124" y="41"/>
                    <a:pt x="29898" y="0"/>
                    <a:pt x="2967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0" name="Google Shape;550;p56"/>
            <p:cNvGrpSpPr/>
            <p:nvPr/>
          </p:nvGrpSpPr>
          <p:grpSpPr>
            <a:xfrm>
              <a:off x="6309529" y="2936641"/>
              <a:ext cx="957042" cy="1102888"/>
              <a:chOff x="2159125" y="3329075"/>
              <a:chExt cx="840100" cy="968125"/>
            </a:xfrm>
          </p:grpSpPr>
          <p:sp>
            <p:nvSpPr>
              <p:cNvPr id="551" name="Google Shape;551;p56"/>
              <p:cNvSpPr/>
              <p:nvPr/>
            </p:nvSpPr>
            <p:spPr>
              <a:xfrm>
                <a:off x="2791025" y="3552975"/>
                <a:ext cx="46600" cy="52200"/>
              </a:xfrm>
              <a:custGeom>
                <a:rect b="b" l="l" r="r" t="t"/>
                <a:pathLst>
                  <a:path extrusionOk="0" h="2088" w="1864">
                    <a:moveTo>
                      <a:pt x="1236" y="1"/>
                    </a:moveTo>
                    <a:cubicBezTo>
                      <a:pt x="1132" y="1"/>
                      <a:pt x="1032" y="10"/>
                      <a:pt x="954" y="16"/>
                    </a:cubicBezTo>
                    <a:cubicBezTo>
                      <a:pt x="951" y="17"/>
                      <a:pt x="948" y="17"/>
                      <a:pt x="946" y="17"/>
                    </a:cubicBezTo>
                    <a:cubicBezTo>
                      <a:pt x="932" y="17"/>
                      <a:pt x="920" y="13"/>
                      <a:pt x="910" y="9"/>
                    </a:cubicBezTo>
                    <a:cubicBezTo>
                      <a:pt x="494" y="645"/>
                      <a:pt x="235" y="1361"/>
                      <a:pt x="1" y="2088"/>
                    </a:cubicBezTo>
                    <a:cubicBezTo>
                      <a:pt x="612" y="1957"/>
                      <a:pt x="1193" y="1513"/>
                      <a:pt x="1529" y="1007"/>
                    </a:cubicBezTo>
                    <a:cubicBezTo>
                      <a:pt x="1662" y="807"/>
                      <a:pt x="1863" y="502"/>
                      <a:pt x="1775" y="249"/>
                    </a:cubicBezTo>
                    <a:cubicBezTo>
                      <a:pt x="1701" y="43"/>
                      <a:pt x="1459" y="1"/>
                      <a:pt x="1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56"/>
              <p:cNvSpPr/>
              <p:nvPr/>
            </p:nvSpPr>
            <p:spPr>
              <a:xfrm>
                <a:off x="2757300" y="3656475"/>
                <a:ext cx="17500" cy="37450"/>
              </a:xfrm>
              <a:custGeom>
                <a:rect b="b" l="l" r="r" t="t"/>
                <a:pathLst>
                  <a:path extrusionOk="0" h="1498" w="700">
                    <a:moveTo>
                      <a:pt x="636" y="1"/>
                    </a:moveTo>
                    <a:lnTo>
                      <a:pt x="636" y="1"/>
                    </a:lnTo>
                    <a:cubicBezTo>
                      <a:pt x="431" y="503"/>
                      <a:pt x="209" y="999"/>
                      <a:pt x="1" y="1498"/>
                    </a:cubicBezTo>
                    <a:cubicBezTo>
                      <a:pt x="226" y="1294"/>
                      <a:pt x="459" y="1100"/>
                      <a:pt x="583" y="810"/>
                    </a:cubicBezTo>
                    <a:cubicBezTo>
                      <a:pt x="699" y="537"/>
                      <a:pt x="683" y="271"/>
                      <a:pt x="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56"/>
              <p:cNvSpPr/>
              <p:nvPr/>
            </p:nvSpPr>
            <p:spPr>
              <a:xfrm>
                <a:off x="2866050" y="3338675"/>
                <a:ext cx="38000" cy="28725"/>
              </a:xfrm>
              <a:custGeom>
                <a:rect b="b" l="l" r="r" t="t"/>
                <a:pathLst>
                  <a:path extrusionOk="0" h="1149" w="1520">
                    <a:moveTo>
                      <a:pt x="1381" y="1"/>
                    </a:moveTo>
                    <a:cubicBezTo>
                      <a:pt x="893" y="1"/>
                      <a:pt x="601" y="285"/>
                      <a:pt x="285" y="640"/>
                    </a:cubicBezTo>
                    <a:cubicBezTo>
                      <a:pt x="197" y="740"/>
                      <a:pt x="99" y="832"/>
                      <a:pt x="1" y="921"/>
                    </a:cubicBezTo>
                    <a:cubicBezTo>
                      <a:pt x="230" y="936"/>
                      <a:pt x="448" y="1012"/>
                      <a:pt x="659" y="1148"/>
                    </a:cubicBezTo>
                    <a:cubicBezTo>
                      <a:pt x="1008" y="810"/>
                      <a:pt x="1303" y="443"/>
                      <a:pt x="1520" y="8"/>
                    </a:cubicBezTo>
                    <a:cubicBezTo>
                      <a:pt x="1481" y="5"/>
                      <a:pt x="1442" y="1"/>
                      <a:pt x="1400" y="1"/>
                    </a:cubicBezTo>
                    <a:cubicBezTo>
                      <a:pt x="1393" y="1"/>
                      <a:pt x="1387" y="1"/>
                      <a:pt x="1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56"/>
              <p:cNvSpPr/>
              <p:nvPr/>
            </p:nvSpPr>
            <p:spPr>
              <a:xfrm>
                <a:off x="2665225" y="3542925"/>
                <a:ext cx="35000" cy="69825"/>
              </a:xfrm>
              <a:custGeom>
                <a:rect b="b" l="l" r="r" t="t"/>
                <a:pathLst>
                  <a:path extrusionOk="0" h="2793" w="1400">
                    <a:moveTo>
                      <a:pt x="1400" y="1"/>
                    </a:moveTo>
                    <a:lnTo>
                      <a:pt x="1400" y="1"/>
                    </a:lnTo>
                    <a:cubicBezTo>
                      <a:pt x="1113" y="36"/>
                      <a:pt x="827" y="63"/>
                      <a:pt x="540" y="97"/>
                    </a:cubicBezTo>
                    <a:cubicBezTo>
                      <a:pt x="339" y="1000"/>
                      <a:pt x="147" y="1878"/>
                      <a:pt x="1" y="2793"/>
                    </a:cubicBezTo>
                    <a:cubicBezTo>
                      <a:pt x="503" y="1884"/>
                      <a:pt x="945" y="932"/>
                      <a:pt x="14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56"/>
              <p:cNvSpPr/>
              <p:nvPr/>
            </p:nvSpPr>
            <p:spPr>
              <a:xfrm>
                <a:off x="2725375" y="3372725"/>
                <a:ext cx="42250" cy="13625"/>
              </a:xfrm>
              <a:custGeom>
                <a:rect b="b" l="l" r="r" t="t"/>
                <a:pathLst>
                  <a:path extrusionOk="0" h="545" w="1690">
                    <a:moveTo>
                      <a:pt x="1436" y="1"/>
                    </a:moveTo>
                    <a:cubicBezTo>
                      <a:pt x="1276" y="1"/>
                      <a:pt x="1094" y="39"/>
                      <a:pt x="895" y="123"/>
                    </a:cubicBezTo>
                    <a:cubicBezTo>
                      <a:pt x="596" y="250"/>
                      <a:pt x="296" y="393"/>
                      <a:pt x="1" y="544"/>
                    </a:cubicBezTo>
                    <a:cubicBezTo>
                      <a:pt x="320" y="529"/>
                      <a:pt x="651" y="520"/>
                      <a:pt x="958" y="443"/>
                    </a:cubicBezTo>
                    <a:cubicBezTo>
                      <a:pt x="1268" y="363"/>
                      <a:pt x="1470" y="212"/>
                      <a:pt x="1690" y="38"/>
                    </a:cubicBezTo>
                    <a:cubicBezTo>
                      <a:pt x="1613" y="14"/>
                      <a:pt x="1528" y="1"/>
                      <a:pt x="14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56"/>
              <p:cNvSpPr/>
              <p:nvPr/>
            </p:nvSpPr>
            <p:spPr>
              <a:xfrm>
                <a:off x="2445275" y="3659625"/>
                <a:ext cx="45125" cy="110725"/>
              </a:xfrm>
              <a:custGeom>
                <a:rect b="b" l="l" r="r" t="t"/>
                <a:pathLst>
                  <a:path extrusionOk="0" h="4429" w="1805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232" y="285"/>
                      <a:pt x="583" y="435"/>
                      <a:pt x="361" y="1135"/>
                    </a:cubicBezTo>
                    <a:cubicBezTo>
                      <a:pt x="211" y="1608"/>
                      <a:pt x="211" y="2070"/>
                      <a:pt x="199" y="2558"/>
                    </a:cubicBezTo>
                    <a:cubicBezTo>
                      <a:pt x="180" y="3205"/>
                      <a:pt x="169" y="3824"/>
                      <a:pt x="1" y="4428"/>
                    </a:cubicBezTo>
                    <a:cubicBezTo>
                      <a:pt x="187" y="4238"/>
                      <a:pt x="370" y="4044"/>
                      <a:pt x="551" y="3848"/>
                    </a:cubicBezTo>
                    <a:cubicBezTo>
                      <a:pt x="1093" y="2709"/>
                      <a:pt x="1507" y="1590"/>
                      <a:pt x="1743" y="344"/>
                    </a:cubicBezTo>
                    <a:cubicBezTo>
                      <a:pt x="1766" y="230"/>
                      <a:pt x="1786" y="115"/>
                      <a:pt x="18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56"/>
              <p:cNvSpPr/>
              <p:nvPr/>
            </p:nvSpPr>
            <p:spPr>
              <a:xfrm>
                <a:off x="2166800" y="3340400"/>
                <a:ext cx="786650" cy="951650"/>
              </a:xfrm>
              <a:custGeom>
                <a:rect b="b" l="l" r="r" t="t"/>
                <a:pathLst>
                  <a:path extrusionOk="0" h="38066" w="31466">
                    <a:moveTo>
                      <a:pt x="15439" y="13384"/>
                    </a:moveTo>
                    <a:cubicBezTo>
                      <a:pt x="15512" y="13384"/>
                      <a:pt x="15584" y="13466"/>
                      <a:pt x="15534" y="13540"/>
                    </a:cubicBezTo>
                    <a:cubicBezTo>
                      <a:pt x="14830" y="14575"/>
                      <a:pt x="14047" y="15658"/>
                      <a:pt x="12991" y="16354"/>
                    </a:cubicBezTo>
                    <a:lnTo>
                      <a:pt x="12991" y="16356"/>
                    </a:lnTo>
                    <a:cubicBezTo>
                      <a:pt x="12991" y="16356"/>
                      <a:pt x="12990" y="16357"/>
                      <a:pt x="12990" y="16357"/>
                    </a:cubicBezTo>
                    <a:cubicBezTo>
                      <a:pt x="12985" y="16357"/>
                      <a:pt x="12981" y="16350"/>
                      <a:pt x="12986" y="16347"/>
                    </a:cubicBezTo>
                    <a:cubicBezTo>
                      <a:pt x="13947" y="15503"/>
                      <a:pt x="14507" y="14336"/>
                      <a:pt x="15372" y="13414"/>
                    </a:cubicBezTo>
                    <a:cubicBezTo>
                      <a:pt x="15391" y="13393"/>
                      <a:pt x="15415" y="13384"/>
                      <a:pt x="15439" y="13384"/>
                    </a:cubicBezTo>
                    <a:close/>
                    <a:moveTo>
                      <a:pt x="19185" y="14100"/>
                    </a:moveTo>
                    <a:cubicBezTo>
                      <a:pt x="19251" y="14100"/>
                      <a:pt x="19322" y="14167"/>
                      <a:pt x="19306" y="14246"/>
                    </a:cubicBezTo>
                    <a:cubicBezTo>
                      <a:pt x="19043" y="15565"/>
                      <a:pt x="17354" y="16367"/>
                      <a:pt x="16253" y="16835"/>
                    </a:cubicBezTo>
                    <a:cubicBezTo>
                      <a:pt x="16251" y="16836"/>
                      <a:pt x="16250" y="16836"/>
                      <a:pt x="16248" y="16836"/>
                    </a:cubicBezTo>
                    <a:cubicBezTo>
                      <a:pt x="16239" y="16836"/>
                      <a:pt x="16232" y="16823"/>
                      <a:pt x="16242" y="16818"/>
                    </a:cubicBezTo>
                    <a:cubicBezTo>
                      <a:pt x="17415" y="16183"/>
                      <a:pt x="18522" y="15386"/>
                      <a:pt x="19099" y="14159"/>
                    </a:cubicBezTo>
                    <a:cubicBezTo>
                      <a:pt x="19119" y="14117"/>
                      <a:pt x="19151" y="14100"/>
                      <a:pt x="19185" y="14100"/>
                    </a:cubicBezTo>
                    <a:close/>
                    <a:moveTo>
                      <a:pt x="10764" y="29039"/>
                    </a:moveTo>
                    <a:cubicBezTo>
                      <a:pt x="10817" y="29039"/>
                      <a:pt x="10870" y="29085"/>
                      <a:pt x="10852" y="29149"/>
                    </a:cubicBezTo>
                    <a:cubicBezTo>
                      <a:pt x="10508" y="30410"/>
                      <a:pt x="9621" y="31439"/>
                      <a:pt x="9357" y="32742"/>
                    </a:cubicBezTo>
                    <a:cubicBezTo>
                      <a:pt x="9355" y="32748"/>
                      <a:pt x="9348" y="32752"/>
                      <a:pt x="9342" y="32752"/>
                    </a:cubicBezTo>
                    <a:cubicBezTo>
                      <a:pt x="9334" y="32752"/>
                      <a:pt x="9326" y="32747"/>
                      <a:pt x="9327" y="32738"/>
                    </a:cubicBezTo>
                    <a:cubicBezTo>
                      <a:pt x="9434" y="31456"/>
                      <a:pt x="10022" y="30168"/>
                      <a:pt x="10689" y="29081"/>
                    </a:cubicBezTo>
                    <a:cubicBezTo>
                      <a:pt x="10707" y="29052"/>
                      <a:pt x="10736" y="29039"/>
                      <a:pt x="10764" y="29039"/>
                    </a:cubicBezTo>
                    <a:close/>
                    <a:moveTo>
                      <a:pt x="29756" y="0"/>
                    </a:moveTo>
                    <a:cubicBezTo>
                      <a:pt x="29523" y="540"/>
                      <a:pt x="29183" y="993"/>
                      <a:pt x="28763" y="1410"/>
                    </a:cubicBezTo>
                    <a:cubicBezTo>
                      <a:pt x="28733" y="1440"/>
                      <a:pt x="28686" y="1460"/>
                      <a:pt x="28640" y="1460"/>
                    </a:cubicBezTo>
                    <a:cubicBezTo>
                      <a:pt x="28612" y="1460"/>
                      <a:pt x="28585" y="1453"/>
                      <a:pt x="28562" y="1436"/>
                    </a:cubicBezTo>
                    <a:cubicBezTo>
                      <a:pt x="28338" y="1273"/>
                      <a:pt x="28121" y="1185"/>
                      <a:pt x="27879" y="1185"/>
                    </a:cubicBezTo>
                    <a:cubicBezTo>
                      <a:pt x="27770" y="1185"/>
                      <a:pt x="27657" y="1202"/>
                      <a:pt x="27536" y="1238"/>
                    </a:cubicBezTo>
                    <a:cubicBezTo>
                      <a:pt x="27532" y="1239"/>
                      <a:pt x="27528" y="1239"/>
                      <a:pt x="27525" y="1239"/>
                    </a:cubicBezTo>
                    <a:cubicBezTo>
                      <a:pt x="27521" y="1239"/>
                      <a:pt x="27518" y="1239"/>
                      <a:pt x="27514" y="1240"/>
                    </a:cubicBezTo>
                    <a:cubicBezTo>
                      <a:pt x="27381" y="1355"/>
                      <a:pt x="27254" y="1475"/>
                      <a:pt x="27141" y="1610"/>
                    </a:cubicBezTo>
                    <a:cubicBezTo>
                      <a:pt x="26330" y="2589"/>
                      <a:pt x="25724" y="3537"/>
                      <a:pt x="24748" y="4363"/>
                    </a:cubicBezTo>
                    <a:cubicBezTo>
                      <a:pt x="23563" y="5369"/>
                      <a:pt x="22638" y="6191"/>
                      <a:pt x="22039" y="7645"/>
                    </a:cubicBezTo>
                    <a:cubicBezTo>
                      <a:pt x="21549" y="8830"/>
                      <a:pt x="20908" y="9937"/>
                      <a:pt x="20222" y="11019"/>
                    </a:cubicBezTo>
                    <a:cubicBezTo>
                      <a:pt x="19544" y="12088"/>
                      <a:pt x="18923" y="13239"/>
                      <a:pt x="17944" y="14067"/>
                    </a:cubicBezTo>
                    <a:cubicBezTo>
                      <a:pt x="17020" y="14846"/>
                      <a:pt x="15970" y="15440"/>
                      <a:pt x="15244" y="16432"/>
                    </a:cubicBezTo>
                    <a:cubicBezTo>
                      <a:pt x="15241" y="16437"/>
                      <a:pt x="15236" y="16438"/>
                      <a:pt x="15231" y="16438"/>
                    </a:cubicBezTo>
                    <a:cubicBezTo>
                      <a:pt x="15221" y="16438"/>
                      <a:pt x="15210" y="16429"/>
                      <a:pt x="15218" y="16417"/>
                    </a:cubicBezTo>
                    <a:cubicBezTo>
                      <a:pt x="15919" y="15290"/>
                      <a:pt x="17024" y="14593"/>
                      <a:pt x="17942" y="13668"/>
                    </a:cubicBezTo>
                    <a:cubicBezTo>
                      <a:pt x="18655" y="12952"/>
                      <a:pt x="19228" y="12126"/>
                      <a:pt x="19736" y="11250"/>
                    </a:cubicBezTo>
                    <a:cubicBezTo>
                      <a:pt x="19709" y="11239"/>
                      <a:pt x="19688" y="11217"/>
                      <a:pt x="19679" y="11188"/>
                    </a:cubicBezTo>
                    <a:cubicBezTo>
                      <a:pt x="19178" y="9244"/>
                      <a:pt x="20936" y="7495"/>
                      <a:pt x="20106" y="5507"/>
                    </a:cubicBezTo>
                    <a:cubicBezTo>
                      <a:pt x="20090" y="5470"/>
                      <a:pt x="20120" y="5448"/>
                      <a:pt x="20151" y="5448"/>
                    </a:cubicBezTo>
                    <a:cubicBezTo>
                      <a:pt x="20167" y="5448"/>
                      <a:pt x="20184" y="5455"/>
                      <a:pt x="20195" y="5468"/>
                    </a:cubicBezTo>
                    <a:cubicBezTo>
                      <a:pt x="20387" y="5716"/>
                      <a:pt x="20511" y="5980"/>
                      <a:pt x="20585" y="6254"/>
                    </a:cubicBezTo>
                    <a:cubicBezTo>
                      <a:pt x="21481" y="5568"/>
                      <a:pt x="22909" y="4764"/>
                      <a:pt x="22577" y="3430"/>
                    </a:cubicBezTo>
                    <a:cubicBezTo>
                      <a:pt x="22571" y="3406"/>
                      <a:pt x="22591" y="3387"/>
                      <a:pt x="22611" y="3387"/>
                    </a:cubicBezTo>
                    <a:cubicBezTo>
                      <a:pt x="22622" y="3387"/>
                      <a:pt x="22632" y="3392"/>
                      <a:pt x="22639" y="3404"/>
                    </a:cubicBezTo>
                    <a:cubicBezTo>
                      <a:pt x="22667" y="3452"/>
                      <a:pt x="22691" y="3500"/>
                      <a:pt x="22711" y="3550"/>
                    </a:cubicBezTo>
                    <a:cubicBezTo>
                      <a:pt x="22717" y="3561"/>
                      <a:pt x="22723" y="3574"/>
                      <a:pt x="22726" y="3587"/>
                    </a:cubicBezTo>
                    <a:cubicBezTo>
                      <a:pt x="22745" y="3633"/>
                      <a:pt x="22761" y="3681"/>
                      <a:pt x="22772" y="3729"/>
                    </a:cubicBezTo>
                    <a:cubicBezTo>
                      <a:pt x="22772" y="3731"/>
                      <a:pt x="22772" y="3733"/>
                      <a:pt x="22774" y="3735"/>
                    </a:cubicBezTo>
                    <a:cubicBezTo>
                      <a:pt x="22785" y="3787"/>
                      <a:pt x="22793" y="3840"/>
                      <a:pt x="22798" y="3892"/>
                    </a:cubicBezTo>
                    <a:cubicBezTo>
                      <a:pt x="22798" y="3899"/>
                      <a:pt x="22798" y="3909"/>
                      <a:pt x="22800" y="3914"/>
                    </a:cubicBezTo>
                    <a:cubicBezTo>
                      <a:pt x="22804" y="3968"/>
                      <a:pt x="22804" y="4020"/>
                      <a:pt x="22802" y="4073"/>
                    </a:cubicBezTo>
                    <a:cubicBezTo>
                      <a:pt x="23358" y="3683"/>
                      <a:pt x="24072" y="3230"/>
                      <a:pt x="24351" y="2600"/>
                    </a:cubicBezTo>
                    <a:cubicBezTo>
                      <a:pt x="24375" y="2541"/>
                      <a:pt x="24400" y="2482"/>
                      <a:pt x="24419" y="2417"/>
                    </a:cubicBezTo>
                    <a:cubicBezTo>
                      <a:pt x="24539" y="2000"/>
                      <a:pt x="24474" y="1675"/>
                      <a:pt x="24286" y="1482"/>
                    </a:cubicBezTo>
                    <a:cubicBezTo>
                      <a:pt x="23960" y="1934"/>
                      <a:pt x="23275" y="2026"/>
                      <a:pt x="22681" y="2026"/>
                    </a:cubicBezTo>
                    <a:cubicBezTo>
                      <a:pt x="22481" y="2026"/>
                      <a:pt x="22292" y="2016"/>
                      <a:pt x="22129" y="2005"/>
                    </a:cubicBezTo>
                    <a:cubicBezTo>
                      <a:pt x="22104" y="2003"/>
                      <a:pt x="22085" y="1992"/>
                      <a:pt x="22072" y="1976"/>
                    </a:cubicBezTo>
                    <a:cubicBezTo>
                      <a:pt x="21000" y="2543"/>
                      <a:pt x="19953" y="3225"/>
                      <a:pt x="18945" y="3842"/>
                    </a:cubicBezTo>
                    <a:cubicBezTo>
                      <a:pt x="17576" y="4681"/>
                      <a:pt x="17057" y="5808"/>
                      <a:pt x="16780" y="7351"/>
                    </a:cubicBezTo>
                    <a:cubicBezTo>
                      <a:pt x="16469" y="9092"/>
                      <a:pt x="15758" y="10781"/>
                      <a:pt x="15185" y="12450"/>
                    </a:cubicBezTo>
                    <a:cubicBezTo>
                      <a:pt x="15174" y="12481"/>
                      <a:pt x="15148" y="12495"/>
                      <a:pt x="15122" y="12495"/>
                    </a:cubicBezTo>
                    <a:cubicBezTo>
                      <a:pt x="15091" y="12495"/>
                      <a:pt x="15060" y="12474"/>
                      <a:pt x="15059" y="12433"/>
                    </a:cubicBezTo>
                    <a:cubicBezTo>
                      <a:pt x="15024" y="11156"/>
                      <a:pt x="15704" y="10005"/>
                      <a:pt x="16070" y="8815"/>
                    </a:cubicBezTo>
                    <a:cubicBezTo>
                      <a:pt x="16114" y="8673"/>
                      <a:pt x="16153" y="8527"/>
                      <a:pt x="16190" y="8382"/>
                    </a:cubicBezTo>
                    <a:lnTo>
                      <a:pt x="16190" y="8382"/>
                    </a:lnTo>
                    <a:cubicBezTo>
                      <a:pt x="15534" y="8689"/>
                      <a:pt x="14784" y="8922"/>
                      <a:pt x="14320" y="9500"/>
                    </a:cubicBezTo>
                    <a:cubicBezTo>
                      <a:pt x="13793" y="10156"/>
                      <a:pt x="13640" y="10990"/>
                      <a:pt x="13487" y="11794"/>
                    </a:cubicBezTo>
                    <a:cubicBezTo>
                      <a:pt x="13232" y="13121"/>
                      <a:pt x="13008" y="14675"/>
                      <a:pt x="12324" y="15909"/>
                    </a:cubicBezTo>
                    <a:cubicBezTo>
                      <a:pt x="12439" y="15780"/>
                      <a:pt x="12552" y="15652"/>
                      <a:pt x="12664" y="15521"/>
                    </a:cubicBezTo>
                    <a:cubicBezTo>
                      <a:pt x="13365" y="14695"/>
                      <a:pt x="13906" y="13777"/>
                      <a:pt x="14830" y="13174"/>
                    </a:cubicBezTo>
                    <a:cubicBezTo>
                      <a:pt x="14836" y="13170"/>
                      <a:pt x="14843" y="13168"/>
                      <a:pt x="14848" y="13168"/>
                    </a:cubicBezTo>
                    <a:cubicBezTo>
                      <a:pt x="14876" y="13168"/>
                      <a:pt x="14892" y="13212"/>
                      <a:pt x="14863" y="13233"/>
                    </a:cubicBezTo>
                    <a:cubicBezTo>
                      <a:pt x="13832" y="14028"/>
                      <a:pt x="13272" y="15192"/>
                      <a:pt x="12467" y="16186"/>
                    </a:cubicBezTo>
                    <a:cubicBezTo>
                      <a:pt x="11742" y="17077"/>
                      <a:pt x="10918" y="17886"/>
                      <a:pt x="10055" y="18644"/>
                    </a:cubicBezTo>
                    <a:cubicBezTo>
                      <a:pt x="8251" y="20229"/>
                      <a:pt x="6278" y="21632"/>
                      <a:pt x="4563" y="23317"/>
                    </a:cubicBezTo>
                    <a:cubicBezTo>
                      <a:pt x="3336" y="24524"/>
                      <a:pt x="2379" y="25989"/>
                      <a:pt x="1608" y="27521"/>
                    </a:cubicBezTo>
                    <a:cubicBezTo>
                      <a:pt x="804" y="29122"/>
                      <a:pt x="1" y="30986"/>
                      <a:pt x="26" y="32816"/>
                    </a:cubicBezTo>
                    <a:cubicBezTo>
                      <a:pt x="60" y="35179"/>
                      <a:pt x="2026" y="36517"/>
                      <a:pt x="4068" y="37262"/>
                    </a:cubicBezTo>
                    <a:cubicBezTo>
                      <a:pt x="4943" y="37580"/>
                      <a:pt x="6189" y="38066"/>
                      <a:pt x="7285" y="38066"/>
                    </a:cubicBezTo>
                    <a:cubicBezTo>
                      <a:pt x="8139" y="38066"/>
                      <a:pt x="8903" y="37770"/>
                      <a:pt x="9327" y="36870"/>
                    </a:cubicBezTo>
                    <a:cubicBezTo>
                      <a:pt x="10258" y="34891"/>
                      <a:pt x="9767" y="32520"/>
                      <a:pt x="10746" y="30552"/>
                    </a:cubicBezTo>
                    <a:cubicBezTo>
                      <a:pt x="11373" y="29294"/>
                      <a:pt x="12409" y="28665"/>
                      <a:pt x="13627" y="28425"/>
                    </a:cubicBezTo>
                    <a:cubicBezTo>
                      <a:pt x="13518" y="28421"/>
                      <a:pt x="13408" y="28418"/>
                      <a:pt x="13298" y="28418"/>
                    </a:cubicBezTo>
                    <a:cubicBezTo>
                      <a:pt x="12947" y="28418"/>
                      <a:pt x="12595" y="28443"/>
                      <a:pt x="12243" y="28506"/>
                    </a:cubicBezTo>
                    <a:cubicBezTo>
                      <a:pt x="12236" y="28508"/>
                      <a:pt x="12228" y="28508"/>
                      <a:pt x="12221" y="28508"/>
                    </a:cubicBezTo>
                    <a:cubicBezTo>
                      <a:pt x="12108" y="28508"/>
                      <a:pt x="12064" y="28335"/>
                      <a:pt x="12188" y="28307"/>
                    </a:cubicBezTo>
                    <a:cubicBezTo>
                      <a:pt x="12689" y="28196"/>
                      <a:pt x="13189" y="28159"/>
                      <a:pt x="13689" y="28159"/>
                    </a:cubicBezTo>
                    <a:cubicBezTo>
                      <a:pt x="14684" y="28159"/>
                      <a:pt x="15676" y="28305"/>
                      <a:pt x="16669" y="28305"/>
                    </a:cubicBezTo>
                    <a:cubicBezTo>
                      <a:pt x="17316" y="28305"/>
                      <a:pt x="17963" y="28243"/>
                      <a:pt x="18611" y="28039"/>
                    </a:cubicBezTo>
                    <a:cubicBezTo>
                      <a:pt x="20368" y="27484"/>
                      <a:pt x="22098" y="26725"/>
                      <a:pt x="23944" y="26511"/>
                    </a:cubicBezTo>
                    <a:cubicBezTo>
                      <a:pt x="25888" y="26285"/>
                      <a:pt x="27860" y="26442"/>
                      <a:pt x="29789" y="26026"/>
                    </a:cubicBezTo>
                    <a:cubicBezTo>
                      <a:pt x="29844" y="26015"/>
                      <a:pt x="29909" y="26001"/>
                      <a:pt x="29978" y="25986"/>
                    </a:cubicBezTo>
                    <a:cubicBezTo>
                      <a:pt x="29645" y="25962"/>
                      <a:pt x="29318" y="25901"/>
                      <a:pt x="29031" y="25781"/>
                    </a:cubicBezTo>
                    <a:cubicBezTo>
                      <a:pt x="28965" y="25753"/>
                      <a:pt x="28911" y="25703"/>
                      <a:pt x="28913" y="25625"/>
                    </a:cubicBezTo>
                    <a:cubicBezTo>
                      <a:pt x="28928" y="25084"/>
                      <a:pt x="28948" y="24426"/>
                      <a:pt x="28787" y="23907"/>
                    </a:cubicBezTo>
                    <a:cubicBezTo>
                      <a:pt x="28773" y="23853"/>
                      <a:pt x="28806" y="23785"/>
                      <a:pt x="28863" y="23774"/>
                    </a:cubicBezTo>
                    <a:cubicBezTo>
                      <a:pt x="29726" y="23619"/>
                      <a:pt x="30593" y="23535"/>
                      <a:pt x="31465" y="23467"/>
                    </a:cubicBezTo>
                    <a:cubicBezTo>
                      <a:pt x="30886" y="23016"/>
                      <a:pt x="29970" y="22895"/>
                      <a:pt x="29183" y="22895"/>
                    </a:cubicBezTo>
                    <a:cubicBezTo>
                      <a:pt x="28931" y="22895"/>
                      <a:pt x="28693" y="22908"/>
                      <a:pt x="28483" y="22926"/>
                    </a:cubicBezTo>
                    <a:cubicBezTo>
                      <a:pt x="27313" y="23027"/>
                      <a:pt x="26211" y="23148"/>
                      <a:pt x="25072" y="23148"/>
                    </a:cubicBezTo>
                    <a:cubicBezTo>
                      <a:pt x="24674" y="23148"/>
                      <a:pt x="24271" y="23133"/>
                      <a:pt x="23859" y="23097"/>
                    </a:cubicBezTo>
                    <a:cubicBezTo>
                      <a:pt x="22068" y="22944"/>
                      <a:pt x="20189" y="22720"/>
                      <a:pt x="18539" y="21970"/>
                    </a:cubicBezTo>
                    <a:cubicBezTo>
                      <a:pt x="18414" y="21913"/>
                      <a:pt x="18485" y="21721"/>
                      <a:pt x="18606" y="21721"/>
                    </a:cubicBezTo>
                    <a:cubicBezTo>
                      <a:pt x="18618" y="21721"/>
                      <a:pt x="18630" y="21722"/>
                      <a:pt x="18642" y="21726"/>
                    </a:cubicBezTo>
                    <a:cubicBezTo>
                      <a:pt x="19217" y="21907"/>
                      <a:pt x="19807" y="22066"/>
                      <a:pt x="20405" y="22207"/>
                    </a:cubicBezTo>
                    <a:cubicBezTo>
                      <a:pt x="19734" y="21558"/>
                      <a:pt x="19426" y="20411"/>
                      <a:pt x="19489" y="19573"/>
                    </a:cubicBezTo>
                    <a:cubicBezTo>
                      <a:pt x="19491" y="19544"/>
                      <a:pt x="19519" y="19525"/>
                      <a:pt x="19545" y="19525"/>
                    </a:cubicBezTo>
                    <a:cubicBezTo>
                      <a:pt x="19565" y="19525"/>
                      <a:pt x="19583" y="19536"/>
                      <a:pt x="19587" y="19561"/>
                    </a:cubicBezTo>
                    <a:cubicBezTo>
                      <a:pt x="19729" y="20545"/>
                      <a:pt x="20058" y="21438"/>
                      <a:pt x="20764" y="22053"/>
                    </a:cubicBezTo>
                    <a:cubicBezTo>
                      <a:pt x="20398" y="20856"/>
                      <a:pt x="21671" y="18844"/>
                      <a:pt x="21996" y="17938"/>
                    </a:cubicBezTo>
                    <a:cubicBezTo>
                      <a:pt x="22455" y="16667"/>
                      <a:pt x="22726" y="15325"/>
                      <a:pt x="23262" y="14081"/>
                    </a:cubicBezTo>
                    <a:cubicBezTo>
                      <a:pt x="23831" y="12760"/>
                      <a:pt x="24336" y="11448"/>
                      <a:pt x="24855" y="10108"/>
                    </a:cubicBezTo>
                    <a:cubicBezTo>
                      <a:pt x="24966" y="9824"/>
                      <a:pt x="25093" y="9560"/>
                      <a:pt x="25228" y="9305"/>
                    </a:cubicBezTo>
                    <a:cubicBezTo>
                      <a:pt x="25068" y="9157"/>
                      <a:pt x="24935" y="8966"/>
                      <a:pt x="24779" y="8813"/>
                    </a:cubicBezTo>
                    <a:cubicBezTo>
                      <a:pt x="24602" y="8637"/>
                      <a:pt x="24412" y="8486"/>
                      <a:pt x="24192" y="8370"/>
                    </a:cubicBezTo>
                    <a:cubicBezTo>
                      <a:pt x="24165" y="8356"/>
                      <a:pt x="24179" y="8314"/>
                      <a:pt x="24205" y="8314"/>
                    </a:cubicBezTo>
                    <a:cubicBezTo>
                      <a:pt x="24208" y="8314"/>
                      <a:pt x="24211" y="8315"/>
                      <a:pt x="24214" y="8316"/>
                    </a:cubicBezTo>
                    <a:cubicBezTo>
                      <a:pt x="24609" y="8453"/>
                      <a:pt x="25081" y="8735"/>
                      <a:pt x="25339" y="9098"/>
                    </a:cubicBezTo>
                    <a:cubicBezTo>
                      <a:pt x="25833" y="8231"/>
                      <a:pt x="26442" y="7497"/>
                      <a:pt x="27049" y="6651"/>
                    </a:cubicBezTo>
                    <a:cubicBezTo>
                      <a:pt x="27463" y="6073"/>
                      <a:pt x="27858" y="5485"/>
                      <a:pt x="28233" y="4888"/>
                    </a:cubicBezTo>
                    <a:cubicBezTo>
                      <a:pt x="28111" y="4818"/>
                      <a:pt x="27993" y="4713"/>
                      <a:pt x="27889" y="4642"/>
                    </a:cubicBezTo>
                    <a:cubicBezTo>
                      <a:pt x="27725" y="4533"/>
                      <a:pt x="27575" y="4409"/>
                      <a:pt x="27427" y="4280"/>
                    </a:cubicBezTo>
                    <a:cubicBezTo>
                      <a:pt x="27382" y="4241"/>
                      <a:pt x="27424" y="4181"/>
                      <a:pt x="27471" y="4181"/>
                    </a:cubicBezTo>
                    <a:cubicBezTo>
                      <a:pt x="27480" y="4181"/>
                      <a:pt x="27489" y="4183"/>
                      <a:pt x="27498" y="4188"/>
                    </a:cubicBezTo>
                    <a:cubicBezTo>
                      <a:pt x="27688" y="4284"/>
                      <a:pt x="27878" y="4372"/>
                      <a:pt x="28061" y="4478"/>
                    </a:cubicBezTo>
                    <a:cubicBezTo>
                      <a:pt x="28159" y="4535"/>
                      <a:pt x="28277" y="4587"/>
                      <a:pt x="28377" y="4657"/>
                    </a:cubicBezTo>
                    <a:cubicBezTo>
                      <a:pt x="28743" y="4064"/>
                      <a:pt x="29091" y="3460"/>
                      <a:pt x="29412" y="2835"/>
                    </a:cubicBezTo>
                    <a:cubicBezTo>
                      <a:pt x="29728" y="2223"/>
                      <a:pt x="30700" y="377"/>
                      <a:pt x="297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56"/>
              <p:cNvSpPr/>
              <p:nvPr/>
            </p:nvSpPr>
            <p:spPr>
              <a:xfrm>
                <a:off x="2159125" y="3329075"/>
                <a:ext cx="840050" cy="968100"/>
              </a:xfrm>
              <a:custGeom>
                <a:rect b="b" l="l" r="r" t="t"/>
                <a:pathLst>
                  <a:path extrusionOk="0" h="38724" w="33602">
                    <a:moveTo>
                      <a:pt x="29674" y="0"/>
                    </a:moveTo>
                    <a:cubicBezTo>
                      <a:pt x="29499" y="0"/>
                      <a:pt x="29325" y="25"/>
                      <a:pt x="29174" y="67"/>
                    </a:cubicBezTo>
                    <a:cubicBezTo>
                      <a:pt x="28958" y="128"/>
                      <a:pt x="28780" y="291"/>
                      <a:pt x="28614" y="435"/>
                    </a:cubicBezTo>
                    <a:cubicBezTo>
                      <a:pt x="28429" y="596"/>
                      <a:pt x="28270" y="791"/>
                      <a:pt x="28108" y="974"/>
                    </a:cubicBezTo>
                    <a:cubicBezTo>
                      <a:pt x="27899" y="1209"/>
                      <a:pt x="27620" y="1313"/>
                      <a:pt x="27426" y="1534"/>
                    </a:cubicBezTo>
                    <a:cubicBezTo>
                      <a:pt x="26616" y="2455"/>
                      <a:pt x="26016" y="3517"/>
                      <a:pt x="25090" y="4328"/>
                    </a:cubicBezTo>
                    <a:cubicBezTo>
                      <a:pt x="24135" y="5167"/>
                      <a:pt x="23033" y="5921"/>
                      <a:pt x="22409" y="7056"/>
                    </a:cubicBezTo>
                    <a:cubicBezTo>
                      <a:pt x="22205" y="7424"/>
                      <a:pt x="22013" y="7802"/>
                      <a:pt x="21823" y="8185"/>
                    </a:cubicBezTo>
                    <a:cubicBezTo>
                      <a:pt x="21500" y="8239"/>
                      <a:pt x="21174" y="8285"/>
                      <a:pt x="20851" y="8346"/>
                    </a:cubicBezTo>
                    <a:cubicBezTo>
                      <a:pt x="20858" y="8318"/>
                      <a:pt x="20864" y="8288"/>
                      <a:pt x="20871" y="8261"/>
                    </a:cubicBezTo>
                    <a:cubicBezTo>
                      <a:pt x="20969" y="7812"/>
                      <a:pt x="21010" y="7372"/>
                      <a:pt x="20943" y="6952"/>
                    </a:cubicBezTo>
                    <a:cubicBezTo>
                      <a:pt x="20986" y="6936"/>
                      <a:pt x="21028" y="6915"/>
                      <a:pt x="21073" y="6895"/>
                    </a:cubicBezTo>
                    <a:cubicBezTo>
                      <a:pt x="21084" y="6890"/>
                      <a:pt x="21095" y="6884"/>
                      <a:pt x="21106" y="6879"/>
                    </a:cubicBezTo>
                    <a:cubicBezTo>
                      <a:pt x="21150" y="6858"/>
                      <a:pt x="21195" y="6836"/>
                      <a:pt x="21241" y="6810"/>
                    </a:cubicBezTo>
                    <a:cubicBezTo>
                      <a:pt x="21243" y="6810"/>
                      <a:pt x="21244" y="6808"/>
                      <a:pt x="21246" y="6806"/>
                    </a:cubicBezTo>
                    <a:cubicBezTo>
                      <a:pt x="21291" y="6782"/>
                      <a:pt x="21335" y="6757"/>
                      <a:pt x="21381" y="6729"/>
                    </a:cubicBezTo>
                    <a:cubicBezTo>
                      <a:pt x="21394" y="6721"/>
                      <a:pt x="21407" y="6714"/>
                      <a:pt x="21420" y="6705"/>
                    </a:cubicBezTo>
                    <a:cubicBezTo>
                      <a:pt x="21466" y="6677"/>
                      <a:pt x="21512" y="6648"/>
                      <a:pt x="21560" y="6616"/>
                    </a:cubicBezTo>
                    <a:cubicBezTo>
                      <a:pt x="21562" y="6614"/>
                      <a:pt x="21566" y="6612"/>
                      <a:pt x="21568" y="6611"/>
                    </a:cubicBezTo>
                    <a:cubicBezTo>
                      <a:pt x="21614" y="6579"/>
                      <a:pt x="21660" y="6548"/>
                      <a:pt x="21705" y="6514"/>
                    </a:cubicBezTo>
                    <a:cubicBezTo>
                      <a:pt x="21719" y="6505"/>
                      <a:pt x="21732" y="6496"/>
                      <a:pt x="21745" y="6487"/>
                    </a:cubicBezTo>
                    <a:cubicBezTo>
                      <a:pt x="21791" y="6452"/>
                      <a:pt x="21840" y="6415"/>
                      <a:pt x="21886" y="6378"/>
                    </a:cubicBezTo>
                    <a:cubicBezTo>
                      <a:pt x="21889" y="6376"/>
                      <a:pt x="21893" y="6372"/>
                      <a:pt x="21895" y="6370"/>
                    </a:cubicBezTo>
                    <a:cubicBezTo>
                      <a:pt x="21941" y="6335"/>
                      <a:pt x="21986" y="6296"/>
                      <a:pt x="22030" y="6259"/>
                    </a:cubicBezTo>
                    <a:cubicBezTo>
                      <a:pt x="22043" y="6248"/>
                      <a:pt x="22054" y="6237"/>
                      <a:pt x="22067" y="6226"/>
                    </a:cubicBezTo>
                    <a:cubicBezTo>
                      <a:pt x="22113" y="6186"/>
                      <a:pt x="22159" y="6145"/>
                      <a:pt x="22204" y="6102"/>
                    </a:cubicBezTo>
                    <a:cubicBezTo>
                      <a:pt x="22207" y="6101"/>
                      <a:pt x="22209" y="6099"/>
                      <a:pt x="22211" y="6097"/>
                    </a:cubicBezTo>
                    <a:cubicBezTo>
                      <a:pt x="22253" y="6054"/>
                      <a:pt x="22296" y="6012"/>
                      <a:pt x="22338" y="5969"/>
                    </a:cubicBezTo>
                    <a:cubicBezTo>
                      <a:pt x="22350" y="5958"/>
                      <a:pt x="22361" y="5947"/>
                      <a:pt x="22370" y="5936"/>
                    </a:cubicBezTo>
                    <a:cubicBezTo>
                      <a:pt x="22414" y="5890"/>
                      <a:pt x="22457" y="5844"/>
                      <a:pt x="22497" y="5797"/>
                    </a:cubicBezTo>
                    <a:cubicBezTo>
                      <a:pt x="22497" y="5796"/>
                      <a:pt x="22499" y="5794"/>
                      <a:pt x="22501" y="5792"/>
                    </a:cubicBezTo>
                    <a:cubicBezTo>
                      <a:pt x="22540" y="5748"/>
                      <a:pt x="22579" y="5700"/>
                      <a:pt x="22616" y="5653"/>
                    </a:cubicBezTo>
                    <a:cubicBezTo>
                      <a:pt x="22623" y="5640"/>
                      <a:pt x="22632" y="5629"/>
                      <a:pt x="22642" y="5618"/>
                    </a:cubicBezTo>
                    <a:cubicBezTo>
                      <a:pt x="22678" y="5568"/>
                      <a:pt x="22715" y="5518"/>
                      <a:pt x="22749" y="5469"/>
                    </a:cubicBezTo>
                    <a:cubicBezTo>
                      <a:pt x="22751" y="5469"/>
                      <a:pt x="22751" y="5467"/>
                      <a:pt x="22751" y="5467"/>
                    </a:cubicBezTo>
                    <a:cubicBezTo>
                      <a:pt x="22784" y="5417"/>
                      <a:pt x="22815" y="5367"/>
                      <a:pt x="22845" y="5317"/>
                    </a:cubicBezTo>
                    <a:cubicBezTo>
                      <a:pt x="22852" y="5304"/>
                      <a:pt x="22858" y="5293"/>
                      <a:pt x="22865" y="5282"/>
                    </a:cubicBezTo>
                    <a:cubicBezTo>
                      <a:pt x="22895" y="5230"/>
                      <a:pt x="22922" y="5178"/>
                      <a:pt x="22946" y="5125"/>
                    </a:cubicBezTo>
                    <a:cubicBezTo>
                      <a:pt x="22946" y="5125"/>
                      <a:pt x="22946" y="5125"/>
                      <a:pt x="22946" y="5123"/>
                    </a:cubicBezTo>
                    <a:cubicBezTo>
                      <a:pt x="22970" y="5071"/>
                      <a:pt x="22993" y="5020"/>
                      <a:pt x="23011" y="4968"/>
                    </a:cubicBezTo>
                    <a:cubicBezTo>
                      <a:pt x="23017" y="4957"/>
                      <a:pt x="23020" y="4946"/>
                      <a:pt x="23024" y="4935"/>
                    </a:cubicBezTo>
                    <a:cubicBezTo>
                      <a:pt x="23043" y="4881"/>
                      <a:pt x="23059" y="4827"/>
                      <a:pt x="23072" y="4774"/>
                    </a:cubicBezTo>
                    <a:cubicBezTo>
                      <a:pt x="23115" y="4759"/>
                      <a:pt x="23087" y="4668"/>
                      <a:pt x="23129" y="4650"/>
                    </a:cubicBezTo>
                    <a:cubicBezTo>
                      <a:pt x="23131" y="4652"/>
                      <a:pt x="23134" y="4653"/>
                      <a:pt x="23138" y="4653"/>
                    </a:cubicBezTo>
                    <a:cubicBezTo>
                      <a:pt x="23172" y="4653"/>
                      <a:pt x="23274" y="4573"/>
                      <a:pt x="23309" y="4561"/>
                    </a:cubicBezTo>
                    <a:cubicBezTo>
                      <a:pt x="24308" y="4214"/>
                      <a:pt x="25279" y="2898"/>
                      <a:pt x="24907" y="1985"/>
                    </a:cubicBezTo>
                    <a:cubicBezTo>
                      <a:pt x="24753" y="1608"/>
                      <a:pt x="24464" y="1465"/>
                      <a:pt x="24112" y="1465"/>
                    </a:cubicBezTo>
                    <a:cubicBezTo>
                      <a:pt x="23153" y="1465"/>
                      <a:pt x="21724" y="2527"/>
                      <a:pt x="21283" y="2800"/>
                    </a:cubicBezTo>
                    <a:cubicBezTo>
                      <a:pt x="19788" y="3726"/>
                      <a:pt x="17979" y="4412"/>
                      <a:pt x="17223" y="6115"/>
                    </a:cubicBezTo>
                    <a:cubicBezTo>
                      <a:pt x="16894" y="6858"/>
                      <a:pt x="16761" y="7668"/>
                      <a:pt x="16586" y="8460"/>
                    </a:cubicBezTo>
                    <a:cubicBezTo>
                      <a:pt x="15327" y="8795"/>
                      <a:pt x="14226" y="9442"/>
                      <a:pt x="13764" y="10700"/>
                    </a:cubicBezTo>
                    <a:cubicBezTo>
                      <a:pt x="13511" y="11391"/>
                      <a:pt x="13413" y="12151"/>
                      <a:pt x="13302" y="12890"/>
                    </a:cubicBezTo>
                    <a:cubicBezTo>
                      <a:pt x="13290" y="12890"/>
                      <a:pt x="13278" y="12889"/>
                      <a:pt x="13266" y="12889"/>
                    </a:cubicBezTo>
                    <a:cubicBezTo>
                      <a:pt x="12296" y="12889"/>
                      <a:pt x="11540" y="13685"/>
                      <a:pt x="11334" y="14592"/>
                    </a:cubicBezTo>
                    <a:cubicBezTo>
                      <a:pt x="11090" y="15664"/>
                      <a:pt x="11426" y="16767"/>
                      <a:pt x="11256" y="17844"/>
                    </a:cubicBezTo>
                    <a:cubicBezTo>
                      <a:pt x="10900" y="18201"/>
                      <a:pt x="10538" y="18552"/>
                      <a:pt x="10159" y="18892"/>
                    </a:cubicBezTo>
                    <a:cubicBezTo>
                      <a:pt x="8250" y="20594"/>
                      <a:pt x="6149" y="22070"/>
                      <a:pt x="4334" y="23879"/>
                    </a:cubicBezTo>
                    <a:cubicBezTo>
                      <a:pt x="3102" y="25108"/>
                      <a:pt x="2189" y="26718"/>
                      <a:pt x="1431" y="28268"/>
                    </a:cubicBezTo>
                    <a:cubicBezTo>
                      <a:pt x="646" y="29872"/>
                      <a:pt x="1" y="31661"/>
                      <a:pt x="25" y="33468"/>
                    </a:cubicBezTo>
                    <a:cubicBezTo>
                      <a:pt x="47" y="35248"/>
                      <a:pt x="1296" y="36497"/>
                      <a:pt x="2776" y="37306"/>
                    </a:cubicBezTo>
                    <a:cubicBezTo>
                      <a:pt x="4091" y="38026"/>
                      <a:pt x="5874" y="38724"/>
                      <a:pt x="7463" y="38724"/>
                    </a:cubicBezTo>
                    <a:cubicBezTo>
                      <a:pt x="7699" y="38724"/>
                      <a:pt x="7931" y="38709"/>
                      <a:pt x="8156" y="38676"/>
                    </a:cubicBezTo>
                    <a:cubicBezTo>
                      <a:pt x="9845" y="38430"/>
                      <a:pt x="10401" y="36530"/>
                      <a:pt x="10588" y="35096"/>
                    </a:cubicBezTo>
                    <a:cubicBezTo>
                      <a:pt x="10759" y="33777"/>
                      <a:pt x="10850" y="32433"/>
                      <a:pt x="11378" y="31195"/>
                    </a:cubicBezTo>
                    <a:cubicBezTo>
                      <a:pt x="12071" y="29573"/>
                      <a:pt x="13550" y="29334"/>
                      <a:pt x="15072" y="28972"/>
                    </a:cubicBezTo>
                    <a:cubicBezTo>
                      <a:pt x="15396" y="29011"/>
                      <a:pt x="15717" y="29054"/>
                      <a:pt x="16041" y="29091"/>
                    </a:cubicBezTo>
                    <a:cubicBezTo>
                      <a:pt x="16402" y="29133"/>
                      <a:pt x="16748" y="29156"/>
                      <a:pt x="17088" y="29156"/>
                    </a:cubicBezTo>
                    <a:cubicBezTo>
                      <a:pt x="17848" y="29156"/>
                      <a:pt x="18573" y="29045"/>
                      <a:pt x="19347" y="28806"/>
                    </a:cubicBezTo>
                    <a:cubicBezTo>
                      <a:pt x="21119" y="28261"/>
                      <a:pt x="22874" y="27474"/>
                      <a:pt x="24752" y="27400"/>
                    </a:cubicBezTo>
                    <a:cubicBezTo>
                      <a:pt x="26975" y="27313"/>
                      <a:pt x="29429" y="27450"/>
                      <a:pt x="31521" y="26568"/>
                    </a:cubicBezTo>
                    <a:lnTo>
                      <a:pt x="31521" y="26566"/>
                    </a:lnTo>
                    <a:cubicBezTo>
                      <a:pt x="33602" y="25688"/>
                      <a:pt x="32506" y="23469"/>
                      <a:pt x="30708" y="23063"/>
                    </a:cubicBezTo>
                    <a:cubicBezTo>
                      <a:pt x="30317" y="22974"/>
                      <a:pt x="29922" y="22940"/>
                      <a:pt x="29525" y="22940"/>
                    </a:cubicBezTo>
                    <a:cubicBezTo>
                      <a:pt x="28315" y="22940"/>
                      <a:pt x="27083" y="23251"/>
                      <a:pt x="25888" y="23260"/>
                    </a:cubicBezTo>
                    <a:cubicBezTo>
                      <a:pt x="25846" y="23261"/>
                      <a:pt x="25804" y="23261"/>
                      <a:pt x="25762" y="23261"/>
                    </a:cubicBezTo>
                    <a:cubicBezTo>
                      <a:pt x="24407" y="23261"/>
                      <a:pt x="23022" y="23117"/>
                      <a:pt x="21666" y="22859"/>
                    </a:cubicBezTo>
                    <a:cubicBezTo>
                      <a:pt x="21034" y="21998"/>
                      <a:pt x="21771" y="20488"/>
                      <a:pt x="22131" y="19651"/>
                    </a:cubicBezTo>
                    <a:cubicBezTo>
                      <a:pt x="22614" y="18537"/>
                      <a:pt x="22985" y="17419"/>
                      <a:pt x="23320" y="16251"/>
                    </a:cubicBezTo>
                    <a:cubicBezTo>
                      <a:pt x="23444" y="15819"/>
                      <a:pt x="23597" y="15401"/>
                      <a:pt x="23763" y="14989"/>
                    </a:cubicBezTo>
                    <a:cubicBezTo>
                      <a:pt x="24752" y="14588"/>
                      <a:pt x="25195" y="13533"/>
                      <a:pt x="24774" y="12555"/>
                    </a:cubicBezTo>
                    <a:cubicBezTo>
                      <a:pt x="24783" y="12529"/>
                      <a:pt x="24794" y="12504"/>
                      <a:pt x="24804" y="12476"/>
                    </a:cubicBezTo>
                    <a:cubicBezTo>
                      <a:pt x="24933" y="12125"/>
                      <a:pt x="25046" y="11763"/>
                      <a:pt x="25160" y="11400"/>
                    </a:cubicBezTo>
                    <a:cubicBezTo>
                      <a:pt x="26040" y="11304"/>
                      <a:pt x="26864" y="10626"/>
                      <a:pt x="27252" y="9852"/>
                    </a:cubicBezTo>
                    <a:cubicBezTo>
                      <a:pt x="27385" y="9586"/>
                      <a:pt x="27478" y="9211"/>
                      <a:pt x="27271" y="8957"/>
                    </a:cubicBezTo>
                    <a:cubicBezTo>
                      <a:pt x="27112" y="8761"/>
                      <a:pt x="26875" y="8706"/>
                      <a:pt x="26634" y="8706"/>
                    </a:cubicBezTo>
                    <a:cubicBezTo>
                      <a:pt x="26539" y="8706"/>
                      <a:pt x="26443" y="8714"/>
                      <a:pt x="26350" y="8726"/>
                    </a:cubicBezTo>
                    <a:cubicBezTo>
                      <a:pt x="26389" y="8675"/>
                      <a:pt x="26428" y="8623"/>
                      <a:pt x="26469" y="8571"/>
                    </a:cubicBezTo>
                    <a:cubicBezTo>
                      <a:pt x="28013" y="6664"/>
                      <a:pt x="29725" y="4559"/>
                      <a:pt x="30597" y="2248"/>
                    </a:cubicBezTo>
                    <a:cubicBezTo>
                      <a:pt x="30850" y="1579"/>
                      <a:pt x="31090" y="548"/>
                      <a:pt x="30307" y="137"/>
                    </a:cubicBezTo>
                    <a:cubicBezTo>
                      <a:pt x="30124" y="41"/>
                      <a:pt x="29898" y="0"/>
                      <a:pt x="29674" y="0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56"/>
              <p:cNvSpPr/>
              <p:nvPr/>
            </p:nvSpPr>
            <p:spPr>
              <a:xfrm>
                <a:off x="2891325" y="3931600"/>
                <a:ext cx="76950" cy="52550"/>
              </a:xfrm>
              <a:custGeom>
                <a:rect b="b" l="l" r="r" t="t"/>
                <a:pathLst>
                  <a:path extrusionOk="0" h="2102" w="3078">
                    <a:moveTo>
                      <a:pt x="2680" y="0"/>
                    </a:moveTo>
                    <a:cubicBezTo>
                      <a:pt x="1900" y="67"/>
                      <a:pt x="1118" y="126"/>
                      <a:pt x="344" y="261"/>
                    </a:cubicBezTo>
                    <a:cubicBezTo>
                      <a:pt x="1" y="320"/>
                      <a:pt x="74" y="292"/>
                      <a:pt x="143" y="588"/>
                    </a:cubicBezTo>
                    <a:cubicBezTo>
                      <a:pt x="169" y="706"/>
                      <a:pt x="193" y="819"/>
                      <a:pt x="204" y="939"/>
                    </a:cubicBezTo>
                    <a:cubicBezTo>
                      <a:pt x="235" y="1246"/>
                      <a:pt x="250" y="1552"/>
                      <a:pt x="252" y="1861"/>
                    </a:cubicBezTo>
                    <a:cubicBezTo>
                      <a:pt x="788" y="2038"/>
                      <a:pt x="1353" y="1987"/>
                      <a:pt x="1891" y="2101"/>
                    </a:cubicBezTo>
                    <a:cubicBezTo>
                      <a:pt x="2497" y="1894"/>
                      <a:pt x="3077" y="1562"/>
                      <a:pt x="3063" y="1002"/>
                    </a:cubicBezTo>
                    <a:cubicBezTo>
                      <a:pt x="3053" y="575"/>
                      <a:pt x="2909" y="250"/>
                      <a:pt x="2680" y="0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56"/>
              <p:cNvSpPr/>
              <p:nvPr/>
            </p:nvSpPr>
            <p:spPr>
              <a:xfrm>
                <a:off x="2159175" y="3329100"/>
                <a:ext cx="840050" cy="968100"/>
              </a:xfrm>
              <a:custGeom>
                <a:rect b="b" l="l" r="r" t="t"/>
                <a:pathLst>
                  <a:path extrusionOk="0" h="38724" w="33602">
                    <a:moveTo>
                      <a:pt x="29660" y="384"/>
                    </a:moveTo>
                    <a:cubicBezTo>
                      <a:pt x="29665" y="384"/>
                      <a:pt x="29670" y="384"/>
                      <a:pt x="29675" y="384"/>
                    </a:cubicBezTo>
                    <a:cubicBezTo>
                      <a:pt x="29717" y="384"/>
                      <a:pt x="29756" y="388"/>
                      <a:pt x="29795" y="391"/>
                    </a:cubicBezTo>
                    <a:cubicBezTo>
                      <a:pt x="29578" y="826"/>
                      <a:pt x="29283" y="1193"/>
                      <a:pt x="28934" y="1531"/>
                    </a:cubicBezTo>
                    <a:cubicBezTo>
                      <a:pt x="28723" y="1395"/>
                      <a:pt x="28505" y="1319"/>
                      <a:pt x="28276" y="1304"/>
                    </a:cubicBezTo>
                    <a:cubicBezTo>
                      <a:pt x="28375" y="1215"/>
                      <a:pt x="28472" y="1123"/>
                      <a:pt x="28560" y="1023"/>
                    </a:cubicBezTo>
                    <a:cubicBezTo>
                      <a:pt x="28877" y="666"/>
                      <a:pt x="29170" y="384"/>
                      <a:pt x="29660" y="384"/>
                    </a:cubicBezTo>
                    <a:close/>
                    <a:moveTo>
                      <a:pt x="24084" y="1746"/>
                    </a:moveTo>
                    <a:cubicBezTo>
                      <a:pt x="24176" y="1746"/>
                      <a:pt x="24261" y="1759"/>
                      <a:pt x="24338" y="1783"/>
                    </a:cubicBezTo>
                    <a:cubicBezTo>
                      <a:pt x="24120" y="1957"/>
                      <a:pt x="23918" y="2108"/>
                      <a:pt x="23606" y="2188"/>
                    </a:cubicBezTo>
                    <a:cubicBezTo>
                      <a:pt x="23299" y="2265"/>
                      <a:pt x="22970" y="2274"/>
                      <a:pt x="22649" y="2289"/>
                    </a:cubicBezTo>
                    <a:cubicBezTo>
                      <a:pt x="22944" y="2138"/>
                      <a:pt x="23244" y="1995"/>
                      <a:pt x="23543" y="1868"/>
                    </a:cubicBezTo>
                    <a:cubicBezTo>
                      <a:pt x="23742" y="1784"/>
                      <a:pt x="23924" y="1746"/>
                      <a:pt x="24084" y="1746"/>
                    </a:cubicBezTo>
                    <a:close/>
                    <a:moveTo>
                      <a:pt x="26510" y="8956"/>
                    </a:moveTo>
                    <a:cubicBezTo>
                      <a:pt x="26733" y="8956"/>
                      <a:pt x="26975" y="8998"/>
                      <a:pt x="27049" y="9204"/>
                    </a:cubicBezTo>
                    <a:cubicBezTo>
                      <a:pt x="27137" y="9457"/>
                      <a:pt x="26936" y="9762"/>
                      <a:pt x="26803" y="9962"/>
                    </a:cubicBezTo>
                    <a:cubicBezTo>
                      <a:pt x="26467" y="10470"/>
                      <a:pt x="25886" y="10912"/>
                      <a:pt x="25275" y="11043"/>
                    </a:cubicBezTo>
                    <a:cubicBezTo>
                      <a:pt x="25509" y="10316"/>
                      <a:pt x="25768" y="9601"/>
                      <a:pt x="26184" y="8964"/>
                    </a:cubicBezTo>
                    <a:cubicBezTo>
                      <a:pt x="26194" y="8968"/>
                      <a:pt x="26206" y="8972"/>
                      <a:pt x="26220" y="8972"/>
                    </a:cubicBezTo>
                    <a:cubicBezTo>
                      <a:pt x="26222" y="8972"/>
                      <a:pt x="26225" y="8972"/>
                      <a:pt x="26228" y="8971"/>
                    </a:cubicBezTo>
                    <a:cubicBezTo>
                      <a:pt x="26306" y="8965"/>
                      <a:pt x="26406" y="8956"/>
                      <a:pt x="26510" y="8956"/>
                    </a:cubicBezTo>
                    <a:close/>
                    <a:moveTo>
                      <a:pt x="21642" y="8552"/>
                    </a:moveTo>
                    <a:lnTo>
                      <a:pt x="21642" y="8552"/>
                    </a:lnTo>
                    <a:cubicBezTo>
                      <a:pt x="21187" y="9483"/>
                      <a:pt x="20745" y="10437"/>
                      <a:pt x="20243" y="11346"/>
                    </a:cubicBezTo>
                    <a:cubicBezTo>
                      <a:pt x="20389" y="10431"/>
                      <a:pt x="20581" y="9553"/>
                      <a:pt x="20782" y="8650"/>
                    </a:cubicBezTo>
                    <a:cubicBezTo>
                      <a:pt x="21069" y="8616"/>
                      <a:pt x="21355" y="8589"/>
                      <a:pt x="21642" y="8552"/>
                    </a:cubicBezTo>
                    <a:close/>
                    <a:moveTo>
                      <a:pt x="24561" y="13096"/>
                    </a:moveTo>
                    <a:cubicBezTo>
                      <a:pt x="24606" y="13364"/>
                      <a:pt x="24624" y="13632"/>
                      <a:pt x="24508" y="13905"/>
                    </a:cubicBezTo>
                    <a:cubicBezTo>
                      <a:pt x="24384" y="14195"/>
                      <a:pt x="24151" y="14389"/>
                      <a:pt x="23926" y="14593"/>
                    </a:cubicBezTo>
                    <a:cubicBezTo>
                      <a:pt x="24134" y="14094"/>
                      <a:pt x="24354" y="13598"/>
                      <a:pt x="24561" y="13096"/>
                    </a:cubicBezTo>
                    <a:close/>
                    <a:moveTo>
                      <a:pt x="13248" y="13221"/>
                    </a:moveTo>
                    <a:lnTo>
                      <a:pt x="13248" y="13221"/>
                    </a:lnTo>
                    <a:cubicBezTo>
                      <a:pt x="13230" y="13338"/>
                      <a:pt x="13210" y="13452"/>
                      <a:pt x="13187" y="13565"/>
                    </a:cubicBezTo>
                    <a:cubicBezTo>
                      <a:pt x="12951" y="14812"/>
                      <a:pt x="12537" y="15930"/>
                      <a:pt x="11995" y="17069"/>
                    </a:cubicBezTo>
                    <a:cubicBezTo>
                      <a:pt x="11814" y="17265"/>
                      <a:pt x="11631" y="17459"/>
                      <a:pt x="11445" y="17651"/>
                    </a:cubicBezTo>
                    <a:cubicBezTo>
                      <a:pt x="11613" y="17045"/>
                      <a:pt x="11624" y="16426"/>
                      <a:pt x="11643" y="15781"/>
                    </a:cubicBezTo>
                    <a:lnTo>
                      <a:pt x="11643" y="15779"/>
                    </a:lnTo>
                    <a:cubicBezTo>
                      <a:pt x="11655" y="15291"/>
                      <a:pt x="11655" y="14829"/>
                      <a:pt x="11805" y="14356"/>
                    </a:cubicBezTo>
                    <a:cubicBezTo>
                      <a:pt x="12027" y="13656"/>
                      <a:pt x="12676" y="13506"/>
                      <a:pt x="13248" y="13221"/>
                    </a:cubicBezTo>
                    <a:close/>
                    <a:moveTo>
                      <a:pt x="31966" y="24100"/>
                    </a:moveTo>
                    <a:cubicBezTo>
                      <a:pt x="32195" y="24350"/>
                      <a:pt x="32339" y="24677"/>
                      <a:pt x="32349" y="25102"/>
                    </a:cubicBezTo>
                    <a:cubicBezTo>
                      <a:pt x="32363" y="25662"/>
                      <a:pt x="31783" y="25994"/>
                      <a:pt x="31177" y="26201"/>
                    </a:cubicBezTo>
                    <a:cubicBezTo>
                      <a:pt x="30639" y="26087"/>
                      <a:pt x="30074" y="26138"/>
                      <a:pt x="29538" y="25961"/>
                    </a:cubicBezTo>
                    <a:cubicBezTo>
                      <a:pt x="29536" y="25652"/>
                      <a:pt x="29521" y="25346"/>
                      <a:pt x="29490" y="25039"/>
                    </a:cubicBezTo>
                    <a:cubicBezTo>
                      <a:pt x="29479" y="24919"/>
                      <a:pt x="29455" y="24806"/>
                      <a:pt x="29429" y="24690"/>
                    </a:cubicBezTo>
                    <a:cubicBezTo>
                      <a:pt x="29360" y="24392"/>
                      <a:pt x="29287" y="24422"/>
                      <a:pt x="29630" y="24361"/>
                    </a:cubicBezTo>
                    <a:cubicBezTo>
                      <a:pt x="30404" y="24226"/>
                      <a:pt x="31186" y="24167"/>
                      <a:pt x="31966" y="24100"/>
                    </a:cubicBezTo>
                    <a:close/>
                    <a:moveTo>
                      <a:pt x="30063" y="452"/>
                    </a:moveTo>
                    <a:lnTo>
                      <a:pt x="30063" y="452"/>
                    </a:lnTo>
                    <a:cubicBezTo>
                      <a:pt x="31005" y="829"/>
                      <a:pt x="30033" y="2675"/>
                      <a:pt x="29719" y="3287"/>
                    </a:cubicBezTo>
                    <a:cubicBezTo>
                      <a:pt x="29396" y="3912"/>
                      <a:pt x="29048" y="4518"/>
                      <a:pt x="28682" y="5111"/>
                    </a:cubicBezTo>
                    <a:cubicBezTo>
                      <a:pt x="28582" y="5041"/>
                      <a:pt x="28464" y="4987"/>
                      <a:pt x="28368" y="4932"/>
                    </a:cubicBezTo>
                    <a:cubicBezTo>
                      <a:pt x="28183" y="4826"/>
                      <a:pt x="27993" y="4736"/>
                      <a:pt x="27803" y="4640"/>
                    </a:cubicBezTo>
                    <a:cubicBezTo>
                      <a:pt x="27794" y="4636"/>
                      <a:pt x="27786" y="4634"/>
                      <a:pt x="27777" y="4634"/>
                    </a:cubicBezTo>
                    <a:cubicBezTo>
                      <a:pt x="27729" y="4634"/>
                      <a:pt x="27687" y="4693"/>
                      <a:pt x="27732" y="4732"/>
                    </a:cubicBezTo>
                    <a:cubicBezTo>
                      <a:pt x="27880" y="4863"/>
                      <a:pt x="28030" y="4985"/>
                      <a:pt x="28194" y="5096"/>
                    </a:cubicBezTo>
                    <a:cubicBezTo>
                      <a:pt x="28298" y="5165"/>
                      <a:pt x="28416" y="5272"/>
                      <a:pt x="28538" y="5342"/>
                    </a:cubicBezTo>
                    <a:cubicBezTo>
                      <a:pt x="28163" y="5939"/>
                      <a:pt x="27768" y="6525"/>
                      <a:pt x="27354" y="7103"/>
                    </a:cubicBezTo>
                    <a:cubicBezTo>
                      <a:pt x="26747" y="7949"/>
                      <a:pt x="26138" y="8685"/>
                      <a:pt x="25644" y="9551"/>
                    </a:cubicBezTo>
                    <a:cubicBezTo>
                      <a:pt x="25386" y="9187"/>
                      <a:pt x="24914" y="8907"/>
                      <a:pt x="24519" y="8768"/>
                    </a:cubicBezTo>
                    <a:cubicBezTo>
                      <a:pt x="24516" y="8767"/>
                      <a:pt x="24513" y="8766"/>
                      <a:pt x="24510" y="8766"/>
                    </a:cubicBezTo>
                    <a:cubicBezTo>
                      <a:pt x="24484" y="8766"/>
                      <a:pt x="24470" y="8808"/>
                      <a:pt x="24497" y="8823"/>
                    </a:cubicBezTo>
                    <a:cubicBezTo>
                      <a:pt x="24717" y="8940"/>
                      <a:pt x="24907" y="9089"/>
                      <a:pt x="25084" y="9265"/>
                    </a:cubicBezTo>
                    <a:cubicBezTo>
                      <a:pt x="25240" y="9420"/>
                      <a:pt x="25373" y="9609"/>
                      <a:pt x="25533" y="9758"/>
                    </a:cubicBezTo>
                    <a:cubicBezTo>
                      <a:pt x="25398" y="10013"/>
                      <a:pt x="25271" y="10276"/>
                      <a:pt x="25160" y="10562"/>
                    </a:cubicBezTo>
                    <a:cubicBezTo>
                      <a:pt x="24641" y="11900"/>
                      <a:pt x="24136" y="13214"/>
                      <a:pt x="23567" y="14535"/>
                    </a:cubicBezTo>
                    <a:cubicBezTo>
                      <a:pt x="23031" y="15777"/>
                      <a:pt x="22760" y="17119"/>
                      <a:pt x="22301" y="18390"/>
                    </a:cubicBezTo>
                    <a:cubicBezTo>
                      <a:pt x="21976" y="19296"/>
                      <a:pt x="20703" y="21308"/>
                      <a:pt x="21069" y="22507"/>
                    </a:cubicBezTo>
                    <a:cubicBezTo>
                      <a:pt x="20361" y="21890"/>
                      <a:pt x="20034" y="20997"/>
                      <a:pt x="19892" y="20014"/>
                    </a:cubicBezTo>
                    <a:cubicBezTo>
                      <a:pt x="19888" y="19989"/>
                      <a:pt x="19870" y="19978"/>
                      <a:pt x="19851" y="19978"/>
                    </a:cubicBezTo>
                    <a:cubicBezTo>
                      <a:pt x="19826" y="19978"/>
                      <a:pt x="19797" y="19998"/>
                      <a:pt x="19794" y="20027"/>
                    </a:cubicBezTo>
                    <a:cubicBezTo>
                      <a:pt x="19731" y="20863"/>
                      <a:pt x="20039" y="22010"/>
                      <a:pt x="20710" y="22659"/>
                    </a:cubicBezTo>
                    <a:cubicBezTo>
                      <a:pt x="20112" y="22520"/>
                      <a:pt x="19522" y="22359"/>
                      <a:pt x="18947" y="22180"/>
                    </a:cubicBezTo>
                    <a:cubicBezTo>
                      <a:pt x="18935" y="22176"/>
                      <a:pt x="18922" y="22174"/>
                      <a:pt x="18911" y="22174"/>
                    </a:cubicBezTo>
                    <a:cubicBezTo>
                      <a:pt x="18789" y="22174"/>
                      <a:pt x="18719" y="22365"/>
                      <a:pt x="18844" y="22422"/>
                    </a:cubicBezTo>
                    <a:cubicBezTo>
                      <a:pt x="20494" y="23174"/>
                      <a:pt x="22373" y="23396"/>
                      <a:pt x="24164" y="23549"/>
                    </a:cubicBezTo>
                    <a:cubicBezTo>
                      <a:pt x="24579" y="23585"/>
                      <a:pt x="24984" y="23600"/>
                      <a:pt x="25384" y="23600"/>
                    </a:cubicBezTo>
                    <a:cubicBezTo>
                      <a:pt x="26521" y="23600"/>
                      <a:pt x="27621" y="23481"/>
                      <a:pt x="28788" y="23379"/>
                    </a:cubicBezTo>
                    <a:cubicBezTo>
                      <a:pt x="28999" y="23361"/>
                      <a:pt x="29238" y="23348"/>
                      <a:pt x="29491" y="23348"/>
                    </a:cubicBezTo>
                    <a:cubicBezTo>
                      <a:pt x="30277" y="23348"/>
                      <a:pt x="31190" y="23470"/>
                      <a:pt x="31770" y="23919"/>
                    </a:cubicBezTo>
                    <a:cubicBezTo>
                      <a:pt x="30898" y="23987"/>
                      <a:pt x="30031" y="24071"/>
                      <a:pt x="29168" y="24226"/>
                    </a:cubicBezTo>
                    <a:cubicBezTo>
                      <a:pt x="29111" y="24237"/>
                      <a:pt x="29078" y="24307"/>
                      <a:pt x="29092" y="24359"/>
                    </a:cubicBezTo>
                    <a:cubicBezTo>
                      <a:pt x="29253" y="24880"/>
                      <a:pt x="29233" y="25536"/>
                      <a:pt x="29218" y="26079"/>
                    </a:cubicBezTo>
                    <a:cubicBezTo>
                      <a:pt x="29216" y="26157"/>
                      <a:pt x="29270" y="26207"/>
                      <a:pt x="29336" y="26234"/>
                    </a:cubicBezTo>
                    <a:cubicBezTo>
                      <a:pt x="29623" y="26353"/>
                      <a:pt x="29950" y="26416"/>
                      <a:pt x="30283" y="26440"/>
                    </a:cubicBezTo>
                    <a:cubicBezTo>
                      <a:pt x="30214" y="26454"/>
                      <a:pt x="30149" y="26467"/>
                      <a:pt x="30094" y="26480"/>
                    </a:cubicBezTo>
                    <a:cubicBezTo>
                      <a:pt x="28165" y="26894"/>
                      <a:pt x="26195" y="26739"/>
                      <a:pt x="24249" y="26964"/>
                    </a:cubicBezTo>
                    <a:cubicBezTo>
                      <a:pt x="22403" y="27177"/>
                      <a:pt x="20675" y="27936"/>
                      <a:pt x="18916" y="28493"/>
                    </a:cubicBezTo>
                    <a:cubicBezTo>
                      <a:pt x="18269" y="28697"/>
                      <a:pt x="17623" y="28759"/>
                      <a:pt x="16977" y="28759"/>
                    </a:cubicBezTo>
                    <a:cubicBezTo>
                      <a:pt x="15984" y="28759"/>
                      <a:pt x="14991" y="28612"/>
                      <a:pt x="13996" y="28612"/>
                    </a:cubicBezTo>
                    <a:cubicBezTo>
                      <a:pt x="13496" y="28612"/>
                      <a:pt x="12995" y="28649"/>
                      <a:pt x="12493" y="28761"/>
                    </a:cubicBezTo>
                    <a:cubicBezTo>
                      <a:pt x="12369" y="28787"/>
                      <a:pt x="12413" y="28960"/>
                      <a:pt x="12526" y="28960"/>
                    </a:cubicBezTo>
                    <a:cubicBezTo>
                      <a:pt x="12533" y="28960"/>
                      <a:pt x="12540" y="28960"/>
                      <a:pt x="12548" y="28958"/>
                    </a:cubicBezTo>
                    <a:cubicBezTo>
                      <a:pt x="12907" y="28895"/>
                      <a:pt x="13264" y="28871"/>
                      <a:pt x="13620" y="28871"/>
                    </a:cubicBezTo>
                    <a:cubicBezTo>
                      <a:pt x="13724" y="28871"/>
                      <a:pt x="13828" y="28873"/>
                      <a:pt x="13932" y="28877"/>
                    </a:cubicBezTo>
                    <a:cubicBezTo>
                      <a:pt x="12714" y="29117"/>
                      <a:pt x="11678" y="29746"/>
                      <a:pt x="11051" y="31004"/>
                    </a:cubicBezTo>
                    <a:cubicBezTo>
                      <a:pt x="10072" y="32972"/>
                      <a:pt x="10563" y="35343"/>
                      <a:pt x="9632" y="37322"/>
                    </a:cubicBezTo>
                    <a:cubicBezTo>
                      <a:pt x="9207" y="38223"/>
                      <a:pt x="8444" y="38519"/>
                      <a:pt x="7589" y="38519"/>
                    </a:cubicBezTo>
                    <a:cubicBezTo>
                      <a:pt x="6493" y="38519"/>
                      <a:pt x="5248" y="38033"/>
                      <a:pt x="4373" y="37714"/>
                    </a:cubicBezTo>
                    <a:cubicBezTo>
                      <a:pt x="2331" y="36969"/>
                      <a:pt x="365" y="35631"/>
                      <a:pt x="331" y="33268"/>
                    </a:cubicBezTo>
                    <a:cubicBezTo>
                      <a:pt x="306" y="31438"/>
                      <a:pt x="1109" y="29576"/>
                      <a:pt x="1913" y="27975"/>
                    </a:cubicBezTo>
                    <a:cubicBezTo>
                      <a:pt x="2684" y="26441"/>
                      <a:pt x="3641" y="24976"/>
                      <a:pt x="4868" y="23771"/>
                    </a:cubicBezTo>
                    <a:cubicBezTo>
                      <a:pt x="6583" y="22086"/>
                      <a:pt x="8556" y="20681"/>
                      <a:pt x="10360" y="19096"/>
                    </a:cubicBezTo>
                    <a:cubicBezTo>
                      <a:pt x="11223" y="18338"/>
                      <a:pt x="12047" y="17531"/>
                      <a:pt x="12772" y="16638"/>
                    </a:cubicBezTo>
                    <a:cubicBezTo>
                      <a:pt x="13577" y="15644"/>
                      <a:pt x="14137" y="14482"/>
                      <a:pt x="15170" y="13685"/>
                    </a:cubicBezTo>
                    <a:cubicBezTo>
                      <a:pt x="15198" y="13664"/>
                      <a:pt x="15181" y="13620"/>
                      <a:pt x="15153" y="13620"/>
                    </a:cubicBezTo>
                    <a:cubicBezTo>
                      <a:pt x="15147" y="13620"/>
                      <a:pt x="15141" y="13622"/>
                      <a:pt x="15135" y="13626"/>
                    </a:cubicBezTo>
                    <a:cubicBezTo>
                      <a:pt x="14211" y="14229"/>
                      <a:pt x="13670" y="15147"/>
                      <a:pt x="12969" y="15973"/>
                    </a:cubicBezTo>
                    <a:cubicBezTo>
                      <a:pt x="12858" y="16104"/>
                      <a:pt x="12744" y="16232"/>
                      <a:pt x="12629" y="16363"/>
                    </a:cubicBezTo>
                    <a:cubicBezTo>
                      <a:pt x="13313" y="15128"/>
                      <a:pt x="13537" y="13573"/>
                      <a:pt x="13792" y="12248"/>
                    </a:cubicBezTo>
                    <a:cubicBezTo>
                      <a:pt x="13947" y="11442"/>
                      <a:pt x="14098" y="10610"/>
                      <a:pt x="14625" y="9952"/>
                    </a:cubicBezTo>
                    <a:cubicBezTo>
                      <a:pt x="15089" y="9376"/>
                      <a:pt x="15839" y="9141"/>
                      <a:pt x="16495" y="8834"/>
                    </a:cubicBezTo>
                    <a:lnTo>
                      <a:pt x="16495" y="8834"/>
                    </a:lnTo>
                    <a:cubicBezTo>
                      <a:pt x="16458" y="8980"/>
                      <a:pt x="16419" y="9125"/>
                      <a:pt x="16375" y="9267"/>
                    </a:cubicBezTo>
                    <a:cubicBezTo>
                      <a:pt x="16011" y="10459"/>
                      <a:pt x="15331" y="11608"/>
                      <a:pt x="15364" y="12885"/>
                    </a:cubicBezTo>
                    <a:cubicBezTo>
                      <a:pt x="15365" y="12926"/>
                      <a:pt x="15396" y="12948"/>
                      <a:pt x="15428" y="12948"/>
                    </a:cubicBezTo>
                    <a:cubicBezTo>
                      <a:pt x="15453" y="12948"/>
                      <a:pt x="15479" y="12933"/>
                      <a:pt x="15490" y="12904"/>
                    </a:cubicBezTo>
                    <a:cubicBezTo>
                      <a:pt x="16063" y="11233"/>
                      <a:pt x="16774" y="9544"/>
                      <a:pt x="17087" y="7803"/>
                    </a:cubicBezTo>
                    <a:cubicBezTo>
                      <a:pt x="17362" y="6262"/>
                      <a:pt x="17881" y="5135"/>
                      <a:pt x="19250" y="4296"/>
                    </a:cubicBezTo>
                    <a:cubicBezTo>
                      <a:pt x="20259" y="3679"/>
                      <a:pt x="21305" y="2995"/>
                      <a:pt x="22377" y="2430"/>
                    </a:cubicBezTo>
                    <a:cubicBezTo>
                      <a:pt x="22390" y="2444"/>
                      <a:pt x="22409" y="2455"/>
                      <a:pt x="22434" y="2457"/>
                    </a:cubicBezTo>
                    <a:cubicBezTo>
                      <a:pt x="22597" y="2468"/>
                      <a:pt x="22787" y="2479"/>
                      <a:pt x="22987" y="2479"/>
                    </a:cubicBezTo>
                    <a:cubicBezTo>
                      <a:pt x="23581" y="2479"/>
                      <a:pt x="24265" y="2387"/>
                      <a:pt x="24591" y="1936"/>
                    </a:cubicBezTo>
                    <a:cubicBezTo>
                      <a:pt x="24781" y="2127"/>
                      <a:pt x="24844" y="2452"/>
                      <a:pt x="24724" y="2871"/>
                    </a:cubicBezTo>
                    <a:cubicBezTo>
                      <a:pt x="24705" y="2934"/>
                      <a:pt x="24681" y="2993"/>
                      <a:pt x="24656" y="3054"/>
                    </a:cubicBezTo>
                    <a:cubicBezTo>
                      <a:pt x="24377" y="3684"/>
                      <a:pt x="23663" y="4137"/>
                      <a:pt x="23107" y="4525"/>
                    </a:cubicBezTo>
                    <a:cubicBezTo>
                      <a:pt x="23109" y="4473"/>
                      <a:pt x="23109" y="4420"/>
                      <a:pt x="23105" y="4368"/>
                    </a:cubicBezTo>
                    <a:cubicBezTo>
                      <a:pt x="23105" y="4361"/>
                      <a:pt x="23103" y="4353"/>
                      <a:pt x="23103" y="4346"/>
                    </a:cubicBezTo>
                    <a:cubicBezTo>
                      <a:pt x="23100" y="4292"/>
                      <a:pt x="23090" y="4239"/>
                      <a:pt x="23079" y="4187"/>
                    </a:cubicBezTo>
                    <a:cubicBezTo>
                      <a:pt x="23077" y="4185"/>
                      <a:pt x="23077" y="4183"/>
                      <a:pt x="23077" y="4181"/>
                    </a:cubicBezTo>
                    <a:cubicBezTo>
                      <a:pt x="23066" y="4133"/>
                      <a:pt x="23050" y="4085"/>
                      <a:pt x="23031" y="4039"/>
                    </a:cubicBezTo>
                    <a:cubicBezTo>
                      <a:pt x="23028" y="4026"/>
                      <a:pt x="23022" y="4015"/>
                      <a:pt x="23016" y="4002"/>
                    </a:cubicBezTo>
                    <a:cubicBezTo>
                      <a:pt x="22996" y="3952"/>
                      <a:pt x="22972" y="3904"/>
                      <a:pt x="22944" y="3856"/>
                    </a:cubicBezTo>
                    <a:cubicBezTo>
                      <a:pt x="22937" y="3845"/>
                      <a:pt x="22927" y="3840"/>
                      <a:pt x="22916" y="3840"/>
                    </a:cubicBezTo>
                    <a:cubicBezTo>
                      <a:pt x="22896" y="3840"/>
                      <a:pt x="22876" y="3858"/>
                      <a:pt x="22882" y="3882"/>
                    </a:cubicBezTo>
                    <a:cubicBezTo>
                      <a:pt x="23214" y="5216"/>
                      <a:pt x="21786" y="6022"/>
                      <a:pt x="20890" y="6706"/>
                    </a:cubicBezTo>
                    <a:cubicBezTo>
                      <a:pt x="20816" y="6432"/>
                      <a:pt x="20692" y="6170"/>
                      <a:pt x="20500" y="5922"/>
                    </a:cubicBezTo>
                    <a:cubicBezTo>
                      <a:pt x="20489" y="5908"/>
                      <a:pt x="20472" y="5901"/>
                      <a:pt x="20455" y="5901"/>
                    </a:cubicBezTo>
                    <a:cubicBezTo>
                      <a:pt x="20425" y="5901"/>
                      <a:pt x="20395" y="5923"/>
                      <a:pt x="20411" y="5959"/>
                    </a:cubicBezTo>
                    <a:cubicBezTo>
                      <a:pt x="21241" y="7947"/>
                      <a:pt x="19483" y="9697"/>
                      <a:pt x="19984" y="11640"/>
                    </a:cubicBezTo>
                    <a:cubicBezTo>
                      <a:pt x="19993" y="11671"/>
                      <a:pt x="20015" y="11691"/>
                      <a:pt x="20041" y="11704"/>
                    </a:cubicBezTo>
                    <a:cubicBezTo>
                      <a:pt x="19533" y="12578"/>
                      <a:pt x="18960" y="13404"/>
                      <a:pt x="18247" y="14121"/>
                    </a:cubicBezTo>
                    <a:cubicBezTo>
                      <a:pt x="17329" y="15045"/>
                      <a:pt x="16224" y="15744"/>
                      <a:pt x="15523" y="16869"/>
                    </a:cubicBezTo>
                    <a:cubicBezTo>
                      <a:pt x="15515" y="16881"/>
                      <a:pt x="15526" y="16890"/>
                      <a:pt x="15536" y="16890"/>
                    </a:cubicBezTo>
                    <a:cubicBezTo>
                      <a:pt x="15541" y="16890"/>
                      <a:pt x="15546" y="16889"/>
                      <a:pt x="15549" y="16884"/>
                    </a:cubicBezTo>
                    <a:cubicBezTo>
                      <a:pt x="16275" y="15894"/>
                      <a:pt x="17325" y="15300"/>
                      <a:pt x="18249" y="14519"/>
                    </a:cubicBezTo>
                    <a:cubicBezTo>
                      <a:pt x="19228" y="13691"/>
                      <a:pt x="19849" y="12541"/>
                      <a:pt x="20527" y="11471"/>
                    </a:cubicBezTo>
                    <a:cubicBezTo>
                      <a:pt x="21213" y="10389"/>
                      <a:pt x="21854" y="9284"/>
                      <a:pt x="22344" y="8097"/>
                    </a:cubicBezTo>
                    <a:cubicBezTo>
                      <a:pt x="22943" y="6645"/>
                      <a:pt x="23868" y="5822"/>
                      <a:pt x="25053" y="4817"/>
                    </a:cubicBezTo>
                    <a:cubicBezTo>
                      <a:pt x="26029" y="3989"/>
                      <a:pt x="26635" y="3041"/>
                      <a:pt x="27446" y="2062"/>
                    </a:cubicBezTo>
                    <a:cubicBezTo>
                      <a:pt x="27559" y="1927"/>
                      <a:pt x="27686" y="1809"/>
                      <a:pt x="27819" y="1692"/>
                    </a:cubicBezTo>
                    <a:cubicBezTo>
                      <a:pt x="27827" y="1692"/>
                      <a:pt x="27832" y="1692"/>
                      <a:pt x="27841" y="1690"/>
                    </a:cubicBezTo>
                    <a:cubicBezTo>
                      <a:pt x="27962" y="1655"/>
                      <a:pt x="28075" y="1638"/>
                      <a:pt x="28183" y="1638"/>
                    </a:cubicBezTo>
                    <a:cubicBezTo>
                      <a:pt x="28426" y="1638"/>
                      <a:pt x="28643" y="1725"/>
                      <a:pt x="28867" y="1888"/>
                    </a:cubicBezTo>
                    <a:cubicBezTo>
                      <a:pt x="28890" y="1905"/>
                      <a:pt x="28918" y="1913"/>
                      <a:pt x="28947" y="1913"/>
                    </a:cubicBezTo>
                    <a:cubicBezTo>
                      <a:pt x="28992" y="1913"/>
                      <a:pt x="29039" y="1893"/>
                      <a:pt x="29068" y="1862"/>
                    </a:cubicBezTo>
                    <a:cubicBezTo>
                      <a:pt x="29488" y="1446"/>
                      <a:pt x="29828" y="992"/>
                      <a:pt x="30063" y="452"/>
                    </a:cubicBezTo>
                    <a:close/>
                    <a:moveTo>
                      <a:pt x="29673" y="0"/>
                    </a:moveTo>
                    <a:cubicBezTo>
                      <a:pt x="29497" y="0"/>
                      <a:pt x="29323" y="25"/>
                      <a:pt x="29172" y="68"/>
                    </a:cubicBezTo>
                    <a:cubicBezTo>
                      <a:pt x="28956" y="127"/>
                      <a:pt x="28778" y="292"/>
                      <a:pt x="28614" y="436"/>
                    </a:cubicBezTo>
                    <a:cubicBezTo>
                      <a:pt x="28427" y="596"/>
                      <a:pt x="28268" y="790"/>
                      <a:pt x="28106" y="973"/>
                    </a:cubicBezTo>
                    <a:cubicBezTo>
                      <a:pt x="27897" y="1210"/>
                      <a:pt x="27618" y="1313"/>
                      <a:pt x="27424" y="1533"/>
                    </a:cubicBezTo>
                    <a:cubicBezTo>
                      <a:pt x="26614" y="2455"/>
                      <a:pt x="26014" y="3518"/>
                      <a:pt x="25088" y="4329"/>
                    </a:cubicBezTo>
                    <a:cubicBezTo>
                      <a:pt x="24133" y="5168"/>
                      <a:pt x="23031" y="5922"/>
                      <a:pt x="22407" y="7057"/>
                    </a:cubicBezTo>
                    <a:cubicBezTo>
                      <a:pt x="22205" y="7425"/>
                      <a:pt x="22011" y="7801"/>
                      <a:pt x="21823" y="8184"/>
                    </a:cubicBezTo>
                    <a:cubicBezTo>
                      <a:pt x="21498" y="8238"/>
                      <a:pt x="21172" y="8286"/>
                      <a:pt x="20851" y="8347"/>
                    </a:cubicBezTo>
                    <a:cubicBezTo>
                      <a:pt x="20856" y="8317"/>
                      <a:pt x="20862" y="8289"/>
                      <a:pt x="20869" y="8262"/>
                    </a:cubicBezTo>
                    <a:cubicBezTo>
                      <a:pt x="20969" y="7813"/>
                      <a:pt x="21008" y="7371"/>
                      <a:pt x="20943" y="6953"/>
                    </a:cubicBezTo>
                    <a:cubicBezTo>
                      <a:pt x="20984" y="6935"/>
                      <a:pt x="21028" y="6916"/>
                      <a:pt x="21071" y="6896"/>
                    </a:cubicBezTo>
                    <a:cubicBezTo>
                      <a:pt x="21084" y="6890"/>
                      <a:pt x="21095" y="6885"/>
                      <a:pt x="21106" y="6879"/>
                    </a:cubicBezTo>
                    <a:cubicBezTo>
                      <a:pt x="21148" y="6857"/>
                      <a:pt x="21194" y="6835"/>
                      <a:pt x="21239" y="6811"/>
                    </a:cubicBezTo>
                    <a:cubicBezTo>
                      <a:pt x="21241" y="6809"/>
                      <a:pt x="21242" y="6807"/>
                      <a:pt x="21244" y="6807"/>
                    </a:cubicBezTo>
                    <a:cubicBezTo>
                      <a:pt x="21289" y="6783"/>
                      <a:pt x="21335" y="6756"/>
                      <a:pt x="21379" y="6730"/>
                    </a:cubicBezTo>
                    <a:cubicBezTo>
                      <a:pt x="21392" y="6722"/>
                      <a:pt x="21405" y="6713"/>
                      <a:pt x="21418" y="6706"/>
                    </a:cubicBezTo>
                    <a:cubicBezTo>
                      <a:pt x="21464" y="6678"/>
                      <a:pt x="21512" y="6648"/>
                      <a:pt x="21558" y="6617"/>
                    </a:cubicBezTo>
                    <a:cubicBezTo>
                      <a:pt x="21560" y="6615"/>
                      <a:pt x="21564" y="6613"/>
                      <a:pt x="21568" y="6611"/>
                    </a:cubicBezTo>
                    <a:cubicBezTo>
                      <a:pt x="21612" y="6580"/>
                      <a:pt x="21658" y="6549"/>
                      <a:pt x="21704" y="6515"/>
                    </a:cubicBezTo>
                    <a:cubicBezTo>
                      <a:pt x="21717" y="6506"/>
                      <a:pt x="21730" y="6495"/>
                      <a:pt x="21743" y="6486"/>
                    </a:cubicBezTo>
                    <a:cubicBezTo>
                      <a:pt x="21791" y="6451"/>
                      <a:pt x="21838" y="6416"/>
                      <a:pt x="21886" y="6379"/>
                    </a:cubicBezTo>
                    <a:cubicBezTo>
                      <a:pt x="21887" y="6375"/>
                      <a:pt x="21891" y="6373"/>
                      <a:pt x="21895" y="6371"/>
                    </a:cubicBezTo>
                    <a:cubicBezTo>
                      <a:pt x="21939" y="6334"/>
                      <a:pt x="21984" y="6297"/>
                      <a:pt x="22028" y="6258"/>
                    </a:cubicBezTo>
                    <a:cubicBezTo>
                      <a:pt x="22041" y="6249"/>
                      <a:pt x="22054" y="6238"/>
                      <a:pt x="22065" y="6227"/>
                    </a:cubicBezTo>
                    <a:cubicBezTo>
                      <a:pt x="22111" y="6186"/>
                      <a:pt x="22157" y="6146"/>
                      <a:pt x="22203" y="6101"/>
                    </a:cubicBezTo>
                    <a:cubicBezTo>
                      <a:pt x="22205" y="6101"/>
                      <a:pt x="22207" y="6098"/>
                      <a:pt x="22209" y="6096"/>
                    </a:cubicBezTo>
                    <a:cubicBezTo>
                      <a:pt x="22251" y="6055"/>
                      <a:pt x="22296" y="6013"/>
                      <a:pt x="22336" y="5968"/>
                    </a:cubicBezTo>
                    <a:cubicBezTo>
                      <a:pt x="22348" y="5957"/>
                      <a:pt x="22359" y="5946"/>
                      <a:pt x="22370" y="5935"/>
                    </a:cubicBezTo>
                    <a:cubicBezTo>
                      <a:pt x="22412" y="5891"/>
                      <a:pt x="22455" y="5845"/>
                      <a:pt x="22495" y="5796"/>
                    </a:cubicBezTo>
                    <a:cubicBezTo>
                      <a:pt x="22497" y="5795"/>
                      <a:pt x="22497" y="5795"/>
                      <a:pt x="22499" y="5793"/>
                    </a:cubicBezTo>
                    <a:cubicBezTo>
                      <a:pt x="22540" y="5747"/>
                      <a:pt x="22577" y="5700"/>
                      <a:pt x="22614" y="5652"/>
                    </a:cubicBezTo>
                    <a:cubicBezTo>
                      <a:pt x="22623" y="5641"/>
                      <a:pt x="22632" y="5630"/>
                      <a:pt x="22640" y="5617"/>
                    </a:cubicBezTo>
                    <a:cubicBezTo>
                      <a:pt x="22678" y="5569"/>
                      <a:pt x="22713" y="5519"/>
                      <a:pt x="22749" y="5469"/>
                    </a:cubicBezTo>
                    <a:cubicBezTo>
                      <a:pt x="22749" y="5468"/>
                      <a:pt x="22749" y="5468"/>
                      <a:pt x="22750" y="5466"/>
                    </a:cubicBezTo>
                    <a:cubicBezTo>
                      <a:pt x="22784" y="5418"/>
                      <a:pt x="22813" y="5366"/>
                      <a:pt x="22843" y="5316"/>
                    </a:cubicBezTo>
                    <a:lnTo>
                      <a:pt x="22863" y="5281"/>
                    </a:lnTo>
                    <a:cubicBezTo>
                      <a:pt x="22893" y="5229"/>
                      <a:pt x="22920" y="5177"/>
                      <a:pt x="22944" y="5126"/>
                    </a:cubicBezTo>
                    <a:cubicBezTo>
                      <a:pt x="22944" y="5126"/>
                      <a:pt x="22946" y="5124"/>
                      <a:pt x="22946" y="5124"/>
                    </a:cubicBezTo>
                    <a:cubicBezTo>
                      <a:pt x="22970" y="5072"/>
                      <a:pt x="22991" y="5020"/>
                      <a:pt x="23011" y="4969"/>
                    </a:cubicBezTo>
                    <a:cubicBezTo>
                      <a:pt x="23015" y="4958"/>
                      <a:pt x="23018" y="4945"/>
                      <a:pt x="23022" y="4934"/>
                    </a:cubicBezTo>
                    <a:cubicBezTo>
                      <a:pt x="23041" y="4880"/>
                      <a:pt x="23057" y="4826"/>
                      <a:pt x="23070" y="4775"/>
                    </a:cubicBezTo>
                    <a:cubicBezTo>
                      <a:pt x="23113" y="4760"/>
                      <a:pt x="23157" y="4739"/>
                      <a:pt x="23199" y="4721"/>
                    </a:cubicBezTo>
                    <a:cubicBezTo>
                      <a:pt x="24186" y="4307"/>
                      <a:pt x="25448" y="2990"/>
                      <a:pt x="25009" y="1905"/>
                    </a:cubicBezTo>
                    <a:cubicBezTo>
                      <a:pt x="24860" y="1537"/>
                      <a:pt x="24576" y="1397"/>
                      <a:pt x="24228" y="1397"/>
                    </a:cubicBezTo>
                    <a:cubicBezTo>
                      <a:pt x="23239" y="1397"/>
                      <a:pt x="21727" y="2523"/>
                      <a:pt x="21283" y="2799"/>
                    </a:cubicBezTo>
                    <a:cubicBezTo>
                      <a:pt x="19786" y="3725"/>
                      <a:pt x="17979" y="4412"/>
                      <a:pt x="17221" y="6116"/>
                    </a:cubicBezTo>
                    <a:cubicBezTo>
                      <a:pt x="16892" y="6857"/>
                      <a:pt x="16761" y="7667"/>
                      <a:pt x="16584" y="8459"/>
                    </a:cubicBezTo>
                    <a:cubicBezTo>
                      <a:pt x="15325" y="8794"/>
                      <a:pt x="14226" y="9442"/>
                      <a:pt x="13762" y="10701"/>
                    </a:cubicBezTo>
                    <a:cubicBezTo>
                      <a:pt x="13509" y="11390"/>
                      <a:pt x="13413" y="12150"/>
                      <a:pt x="13300" y="12889"/>
                    </a:cubicBezTo>
                    <a:cubicBezTo>
                      <a:pt x="13288" y="12889"/>
                      <a:pt x="13276" y="12888"/>
                      <a:pt x="13264" y="12888"/>
                    </a:cubicBezTo>
                    <a:cubicBezTo>
                      <a:pt x="12296" y="12888"/>
                      <a:pt x="11540" y="13686"/>
                      <a:pt x="11332" y="14593"/>
                    </a:cubicBezTo>
                    <a:cubicBezTo>
                      <a:pt x="11088" y="15663"/>
                      <a:pt x="11424" y="16766"/>
                      <a:pt x="11254" y="17843"/>
                    </a:cubicBezTo>
                    <a:cubicBezTo>
                      <a:pt x="10900" y="18202"/>
                      <a:pt x="10537" y="18553"/>
                      <a:pt x="10157" y="18891"/>
                    </a:cubicBezTo>
                    <a:cubicBezTo>
                      <a:pt x="8248" y="20595"/>
                      <a:pt x="6149" y="22071"/>
                      <a:pt x="4334" y="23880"/>
                    </a:cubicBezTo>
                    <a:cubicBezTo>
                      <a:pt x="3100" y="25109"/>
                      <a:pt x="2187" y="26717"/>
                      <a:pt x="1429" y="28267"/>
                    </a:cubicBezTo>
                    <a:cubicBezTo>
                      <a:pt x="646" y="29871"/>
                      <a:pt x="1" y="31662"/>
                      <a:pt x="23" y="33469"/>
                    </a:cubicBezTo>
                    <a:cubicBezTo>
                      <a:pt x="45" y="35247"/>
                      <a:pt x="1294" y="36496"/>
                      <a:pt x="2776" y="37307"/>
                    </a:cubicBezTo>
                    <a:cubicBezTo>
                      <a:pt x="4089" y="38026"/>
                      <a:pt x="5871" y="38723"/>
                      <a:pt x="7460" y="38723"/>
                    </a:cubicBezTo>
                    <a:cubicBezTo>
                      <a:pt x="7696" y="38723"/>
                      <a:pt x="7928" y="38708"/>
                      <a:pt x="8154" y="38675"/>
                    </a:cubicBezTo>
                    <a:cubicBezTo>
                      <a:pt x="9843" y="38429"/>
                      <a:pt x="10399" y="36529"/>
                      <a:pt x="10586" y="35095"/>
                    </a:cubicBezTo>
                    <a:cubicBezTo>
                      <a:pt x="10759" y="33776"/>
                      <a:pt x="10850" y="32432"/>
                      <a:pt x="11376" y="31196"/>
                    </a:cubicBezTo>
                    <a:cubicBezTo>
                      <a:pt x="12069" y="29572"/>
                      <a:pt x="13548" y="29335"/>
                      <a:pt x="15072" y="28973"/>
                    </a:cubicBezTo>
                    <a:cubicBezTo>
                      <a:pt x="15394" y="29010"/>
                      <a:pt x="15717" y="29053"/>
                      <a:pt x="16041" y="29091"/>
                    </a:cubicBezTo>
                    <a:cubicBezTo>
                      <a:pt x="16401" y="29134"/>
                      <a:pt x="16748" y="29156"/>
                      <a:pt x="17087" y="29156"/>
                    </a:cubicBezTo>
                    <a:cubicBezTo>
                      <a:pt x="17846" y="29156"/>
                      <a:pt x="18571" y="29046"/>
                      <a:pt x="19347" y="28807"/>
                    </a:cubicBezTo>
                    <a:cubicBezTo>
                      <a:pt x="21117" y="28262"/>
                      <a:pt x="22872" y="27473"/>
                      <a:pt x="24750" y="27401"/>
                    </a:cubicBezTo>
                    <a:cubicBezTo>
                      <a:pt x="26973" y="27314"/>
                      <a:pt x="29429" y="27450"/>
                      <a:pt x="31521" y="26567"/>
                    </a:cubicBezTo>
                    <a:cubicBezTo>
                      <a:pt x="33601" y="25689"/>
                      <a:pt x="32506" y="23472"/>
                      <a:pt x="30708" y="23063"/>
                    </a:cubicBezTo>
                    <a:cubicBezTo>
                      <a:pt x="30317" y="22975"/>
                      <a:pt x="29921" y="22941"/>
                      <a:pt x="29523" y="22941"/>
                    </a:cubicBezTo>
                    <a:cubicBezTo>
                      <a:pt x="28313" y="22941"/>
                      <a:pt x="27081" y="23251"/>
                      <a:pt x="25886" y="23259"/>
                    </a:cubicBezTo>
                    <a:cubicBezTo>
                      <a:pt x="25837" y="23260"/>
                      <a:pt x="25787" y="23260"/>
                      <a:pt x="25738" y="23260"/>
                    </a:cubicBezTo>
                    <a:cubicBezTo>
                      <a:pt x="24390" y="23260"/>
                      <a:pt x="23013" y="23115"/>
                      <a:pt x="21666" y="22858"/>
                    </a:cubicBezTo>
                    <a:cubicBezTo>
                      <a:pt x="21034" y="21997"/>
                      <a:pt x="21769" y="20487"/>
                      <a:pt x="22131" y="19652"/>
                    </a:cubicBezTo>
                    <a:cubicBezTo>
                      <a:pt x="22612" y="18538"/>
                      <a:pt x="22983" y="17418"/>
                      <a:pt x="23318" y="16252"/>
                    </a:cubicBezTo>
                    <a:cubicBezTo>
                      <a:pt x="23442" y="15820"/>
                      <a:pt x="23597" y="15402"/>
                      <a:pt x="23761" y="14990"/>
                    </a:cubicBezTo>
                    <a:cubicBezTo>
                      <a:pt x="24752" y="14587"/>
                      <a:pt x="25193" y="13534"/>
                      <a:pt x="24772" y="12556"/>
                    </a:cubicBezTo>
                    <a:cubicBezTo>
                      <a:pt x="24781" y="12530"/>
                      <a:pt x="24792" y="12503"/>
                      <a:pt x="24803" y="12477"/>
                    </a:cubicBezTo>
                    <a:cubicBezTo>
                      <a:pt x="24931" y="12124"/>
                      <a:pt x="25046" y="11763"/>
                      <a:pt x="25160" y="11401"/>
                    </a:cubicBezTo>
                    <a:cubicBezTo>
                      <a:pt x="26038" y="11305"/>
                      <a:pt x="26862" y="10627"/>
                      <a:pt x="27250" y="9853"/>
                    </a:cubicBezTo>
                    <a:cubicBezTo>
                      <a:pt x="27383" y="9587"/>
                      <a:pt x="27476" y="9211"/>
                      <a:pt x="27270" y="8958"/>
                    </a:cubicBezTo>
                    <a:cubicBezTo>
                      <a:pt x="27111" y="8762"/>
                      <a:pt x="26875" y="8707"/>
                      <a:pt x="26633" y="8707"/>
                    </a:cubicBezTo>
                    <a:cubicBezTo>
                      <a:pt x="26538" y="8707"/>
                      <a:pt x="26441" y="8715"/>
                      <a:pt x="26348" y="8727"/>
                    </a:cubicBezTo>
                    <a:cubicBezTo>
                      <a:pt x="26387" y="8676"/>
                      <a:pt x="26426" y="8622"/>
                      <a:pt x="26467" y="8572"/>
                    </a:cubicBezTo>
                    <a:cubicBezTo>
                      <a:pt x="28011" y="6665"/>
                      <a:pt x="29723" y="4558"/>
                      <a:pt x="30595" y="2248"/>
                    </a:cubicBezTo>
                    <a:cubicBezTo>
                      <a:pt x="30848" y="1580"/>
                      <a:pt x="31088" y="548"/>
                      <a:pt x="30307" y="136"/>
                    </a:cubicBezTo>
                    <a:cubicBezTo>
                      <a:pt x="30123" y="41"/>
                      <a:pt x="29897" y="0"/>
                      <a:pt x="296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56"/>
              <p:cNvSpPr/>
              <p:nvPr/>
            </p:nvSpPr>
            <p:spPr>
              <a:xfrm>
                <a:off x="2491325" y="3675000"/>
                <a:ext cx="65100" cy="74325"/>
              </a:xfrm>
              <a:custGeom>
                <a:rect b="b" l="l" r="r" t="t"/>
                <a:pathLst>
                  <a:path extrusionOk="0" h="2973" w="2604">
                    <a:moveTo>
                      <a:pt x="2458" y="0"/>
                    </a:moveTo>
                    <a:cubicBezTo>
                      <a:pt x="2434" y="0"/>
                      <a:pt x="2410" y="9"/>
                      <a:pt x="2391" y="30"/>
                    </a:cubicBezTo>
                    <a:cubicBezTo>
                      <a:pt x="1526" y="952"/>
                      <a:pt x="966" y="2119"/>
                      <a:pt x="5" y="2965"/>
                    </a:cubicBezTo>
                    <a:cubicBezTo>
                      <a:pt x="0" y="2968"/>
                      <a:pt x="4" y="2973"/>
                      <a:pt x="8" y="2973"/>
                    </a:cubicBezTo>
                    <a:cubicBezTo>
                      <a:pt x="9" y="2973"/>
                      <a:pt x="10" y="2972"/>
                      <a:pt x="10" y="2972"/>
                    </a:cubicBezTo>
                    <a:cubicBezTo>
                      <a:pt x="1066" y="2274"/>
                      <a:pt x="1849" y="1191"/>
                      <a:pt x="2553" y="156"/>
                    </a:cubicBezTo>
                    <a:cubicBezTo>
                      <a:pt x="2603" y="82"/>
                      <a:pt x="2531" y="0"/>
                      <a:pt x="2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56"/>
              <p:cNvSpPr/>
              <p:nvPr/>
            </p:nvSpPr>
            <p:spPr>
              <a:xfrm>
                <a:off x="2572600" y="3692925"/>
                <a:ext cx="77250" cy="68375"/>
              </a:xfrm>
              <a:custGeom>
                <a:rect b="b" l="l" r="r" t="t"/>
                <a:pathLst>
                  <a:path extrusionOk="0" h="2735" w="3090">
                    <a:moveTo>
                      <a:pt x="2953" y="0"/>
                    </a:moveTo>
                    <a:cubicBezTo>
                      <a:pt x="2920" y="0"/>
                      <a:pt x="2888" y="17"/>
                      <a:pt x="2869" y="58"/>
                    </a:cubicBezTo>
                    <a:cubicBezTo>
                      <a:pt x="2290" y="1285"/>
                      <a:pt x="1183" y="2082"/>
                      <a:pt x="12" y="2717"/>
                    </a:cubicBezTo>
                    <a:cubicBezTo>
                      <a:pt x="1" y="2722"/>
                      <a:pt x="7" y="2735"/>
                      <a:pt x="16" y="2735"/>
                    </a:cubicBezTo>
                    <a:cubicBezTo>
                      <a:pt x="18" y="2735"/>
                      <a:pt x="19" y="2735"/>
                      <a:pt x="21" y="2734"/>
                    </a:cubicBezTo>
                    <a:cubicBezTo>
                      <a:pt x="1122" y="2266"/>
                      <a:pt x="2811" y="1464"/>
                      <a:pt x="3076" y="145"/>
                    </a:cubicBezTo>
                    <a:lnTo>
                      <a:pt x="3074" y="145"/>
                    </a:lnTo>
                    <a:cubicBezTo>
                      <a:pt x="3090" y="66"/>
                      <a:pt x="3019" y="0"/>
                      <a:pt x="2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56"/>
              <p:cNvSpPr/>
              <p:nvPr/>
            </p:nvSpPr>
            <p:spPr>
              <a:xfrm>
                <a:off x="2399925" y="4066375"/>
                <a:ext cx="38600" cy="92850"/>
              </a:xfrm>
              <a:custGeom>
                <a:rect b="b" l="l" r="r" t="t"/>
                <a:pathLst>
                  <a:path extrusionOk="0" h="3714" w="1544">
                    <a:moveTo>
                      <a:pt x="1438" y="0"/>
                    </a:moveTo>
                    <a:cubicBezTo>
                      <a:pt x="1410" y="0"/>
                      <a:pt x="1382" y="13"/>
                      <a:pt x="1364" y="42"/>
                    </a:cubicBezTo>
                    <a:cubicBezTo>
                      <a:pt x="697" y="1129"/>
                      <a:pt x="109" y="2417"/>
                      <a:pt x="2" y="3699"/>
                    </a:cubicBezTo>
                    <a:cubicBezTo>
                      <a:pt x="1" y="3708"/>
                      <a:pt x="9" y="3714"/>
                      <a:pt x="17" y="3714"/>
                    </a:cubicBezTo>
                    <a:cubicBezTo>
                      <a:pt x="24" y="3714"/>
                      <a:pt x="30" y="3710"/>
                      <a:pt x="32" y="3703"/>
                    </a:cubicBezTo>
                    <a:cubicBezTo>
                      <a:pt x="296" y="2400"/>
                      <a:pt x="1183" y="1371"/>
                      <a:pt x="1527" y="110"/>
                    </a:cubicBezTo>
                    <a:cubicBezTo>
                      <a:pt x="1543" y="46"/>
                      <a:pt x="149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4" name="Google Shape;564;p56"/>
          <p:cNvGrpSpPr/>
          <p:nvPr/>
        </p:nvGrpSpPr>
        <p:grpSpPr>
          <a:xfrm>
            <a:off x="7269183" y="2571758"/>
            <a:ext cx="853546" cy="1325343"/>
            <a:chOff x="7527052" y="2825408"/>
            <a:chExt cx="853546" cy="1325343"/>
          </a:xfrm>
        </p:grpSpPr>
        <p:sp>
          <p:nvSpPr>
            <p:cNvPr id="565" name="Google Shape;565;p56"/>
            <p:cNvSpPr/>
            <p:nvPr/>
          </p:nvSpPr>
          <p:spPr>
            <a:xfrm>
              <a:off x="7544254" y="2825408"/>
              <a:ext cx="819142" cy="1325146"/>
            </a:xfrm>
            <a:custGeom>
              <a:rect b="b" l="l" r="r" t="t"/>
              <a:pathLst>
                <a:path extrusionOk="0" h="46529" w="28762">
                  <a:moveTo>
                    <a:pt x="13325" y="1"/>
                  </a:moveTo>
                  <a:cubicBezTo>
                    <a:pt x="12600" y="1"/>
                    <a:pt x="12027" y="1010"/>
                    <a:pt x="11798" y="1560"/>
                  </a:cubicBezTo>
                  <a:cubicBezTo>
                    <a:pt x="10580" y="4476"/>
                    <a:pt x="11048" y="7680"/>
                    <a:pt x="11266" y="10733"/>
                  </a:cubicBezTo>
                  <a:cubicBezTo>
                    <a:pt x="11536" y="14504"/>
                    <a:pt x="11726" y="18632"/>
                    <a:pt x="10797" y="22326"/>
                  </a:cubicBezTo>
                  <a:cubicBezTo>
                    <a:pt x="10551" y="22426"/>
                    <a:pt x="10298" y="22511"/>
                    <a:pt x="10041" y="22607"/>
                  </a:cubicBezTo>
                  <a:cubicBezTo>
                    <a:pt x="9876" y="22478"/>
                    <a:pt x="9717" y="22330"/>
                    <a:pt x="9562" y="22160"/>
                  </a:cubicBezTo>
                  <a:cubicBezTo>
                    <a:pt x="8254" y="20726"/>
                    <a:pt x="7117" y="19340"/>
                    <a:pt x="5384" y="18379"/>
                  </a:cubicBezTo>
                  <a:cubicBezTo>
                    <a:pt x="4669" y="17983"/>
                    <a:pt x="3609" y="17610"/>
                    <a:pt x="2628" y="17610"/>
                  </a:cubicBezTo>
                  <a:cubicBezTo>
                    <a:pt x="2016" y="17610"/>
                    <a:pt x="1434" y="17755"/>
                    <a:pt x="986" y="18130"/>
                  </a:cubicBezTo>
                  <a:cubicBezTo>
                    <a:pt x="1" y="18950"/>
                    <a:pt x="1043" y="20072"/>
                    <a:pt x="1745" y="20676"/>
                  </a:cubicBezTo>
                  <a:cubicBezTo>
                    <a:pt x="2340" y="21190"/>
                    <a:pt x="3041" y="21589"/>
                    <a:pt x="3671" y="22058"/>
                  </a:cubicBezTo>
                  <a:cubicBezTo>
                    <a:pt x="4769" y="22875"/>
                    <a:pt x="5678" y="23831"/>
                    <a:pt x="6369" y="25013"/>
                  </a:cubicBezTo>
                  <a:cubicBezTo>
                    <a:pt x="6864" y="25863"/>
                    <a:pt x="7285" y="26741"/>
                    <a:pt x="7917" y="27501"/>
                  </a:cubicBezTo>
                  <a:cubicBezTo>
                    <a:pt x="8590" y="28312"/>
                    <a:pt x="9581" y="28715"/>
                    <a:pt x="10355" y="29402"/>
                  </a:cubicBezTo>
                  <a:cubicBezTo>
                    <a:pt x="11198" y="30149"/>
                    <a:pt x="11700" y="31232"/>
                    <a:pt x="12391" y="32107"/>
                  </a:cubicBezTo>
                  <a:cubicBezTo>
                    <a:pt x="13001" y="32880"/>
                    <a:pt x="13616" y="33606"/>
                    <a:pt x="14420" y="34181"/>
                  </a:cubicBezTo>
                  <a:cubicBezTo>
                    <a:pt x="14921" y="34537"/>
                    <a:pt x="15446" y="34781"/>
                    <a:pt x="15982" y="34916"/>
                  </a:cubicBezTo>
                  <a:cubicBezTo>
                    <a:pt x="16253" y="36282"/>
                    <a:pt x="16355" y="37581"/>
                    <a:pt x="16320" y="38991"/>
                  </a:cubicBezTo>
                  <a:cubicBezTo>
                    <a:pt x="16285" y="40399"/>
                    <a:pt x="16405" y="41774"/>
                    <a:pt x="16935" y="43092"/>
                  </a:cubicBezTo>
                  <a:cubicBezTo>
                    <a:pt x="17803" y="45241"/>
                    <a:pt x="20019" y="46529"/>
                    <a:pt x="22297" y="46529"/>
                  </a:cubicBezTo>
                  <a:cubicBezTo>
                    <a:pt x="22308" y="46529"/>
                    <a:pt x="22320" y="46529"/>
                    <a:pt x="22331" y="46529"/>
                  </a:cubicBezTo>
                  <a:cubicBezTo>
                    <a:pt x="24656" y="46516"/>
                    <a:pt x="26149" y="44781"/>
                    <a:pt x="26330" y="42585"/>
                  </a:cubicBezTo>
                  <a:cubicBezTo>
                    <a:pt x="26439" y="41269"/>
                    <a:pt x="26526" y="39950"/>
                    <a:pt x="26626" y="38632"/>
                  </a:cubicBezTo>
                  <a:cubicBezTo>
                    <a:pt x="26696" y="37714"/>
                    <a:pt x="26748" y="36775"/>
                    <a:pt x="26897" y="35864"/>
                  </a:cubicBezTo>
                  <a:cubicBezTo>
                    <a:pt x="27010" y="35173"/>
                    <a:pt x="27167" y="34456"/>
                    <a:pt x="27141" y="33754"/>
                  </a:cubicBezTo>
                  <a:cubicBezTo>
                    <a:pt x="27152" y="33728"/>
                    <a:pt x="27164" y="33704"/>
                    <a:pt x="27175" y="33678"/>
                  </a:cubicBezTo>
                  <a:cubicBezTo>
                    <a:pt x="27869" y="32782"/>
                    <a:pt x="28306" y="31590"/>
                    <a:pt x="28440" y="30489"/>
                  </a:cubicBezTo>
                  <a:cubicBezTo>
                    <a:pt x="28762" y="27848"/>
                    <a:pt x="28590" y="25130"/>
                    <a:pt x="28206" y="22502"/>
                  </a:cubicBezTo>
                  <a:cubicBezTo>
                    <a:pt x="28222" y="22352"/>
                    <a:pt x="28232" y="22201"/>
                    <a:pt x="28230" y="22049"/>
                  </a:cubicBezTo>
                  <a:cubicBezTo>
                    <a:pt x="28221" y="21393"/>
                    <a:pt x="27964" y="20778"/>
                    <a:pt x="27790" y="20157"/>
                  </a:cubicBezTo>
                  <a:cubicBezTo>
                    <a:pt x="27587" y="19431"/>
                    <a:pt x="27481" y="18673"/>
                    <a:pt x="27361" y="17925"/>
                  </a:cubicBezTo>
                  <a:cubicBezTo>
                    <a:pt x="27378" y="17330"/>
                    <a:pt x="27206" y="16772"/>
                    <a:pt x="26661" y="16358"/>
                  </a:cubicBezTo>
                  <a:cubicBezTo>
                    <a:pt x="26218" y="16021"/>
                    <a:pt x="25617" y="15791"/>
                    <a:pt x="25050" y="15791"/>
                  </a:cubicBezTo>
                  <a:cubicBezTo>
                    <a:pt x="24557" y="15791"/>
                    <a:pt x="24090" y="15965"/>
                    <a:pt x="23774" y="16391"/>
                  </a:cubicBezTo>
                  <a:cubicBezTo>
                    <a:pt x="23504" y="15522"/>
                    <a:pt x="22959" y="14870"/>
                    <a:pt x="21966" y="14870"/>
                  </a:cubicBezTo>
                  <a:cubicBezTo>
                    <a:pt x="21724" y="14870"/>
                    <a:pt x="21455" y="14908"/>
                    <a:pt x="21158" y="14992"/>
                  </a:cubicBezTo>
                  <a:cubicBezTo>
                    <a:pt x="20470" y="15186"/>
                    <a:pt x="20045" y="15715"/>
                    <a:pt x="19787" y="16402"/>
                  </a:cubicBezTo>
                  <a:cubicBezTo>
                    <a:pt x="19266" y="14558"/>
                    <a:pt x="19055" y="12449"/>
                    <a:pt x="16684" y="12205"/>
                  </a:cubicBezTo>
                  <a:cubicBezTo>
                    <a:pt x="16576" y="12195"/>
                    <a:pt x="16473" y="12189"/>
                    <a:pt x="16373" y="12189"/>
                  </a:cubicBezTo>
                  <a:cubicBezTo>
                    <a:pt x="16077" y="12189"/>
                    <a:pt x="15814" y="12235"/>
                    <a:pt x="15581" y="12318"/>
                  </a:cubicBezTo>
                  <a:cubicBezTo>
                    <a:pt x="15451" y="10552"/>
                    <a:pt x="15191" y="8798"/>
                    <a:pt x="14991" y="7037"/>
                  </a:cubicBezTo>
                  <a:cubicBezTo>
                    <a:pt x="14892" y="6146"/>
                    <a:pt x="14816" y="5252"/>
                    <a:pt x="14779" y="4355"/>
                  </a:cubicBezTo>
                  <a:cubicBezTo>
                    <a:pt x="14742" y="3480"/>
                    <a:pt x="14886" y="2613"/>
                    <a:pt x="14842" y="1739"/>
                  </a:cubicBezTo>
                  <a:cubicBezTo>
                    <a:pt x="14799" y="918"/>
                    <a:pt x="14239" y="39"/>
                    <a:pt x="13360" y="2"/>
                  </a:cubicBezTo>
                  <a:cubicBezTo>
                    <a:pt x="13348" y="1"/>
                    <a:pt x="13336" y="1"/>
                    <a:pt x="1332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6" name="Google Shape;566;p56"/>
            <p:cNvGrpSpPr/>
            <p:nvPr/>
          </p:nvGrpSpPr>
          <p:grpSpPr>
            <a:xfrm>
              <a:off x="7527052" y="2825605"/>
              <a:ext cx="853546" cy="1325146"/>
              <a:chOff x="3233425" y="3196550"/>
              <a:chExt cx="749250" cy="1163225"/>
            </a:xfrm>
          </p:grpSpPr>
          <p:sp>
            <p:nvSpPr>
              <p:cNvPr id="567" name="Google Shape;567;p56"/>
              <p:cNvSpPr/>
              <p:nvPr/>
            </p:nvSpPr>
            <p:spPr>
              <a:xfrm>
                <a:off x="3599700" y="3507275"/>
                <a:ext cx="144225" cy="298000"/>
              </a:xfrm>
              <a:custGeom>
                <a:rect b="b" l="l" r="r" t="t"/>
                <a:pathLst>
                  <a:path extrusionOk="0" h="11920" w="5769">
                    <a:moveTo>
                      <a:pt x="1379" y="1298"/>
                    </a:moveTo>
                    <a:cubicBezTo>
                      <a:pt x="1381" y="1298"/>
                      <a:pt x="1383" y="1299"/>
                      <a:pt x="1386" y="1299"/>
                    </a:cubicBezTo>
                    <a:cubicBezTo>
                      <a:pt x="1683" y="1347"/>
                      <a:pt x="1977" y="1399"/>
                      <a:pt x="2262" y="1497"/>
                    </a:cubicBezTo>
                    <a:cubicBezTo>
                      <a:pt x="2344" y="1524"/>
                      <a:pt x="2312" y="1630"/>
                      <a:pt x="2242" y="1630"/>
                    </a:cubicBezTo>
                    <a:cubicBezTo>
                      <a:pt x="2231" y="1630"/>
                      <a:pt x="2220" y="1628"/>
                      <a:pt x="2208" y="1622"/>
                    </a:cubicBezTo>
                    <a:cubicBezTo>
                      <a:pt x="1938" y="1506"/>
                      <a:pt x="1654" y="1434"/>
                      <a:pt x="1369" y="1366"/>
                    </a:cubicBezTo>
                    <a:cubicBezTo>
                      <a:pt x="1327" y="1355"/>
                      <a:pt x="1341" y="1298"/>
                      <a:pt x="1379" y="1298"/>
                    </a:cubicBezTo>
                    <a:close/>
                    <a:moveTo>
                      <a:pt x="1091" y="1619"/>
                    </a:moveTo>
                    <a:cubicBezTo>
                      <a:pt x="1101" y="1619"/>
                      <a:pt x="1110" y="1621"/>
                      <a:pt x="1120" y="1628"/>
                    </a:cubicBezTo>
                    <a:cubicBezTo>
                      <a:pt x="1545" y="1942"/>
                      <a:pt x="2014" y="1815"/>
                      <a:pt x="2491" y="1905"/>
                    </a:cubicBezTo>
                    <a:cubicBezTo>
                      <a:pt x="2552" y="1918"/>
                      <a:pt x="2552" y="2018"/>
                      <a:pt x="2491" y="2029"/>
                    </a:cubicBezTo>
                    <a:cubicBezTo>
                      <a:pt x="2388" y="2049"/>
                      <a:pt x="2277" y="2058"/>
                      <a:pt x="2163" y="2058"/>
                    </a:cubicBezTo>
                    <a:cubicBezTo>
                      <a:pt x="1769" y="2058"/>
                      <a:pt x="1332" y="1944"/>
                      <a:pt x="1047" y="1720"/>
                    </a:cubicBezTo>
                    <a:cubicBezTo>
                      <a:pt x="1003" y="1687"/>
                      <a:pt x="1045" y="1619"/>
                      <a:pt x="1091" y="1619"/>
                    </a:cubicBezTo>
                    <a:close/>
                    <a:moveTo>
                      <a:pt x="2908" y="7266"/>
                    </a:moveTo>
                    <a:cubicBezTo>
                      <a:pt x="2917" y="7266"/>
                      <a:pt x="2927" y="7266"/>
                      <a:pt x="2936" y="7266"/>
                    </a:cubicBezTo>
                    <a:cubicBezTo>
                      <a:pt x="3025" y="7268"/>
                      <a:pt x="3025" y="7399"/>
                      <a:pt x="2936" y="7403"/>
                    </a:cubicBezTo>
                    <a:cubicBezTo>
                      <a:pt x="2659" y="7418"/>
                      <a:pt x="2400" y="7445"/>
                      <a:pt x="2134" y="7527"/>
                    </a:cubicBezTo>
                    <a:cubicBezTo>
                      <a:pt x="2132" y="7527"/>
                      <a:pt x="2131" y="7527"/>
                      <a:pt x="2129" y="7527"/>
                    </a:cubicBezTo>
                    <a:cubicBezTo>
                      <a:pt x="2110" y="7527"/>
                      <a:pt x="2099" y="7500"/>
                      <a:pt x="2117" y="7490"/>
                    </a:cubicBezTo>
                    <a:cubicBezTo>
                      <a:pt x="2368" y="7370"/>
                      <a:pt x="2628" y="7266"/>
                      <a:pt x="2908" y="7266"/>
                    </a:cubicBezTo>
                    <a:close/>
                    <a:moveTo>
                      <a:pt x="3573" y="7590"/>
                    </a:moveTo>
                    <a:cubicBezTo>
                      <a:pt x="3643" y="7590"/>
                      <a:pt x="3694" y="7693"/>
                      <a:pt x="3633" y="7743"/>
                    </a:cubicBezTo>
                    <a:cubicBezTo>
                      <a:pt x="3315" y="8002"/>
                      <a:pt x="2893" y="8141"/>
                      <a:pt x="2481" y="8141"/>
                    </a:cubicBezTo>
                    <a:cubicBezTo>
                      <a:pt x="2397" y="8141"/>
                      <a:pt x="2314" y="8135"/>
                      <a:pt x="2232" y="8123"/>
                    </a:cubicBezTo>
                    <a:cubicBezTo>
                      <a:pt x="2188" y="8116"/>
                      <a:pt x="2200" y="8046"/>
                      <a:pt x="2241" y="8046"/>
                    </a:cubicBezTo>
                    <a:cubicBezTo>
                      <a:pt x="2242" y="8046"/>
                      <a:pt x="2243" y="8046"/>
                      <a:pt x="2243" y="8046"/>
                    </a:cubicBezTo>
                    <a:cubicBezTo>
                      <a:pt x="2250" y="8046"/>
                      <a:pt x="2256" y="8046"/>
                      <a:pt x="2262" y="8046"/>
                    </a:cubicBezTo>
                    <a:cubicBezTo>
                      <a:pt x="2769" y="8046"/>
                      <a:pt x="3095" y="7761"/>
                      <a:pt x="3548" y="7595"/>
                    </a:cubicBezTo>
                    <a:cubicBezTo>
                      <a:pt x="3556" y="7592"/>
                      <a:pt x="3565" y="7590"/>
                      <a:pt x="3573" y="7590"/>
                    </a:cubicBezTo>
                    <a:close/>
                    <a:moveTo>
                      <a:pt x="2432" y="1"/>
                    </a:moveTo>
                    <a:cubicBezTo>
                      <a:pt x="396" y="1"/>
                      <a:pt x="0" y="2529"/>
                      <a:pt x="321" y="4291"/>
                    </a:cubicBezTo>
                    <a:cubicBezTo>
                      <a:pt x="622" y="5937"/>
                      <a:pt x="1378" y="7373"/>
                      <a:pt x="1872" y="8953"/>
                    </a:cubicBezTo>
                    <a:cubicBezTo>
                      <a:pt x="2105" y="9698"/>
                      <a:pt x="2295" y="10494"/>
                      <a:pt x="2624" y="11209"/>
                    </a:cubicBezTo>
                    <a:cubicBezTo>
                      <a:pt x="2515" y="10801"/>
                      <a:pt x="2454" y="10378"/>
                      <a:pt x="2400" y="10025"/>
                    </a:cubicBezTo>
                    <a:cubicBezTo>
                      <a:pt x="2391" y="9957"/>
                      <a:pt x="2417" y="9873"/>
                      <a:pt x="2494" y="9859"/>
                    </a:cubicBezTo>
                    <a:cubicBezTo>
                      <a:pt x="3121" y="9737"/>
                      <a:pt x="3744" y="9622"/>
                      <a:pt x="4342" y="9400"/>
                    </a:cubicBezTo>
                    <a:cubicBezTo>
                      <a:pt x="4353" y="9396"/>
                      <a:pt x="4365" y="9394"/>
                      <a:pt x="4378" y="9394"/>
                    </a:cubicBezTo>
                    <a:cubicBezTo>
                      <a:pt x="4424" y="9394"/>
                      <a:pt x="4475" y="9422"/>
                      <a:pt x="4492" y="9461"/>
                    </a:cubicBezTo>
                    <a:cubicBezTo>
                      <a:pt x="4854" y="10237"/>
                      <a:pt x="4985" y="11073"/>
                      <a:pt x="5017" y="11919"/>
                    </a:cubicBezTo>
                    <a:cubicBezTo>
                      <a:pt x="5189" y="11721"/>
                      <a:pt x="5338" y="11513"/>
                      <a:pt x="5486" y="11298"/>
                    </a:cubicBezTo>
                    <a:cubicBezTo>
                      <a:pt x="5471" y="10978"/>
                      <a:pt x="5475" y="10701"/>
                      <a:pt x="5501" y="10509"/>
                    </a:cubicBezTo>
                    <a:cubicBezTo>
                      <a:pt x="5503" y="10494"/>
                      <a:pt x="5508" y="10480"/>
                      <a:pt x="5514" y="10467"/>
                    </a:cubicBezTo>
                    <a:cubicBezTo>
                      <a:pt x="5471" y="9347"/>
                      <a:pt x="5279" y="8260"/>
                      <a:pt x="5118" y="7139"/>
                    </a:cubicBezTo>
                    <a:cubicBezTo>
                      <a:pt x="4926" y="5802"/>
                      <a:pt x="4847" y="4455"/>
                      <a:pt x="4584" y="3129"/>
                    </a:cubicBezTo>
                    <a:cubicBezTo>
                      <a:pt x="4581" y="3110"/>
                      <a:pt x="4595" y="3098"/>
                      <a:pt x="4609" y="3098"/>
                    </a:cubicBezTo>
                    <a:cubicBezTo>
                      <a:pt x="4618" y="3098"/>
                      <a:pt x="4628" y="3104"/>
                      <a:pt x="4632" y="3116"/>
                    </a:cubicBezTo>
                    <a:cubicBezTo>
                      <a:pt x="4740" y="3404"/>
                      <a:pt x="4825" y="3694"/>
                      <a:pt x="4899" y="3986"/>
                    </a:cubicBezTo>
                    <a:cubicBezTo>
                      <a:pt x="4908" y="3705"/>
                      <a:pt x="4902" y="3426"/>
                      <a:pt x="4860" y="3132"/>
                    </a:cubicBezTo>
                    <a:cubicBezTo>
                      <a:pt x="4855" y="3102"/>
                      <a:pt x="4877" y="3083"/>
                      <a:pt x="4899" y="3083"/>
                    </a:cubicBezTo>
                    <a:cubicBezTo>
                      <a:pt x="4914" y="3083"/>
                      <a:pt x="4929" y="3092"/>
                      <a:pt x="4936" y="3112"/>
                    </a:cubicBezTo>
                    <a:cubicBezTo>
                      <a:pt x="5087" y="3563"/>
                      <a:pt x="5215" y="4125"/>
                      <a:pt x="5045" y="4588"/>
                    </a:cubicBezTo>
                    <a:cubicBezTo>
                      <a:pt x="5043" y="4598"/>
                      <a:pt x="5037" y="4603"/>
                      <a:pt x="5033" y="4611"/>
                    </a:cubicBezTo>
                    <a:cubicBezTo>
                      <a:pt x="5222" y="5625"/>
                      <a:pt x="5290" y="6660"/>
                      <a:pt x="5460" y="7693"/>
                    </a:cubicBezTo>
                    <a:cubicBezTo>
                      <a:pt x="5486" y="7854"/>
                      <a:pt x="5516" y="8016"/>
                      <a:pt x="5543" y="8179"/>
                    </a:cubicBezTo>
                    <a:cubicBezTo>
                      <a:pt x="5507" y="7044"/>
                      <a:pt x="5457" y="5560"/>
                      <a:pt x="5769" y="4389"/>
                    </a:cubicBezTo>
                    <a:cubicBezTo>
                      <a:pt x="5220" y="2637"/>
                      <a:pt x="5224" y="504"/>
                      <a:pt x="3004" y="61"/>
                    </a:cubicBezTo>
                    <a:cubicBezTo>
                      <a:pt x="2801" y="20"/>
                      <a:pt x="2610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56"/>
              <p:cNvSpPr/>
              <p:nvPr/>
            </p:nvSpPr>
            <p:spPr>
              <a:xfrm>
                <a:off x="3760125" y="3829400"/>
                <a:ext cx="42400" cy="52325"/>
              </a:xfrm>
              <a:custGeom>
                <a:rect b="b" l="l" r="r" t="t"/>
                <a:pathLst>
                  <a:path extrusionOk="0" h="2093" w="1696">
                    <a:moveTo>
                      <a:pt x="1545" y="1"/>
                    </a:moveTo>
                    <a:cubicBezTo>
                      <a:pt x="1030" y="8"/>
                      <a:pt x="516" y="43"/>
                      <a:pt x="1" y="52"/>
                    </a:cubicBezTo>
                    <a:cubicBezTo>
                      <a:pt x="38" y="400"/>
                      <a:pt x="104" y="773"/>
                      <a:pt x="110" y="1131"/>
                    </a:cubicBezTo>
                    <a:cubicBezTo>
                      <a:pt x="345" y="1693"/>
                      <a:pt x="641" y="2092"/>
                      <a:pt x="1008" y="2092"/>
                    </a:cubicBezTo>
                    <a:cubicBezTo>
                      <a:pt x="1181" y="2092"/>
                      <a:pt x="1371" y="2003"/>
                      <a:pt x="1579" y="1799"/>
                    </a:cubicBezTo>
                    <a:cubicBezTo>
                      <a:pt x="1621" y="1758"/>
                      <a:pt x="1658" y="1712"/>
                      <a:pt x="1695" y="1669"/>
                    </a:cubicBezTo>
                    <a:cubicBezTo>
                      <a:pt x="1673" y="1109"/>
                      <a:pt x="1599" y="557"/>
                      <a:pt x="15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56"/>
              <p:cNvSpPr/>
              <p:nvPr/>
            </p:nvSpPr>
            <p:spPr>
              <a:xfrm>
                <a:off x="3666900" y="3751150"/>
                <a:ext cx="52000" cy="68150"/>
              </a:xfrm>
              <a:custGeom>
                <a:rect b="b" l="l" r="r" t="t"/>
                <a:pathLst>
                  <a:path extrusionOk="0" h="2726" w="2080">
                    <a:moveTo>
                      <a:pt x="1513" y="1"/>
                    </a:moveTo>
                    <a:cubicBezTo>
                      <a:pt x="1474" y="1"/>
                      <a:pt x="1426" y="9"/>
                      <a:pt x="1368" y="26"/>
                    </a:cubicBezTo>
                    <a:cubicBezTo>
                      <a:pt x="1181" y="81"/>
                      <a:pt x="993" y="133"/>
                      <a:pt x="802" y="176"/>
                    </a:cubicBezTo>
                    <a:cubicBezTo>
                      <a:pt x="536" y="235"/>
                      <a:pt x="268" y="288"/>
                      <a:pt x="0" y="340"/>
                    </a:cubicBezTo>
                    <a:cubicBezTo>
                      <a:pt x="65" y="726"/>
                      <a:pt x="146" y="1105"/>
                      <a:pt x="250" y="1482"/>
                    </a:cubicBezTo>
                    <a:cubicBezTo>
                      <a:pt x="337" y="1798"/>
                      <a:pt x="477" y="2094"/>
                      <a:pt x="592" y="2397"/>
                    </a:cubicBezTo>
                    <a:cubicBezTo>
                      <a:pt x="820" y="2596"/>
                      <a:pt x="1084" y="2726"/>
                      <a:pt x="1363" y="2726"/>
                    </a:cubicBezTo>
                    <a:cubicBezTo>
                      <a:pt x="1595" y="2726"/>
                      <a:pt x="1838" y="2636"/>
                      <a:pt x="2079" y="2421"/>
                    </a:cubicBezTo>
                    <a:cubicBezTo>
                      <a:pt x="2068" y="1715"/>
                      <a:pt x="2013" y="985"/>
                      <a:pt x="1773" y="316"/>
                    </a:cubicBezTo>
                    <a:cubicBezTo>
                      <a:pt x="1701" y="116"/>
                      <a:pt x="1662" y="1"/>
                      <a:pt x="15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56"/>
              <p:cNvSpPr/>
              <p:nvPr/>
            </p:nvSpPr>
            <p:spPr>
              <a:xfrm>
                <a:off x="3741325" y="3574750"/>
                <a:ext cx="109750" cy="288575"/>
              </a:xfrm>
              <a:custGeom>
                <a:rect b="b" l="l" r="r" t="t"/>
                <a:pathLst>
                  <a:path extrusionOk="0" h="11543" w="4390">
                    <a:moveTo>
                      <a:pt x="1192" y="830"/>
                    </a:moveTo>
                    <a:cubicBezTo>
                      <a:pt x="1198" y="830"/>
                      <a:pt x="1203" y="831"/>
                      <a:pt x="1209" y="832"/>
                    </a:cubicBezTo>
                    <a:cubicBezTo>
                      <a:pt x="1549" y="921"/>
                      <a:pt x="1883" y="951"/>
                      <a:pt x="2235" y="954"/>
                    </a:cubicBezTo>
                    <a:cubicBezTo>
                      <a:pt x="2368" y="956"/>
                      <a:pt x="2368" y="1161"/>
                      <a:pt x="2235" y="1161"/>
                    </a:cubicBezTo>
                    <a:cubicBezTo>
                      <a:pt x="1867" y="1158"/>
                      <a:pt x="1521" y="1071"/>
                      <a:pt x="1181" y="936"/>
                    </a:cubicBezTo>
                    <a:cubicBezTo>
                      <a:pt x="1122" y="914"/>
                      <a:pt x="1137" y="830"/>
                      <a:pt x="1192" y="830"/>
                    </a:cubicBezTo>
                    <a:close/>
                    <a:moveTo>
                      <a:pt x="1953" y="1442"/>
                    </a:moveTo>
                    <a:cubicBezTo>
                      <a:pt x="2097" y="1442"/>
                      <a:pt x="2240" y="1454"/>
                      <a:pt x="2375" y="1483"/>
                    </a:cubicBezTo>
                    <a:cubicBezTo>
                      <a:pt x="2469" y="1503"/>
                      <a:pt x="2469" y="1651"/>
                      <a:pt x="2375" y="1671"/>
                    </a:cubicBezTo>
                    <a:cubicBezTo>
                      <a:pt x="1961" y="1762"/>
                      <a:pt x="1505" y="1701"/>
                      <a:pt x="1080" y="1743"/>
                    </a:cubicBezTo>
                    <a:cubicBezTo>
                      <a:pt x="1077" y="1744"/>
                      <a:pt x="1073" y="1744"/>
                      <a:pt x="1070" y="1744"/>
                    </a:cubicBezTo>
                    <a:cubicBezTo>
                      <a:pt x="958" y="1744"/>
                      <a:pt x="933" y="1547"/>
                      <a:pt x="1050" y="1531"/>
                    </a:cubicBezTo>
                    <a:cubicBezTo>
                      <a:pt x="1335" y="1492"/>
                      <a:pt x="1649" y="1442"/>
                      <a:pt x="1953" y="1442"/>
                    </a:cubicBezTo>
                    <a:close/>
                    <a:moveTo>
                      <a:pt x="901" y="6943"/>
                    </a:moveTo>
                    <a:cubicBezTo>
                      <a:pt x="1174" y="6943"/>
                      <a:pt x="1463" y="6957"/>
                      <a:pt x="1730" y="7003"/>
                    </a:cubicBezTo>
                    <a:cubicBezTo>
                      <a:pt x="1786" y="7012"/>
                      <a:pt x="1787" y="7108"/>
                      <a:pt x="1730" y="7117"/>
                    </a:cubicBezTo>
                    <a:cubicBezTo>
                      <a:pt x="1677" y="7124"/>
                      <a:pt x="1623" y="7127"/>
                      <a:pt x="1569" y="7127"/>
                    </a:cubicBezTo>
                    <a:cubicBezTo>
                      <a:pt x="1330" y="7127"/>
                      <a:pt x="1085" y="7069"/>
                      <a:pt x="849" y="7060"/>
                    </a:cubicBezTo>
                    <a:cubicBezTo>
                      <a:pt x="773" y="7058"/>
                      <a:pt x="773" y="6943"/>
                      <a:pt x="849" y="6943"/>
                    </a:cubicBezTo>
                    <a:cubicBezTo>
                      <a:pt x="866" y="6943"/>
                      <a:pt x="883" y="6943"/>
                      <a:pt x="901" y="6943"/>
                    </a:cubicBezTo>
                    <a:close/>
                    <a:moveTo>
                      <a:pt x="1826" y="7439"/>
                    </a:moveTo>
                    <a:cubicBezTo>
                      <a:pt x="1846" y="7439"/>
                      <a:pt x="1867" y="7440"/>
                      <a:pt x="1887" y="7442"/>
                    </a:cubicBezTo>
                    <a:cubicBezTo>
                      <a:pt x="1948" y="7448"/>
                      <a:pt x="2000" y="7526"/>
                      <a:pt x="1943" y="7577"/>
                    </a:cubicBezTo>
                    <a:cubicBezTo>
                      <a:pt x="1798" y="7704"/>
                      <a:pt x="1597" y="7753"/>
                      <a:pt x="1387" y="7753"/>
                    </a:cubicBezTo>
                    <a:cubicBezTo>
                      <a:pt x="1121" y="7753"/>
                      <a:pt x="840" y="7675"/>
                      <a:pt x="640" y="7581"/>
                    </a:cubicBezTo>
                    <a:cubicBezTo>
                      <a:pt x="576" y="7551"/>
                      <a:pt x="611" y="7452"/>
                      <a:pt x="674" y="7452"/>
                    </a:cubicBezTo>
                    <a:cubicBezTo>
                      <a:pt x="680" y="7452"/>
                      <a:pt x="687" y="7453"/>
                      <a:pt x="693" y="7455"/>
                    </a:cubicBezTo>
                    <a:cubicBezTo>
                      <a:pt x="845" y="7502"/>
                      <a:pt x="997" y="7523"/>
                      <a:pt x="1152" y="7523"/>
                    </a:cubicBezTo>
                    <a:cubicBezTo>
                      <a:pt x="1227" y="7523"/>
                      <a:pt x="1304" y="7518"/>
                      <a:pt x="1381" y="7509"/>
                    </a:cubicBezTo>
                    <a:cubicBezTo>
                      <a:pt x="1532" y="7493"/>
                      <a:pt x="1676" y="7439"/>
                      <a:pt x="1826" y="7439"/>
                    </a:cubicBezTo>
                    <a:close/>
                    <a:moveTo>
                      <a:pt x="2220" y="1"/>
                    </a:moveTo>
                    <a:cubicBezTo>
                      <a:pt x="1803" y="1"/>
                      <a:pt x="1390" y="158"/>
                      <a:pt x="1069" y="522"/>
                    </a:cubicBezTo>
                    <a:cubicBezTo>
                      <a:pt x="736" y="899"/>
                      <a:pt x="527" y="1329"/>
                      <a:pt x="392" y="1793"/>
                    </a:cubicBezTo>
                    <a:cubicBezTo>
                      <a:pt x="400" y="1832"/>
                      <a:pt x="389" y="1864"/>
                      <a:pt x="366" y="1886"/>
                    </a:cubicBezTo>
                    <a:cubicBezTo>
                      <a:pt x="0" y="3259"/>
                      <a:pt x="261" y="4903"/>
                      <a:pt x="8" y="6263"/>
                    </a:cubicBezTo>
                    <a:cubicBezTo>
                      <a:pt x="91" y="6825"/>
                      <a:pt x="143" y="7391"/>
                      <a:pt x="93" y="7949"/>
                    </a:cubicBezTo>
                    <a:cubicBezTo>
                      <a:pt x="156" y="8385"/>
                      <a:pt x="283" y="9298"/>
                      <a:pt x="499" y="10174"/>
                    </a:cubicBezTo>
                    <a:cubicBezTo>
                      <a:pt x="498" y="10155"/>
                      <a:pt x="498" y="10137"/>
                      <a:pt x="496" y="10118"/>
                    </a:cubicBezTo>
                    <a:cubicBezTo>
                      <a:pt x="488" y="10052"/>
                      <a:pt x="555" y="9996"/>
                      <a:pt x="618" y="9996"/>
                    </a:cubicBezTo>
                    <a:cubicBezTo>
                      <a:pt x="1215" y="9991"/>
                      <a:pt x="1810" y="9943"/>
                      <a:pt x="2406" y="9937"/>
                    </a:cubicBezTo>
                    <a:cubicBezTo>
                      <a:pt x="2479" y="9937"/>
                      <a:pt x="2525" y="9994"/>
                      <a:pt x="2530" y="10061"/>
                    </a:cubicBezTo>
                    <a:cubicBezTo>
                      <a:pt x="2575" y="10556"/>
                      <a:pt x="2641" y="11048"/>
                      <a:pt x="2678" y="11543"/>
                    </a:cubicBezTo>
                    <a:cubicBezTo>
                      <a:pt x="3340" y="10469"/>
                      <a:pt x="3221" y="8878"/>
                      <a:pt x="3367" y="7699"/>
                    </a:cubicBezTo>
                    <a:cubicBezTo>
                      <a:pt x="3491" y="6683"/>
                      <a:pt x="3805" y="5715"/>
                      <a:pt x="3981" y="4707"/>
                    </a:cubicBezTo>
                    <a:cubicBezTo>
                      <a:pt x="4173" y="3613"/>
                      <a:pt x="4389" y="2274"/>
                      <a:pt x="3977" y="1200"/>
                    </a:cubicBezTo>
                    <a:cubicBezTo>
                      <a:pt x="3705" y="492"/>
                      <a:pt x="2956" y="1"/>
                      <a:pt x="2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56"/>
              <p:cNvSpPr/>
              <p:nvPr/>
            </p:nvSpPr>
            <p:spPr>
              <a:xfrm>
                <a:off x="3828225" y="3787025"/>
                <a:ext cx="43225" cy="42250"/>
              </a:xfrm>
              <a:custGeom>
                <a:rect b="b" l="l" r="r" t="t"/>
                <a:pathLst>
                  <a:path extrusionOk="0" h="1690" w="1729">
                    <a:moveTo>
                      <a:pt x="564" y="1"/>
                    </a:moveTo>
                    <a:cubicBezTo>
                      <a:pt x="409" y="345"/>
                      <a:pt x="278" y="705"/>
                      <a:pt x="95" y="1032"/>
                    </a:cubicBezTo>
                    <a:cubicBezTo>
                      <a:pt x="82" y="1056"/>
                      <a:pt x="56" y="1069"/>
                      <a:pt x="30" y="1069"/>
                    </a:cubicBezTo>
                    <a:cubicBezTo>
                      <a:pt x="28" y="1080"/>
                      <a:pt x="28" y="1093"/>
                      <a:pt x="26" y="1104"/>
                    </a:cubicBezTo>
                    <a:cubicBezTo>
                      <a:pt x="19" y="1169"/>
                      <a:pt x="11" y="1239"/>
                      <a:pt x="0" y="1313"/>
                    </a:cubicBezTo>
                    <a:cubicBezTo>
                      <a:pt x="172" y="1580"/>
                      <a:pt x="483" y="1690"/>
                      <a:pt x="810" y="1690"/>
                    </a:cubicBezTo>
                    <a:cubicBezTo>
                      <a:pt x="999" y="1690"/>
                      <a:pt x="1194" y="1653"/>
                      <a:pt x="1370" y="1588"/>
                    </a:cubicBezTo>
                    <a:cubicBezTo>
                      <a:pt x="1532" y="1206"/>
                      <a:pt x="1636" y="803"/>
                      <a:pt x="1728" y="398"/>
                    </a:cubicBezTo>
                    <a:cubicBezTo>
                      <a:pt x="1322" y="328"/>
                      <a:pt x="932" y="188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56"/>
              <p:cNvSpPr/>
              <p:nvPr/>
            </p:nvSpPr>
            <p:spPr>
              <a:xfrm>
                <a:off x="3830800" y="3599575"/>
                <a:ext cx="112100" cy="224400"/>
              </a:xfrm>
              <a:custGeom>
                <a:rect b="b" l="l" r="r" t="t"/>
                <a:pathLst>
                  <a:path extrusionOk="0" h="8976" w="4484">
                    <a:moveTo>
                      <a:pt x="2179" y="324"/>
                    </a:moveTo>
                    <a:cubicBezTo>
                      <a:pt x="2185" y="324"/>
                      <a:pt x="2192" y="324"/>
                      <a:pt x="2198" y="325"/>
                    </a:cubicBezTo>
                    <a:cubicBezTo>
                      <a:pt x="2488" y="381"/>
                      <a:pt x="2776" y="470"/>
                      <a:pt x="3028" y="623"/>
                    </a:cubicBezTo>
                    <a:cubicBezTo>
                      <a:pt x="3102" y="669"/>
                      <a:pt x="3066" y="791"/>
                      <a:pt x="2989" y="791"/>
                    </a:cubicBezTo>
                    <a:cubicBezTo>
                      <a:pt x="2980" y="791"/>
                      <a:pt x="2970" y="790"/>
                      <a:pt x="2959" y="785"/>
                    </a:cubicBezTo>
                    <a:cubicBezTo>
                      <a:pt x="2691" y="682"/>
                      <a:pt x="2433" y="562"/>
                      <a:pt x="2152" y="497"/>
                    </a:cubicBezTo>
                    <a:cubicBezTo>
                      <a:pt x="2046" y="471"/>
                      <a:pt x="2082" y="324"/>
                      <a:pt x="2179" y="324"/>
                    </a:cubicBezTo>
                    <a:close/>
                    <a:moveTo>
                      <a:pt x="1831" y="661"/>
                    </a:moveTo>
                    <a:cubicBezTo>
                      <a:pt x="1837" y="661"/>
                      <a:pt x="1843" y="663"/>
                      <a:pt x="1849" y="665"/>
                    </a:cubicBezTo>
                    <a:cubicBezTo>
                      <a:pt x="2200" y="821"/>
                      <a:pt x="2586" y="848"/>
                      <a:pt x="2943" y="985"/>
                    </a:cubicBezTo>
                    <a:cubicBezTo>
                      <a:pt x="3012" y="1010"/>
                      <a:pt x="2993" y="1110"/>
                      <a:pt x="2927" y="1110"/>
                    </a:cubicBezTo>
                    <a:cubicBezTo>
                      <a:pt x="2921" y="1110"/>
                      <a:pt x="2915" y="1109"/>
                      <a:pt x="2908" y="1107"/>
                    </a:cubicBezTo>
                    <a:cubicBezTo>
                      <a:pt x="2538" y="1011"/>
                      <a:pt x="2152" y="907"/>
                      <a:pt x="1808" y="734"/>
                    </a:cubicBezTo>
                    <a:cubicBezTo>
                      <a:pt x="1768" y="713"/>
                      <a:pt x="1793" y="661"/>
                      <a:pt x="1831" y="661"/>
                    </a:cubicBezTo>
                    <a:close/>
                    <a:moveTo>
                      <a:pt x="1426" y="4307"/>
                    </a:moveTo>
                    <a:cubicBezTo>
                      <a:pt x="1430" y="4307"/>
                      <a:pt x="1434" y="4308"/>
                      <a:pt x="1439" y="4309"/>
                    </a:cubicBezTo>
                    <a:lnTo>
                      <a:pt x="1440" y="4309"/>
                    </a:lnTo>
                    <a:cubicBezTo>
                      <a:pt x="1677" y="4419"/>
                      <a:pt x="1934" y="4467"/>
                      <a:pt x="2187" y="4524"/>
                    </a:cubicBezTo>
                    <a:cubicBezTo>
                      <a:pt x="2238" y="4536"/>
                      <a:pt x="2222" y="4611"/>
                      <a:pt x="2175" y="4611"/>
                    </a:cubicBezTo>
                    <a:cubicBezTo>
                      <a:pt x="2171" y="4611"/>
                      <a:pt x="2167" y="4610"/>
                      <a:pt x="2163" y="4609"/>
                    </a:cubicBezTo>
                    <a:cubicBezTo>
                      <a:pt x="1906" y="4540"/>
                      <a:pt x="1647" y="4479"/>
                      <a:pt x="1409" y="4361"/>
                    </a:cubicBezTo>
                    <a:cubicBezTo>
                      <a:pt x="1380" y="4347"/>
                      <a:pt x="1399" y="4307"/>
                      <a:pt x="1426" y="4307"/>
                    </a:cubicBezTo>
                    <a:close/>
                    <a:moveTo>
                      <a:pt x="1245" y="4660"/>
                    </a:moveTo>
                    <a:cubicBezTo>
                      <a:pt x="1247" y="4660"/>
                      <a:pt x="1249" y="4660"/>
                      <a:pt x="1252" y="4661"/>
                    </a:cubicBezTo>
                    <a:cubicBezTo>
                      <a:pt x="1548" y="4686"/>
                      <a:pt x="1889" y="4723"/>
                      <a:pt x="2071" y="4988"/>
                    </a:cubicBezTo>
                    <a:cubicBezTo>
                      <a:pt x="2105" y="5041"/>
                      <a:pt x="2057" y="5107"/>
                      <a:pt x="2001" y="5107"/>
                    </a:cubicBezTo>
                    <a:cubicBezTo>
                      <a:pt x="1995" y="5107"/>
                      <a:pt x="1988" y="5106"/>
                      <a:pt x="1982" y="5104"/>
                    </a:cubicBezTo>
                    <a:cubicBezTo>
                      <a:pt x="1843" y="5065"/>
                      <a:pt x="1731" y="4991"/>
                      <a:pt x="1596" y="4943"/>
                    </a:cubicBezTo>
                    <a:cubicBezTo>
                      <a:pt x="1474" y="4901"/>
                      <a:pt x="1354" y="4855"/>
                      <a:pt x="1230" y="4816"/>
                    </a:cubicBezTo>
                    <a:cubicBezTo>
                      <a:pt x="1152" y="4789"/>
                      <a:pt x="1159" y="4660"/>
                      <a:pt x="1245" y="4660"/>
                    </a:cubicBezTo>
                    <a:close/>
                    <a:moveTo>
                      <a:pt x="1899" y="0"/>
                    </a:moveTo>
                    <a:cubicBezTo>
                      <a:pt x="1478" y="0"/>
                      <a:pt x="1080" y="153"/>
                      <a:pt x="794" y="538"/>
                    </a:cubicBezTo>
                    <a:cubicBezTo>
                      <a:pt x="775" y="562"/>
                      <a:pt x="753" y="577"/>
                      <a:pt x="729" y="586"/>
                    </a:cubicBezTo>
                    <a:cubicBezTo>
                      <a:pt x="934" y="1491"/>
                      <a:pt x="890" y="2561"/>
                      <a:pt x="762" y="3373"/>
                    </a:cubicBezTo>
                    <a:cubicBezTo>
                      <a:pt x="648" y="4103"/>
                      <a:pt x="478" y="4814"/>
                      <a:pt x="304" y="5531"/>
                    </a:cubicBezTo>
                    <a:cubicBezTo>
                      <a:pt x="121" y="6289"/>
                      <a:pt x="67" y="7063"/>
                      <a:pt x="1" y="7837"/>
                    </a:cubicBezTo>
                    <a:cubicBezTo>
                      <a:pt x="73" y="7632"/>
                      <a:pt x="158" y="7431"/>
                      <a:pt x="232" y="7237"/>
                    </a:cubicBezTo>
                    <a:cubicBezTo>
                      <a:pt x="257" y="7166"/>
                      <a:pt x="318" y="7118"/>
                      <a:pt x="387" y="7118"/>
                    </a:cubicBezTo>
                    <a:cubicBezTo>
                      <a:pt x="413" y="7118"/>
                      <a:pt x="440" y="7125"/>
                      <a:pt x="467" y="7140"/>
                    </a:cubicBezTo>
                    <a:cubicBezTo>
                      <a:pt x="893" y="7379"/>
                      <a:pt x="1318" y="7591"/>
                      <a:pt x="1803" y="7680"/>
                    </a:cubicBezTo>
                    <a:cubicBezTo>
                      <a:pt x="1867" y="7693"/>
                      <a:pt x="1904" y="7771"/>
                      <a:pt x="1888" y="7830"/>
                    </a:cubicBezTo>
                    <a:cubicBezTo>
                      <a:pt x="1788" y="8188"/>
                      <a:pt x="1703" y="8630"/>
                      <a:pt x="1505" y="8975"/>
                    </a:cubicBezTo>
                    <a:cubicBezTo>
                      <a:pt x="1664" y="8887"/>
                      <a:pt x="1792" y="8774"/>
                      <a:pt x="1858" y="8647"/>
                    </a:cubicBezTo>
                    <a:cubicBezTo>
                      <a:pt x="2148" y="8107"/>
                      <a:pt x="2416" y="7554"/>
                      <a:pt x="2584" y="6961"/>
                    </a:cubicBezTo>
                    <a:cubicBezTo>
                      <a:pt x="2861" y="5987"/>
                      <a:pt x="3026" y="4978"/>
                      <a:pt x="3388" y="4029"/>
                    </a:cubicBezTo>
                    <a:cubicBezTo>
                      <a:pt x="3726" y="3140"/>
                      <a:pt x="4484" y="1586"/>
                      <a:pt x="3647" y="763"/>
                    </a:cubicBezTo>
                    <a:cubicBezTo>
                      <a:pt x="3220" y="347"/>
                      <a:pt x="2534" y="0"/>
                      <a:pt x="18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56"/>
              <p:cNvSpPr/>
              <p:nvPr/>
            </p:nvSpPr>
            <p:spPr>
              <a:xfrm>
                <a:off x="3233425" y="3204025"/>
                <a:ext cx="749250" cy="1145000"/>
              </a:xfrm>
              <a:custGeom>
                <a:rect b="b" l="l" r="r" t="t"/>
                <a:pathLst>
                  <a:path extrusionOk="0" h="45800" w="29970">
                    <a:moveTo>
                      <a:pt x="13927" y="5678"/>
                    </a:moveTo>
                    <a:cubicBezTo>
                      <a:pt x="14223" y="5678"/>
                      <a:pt x="14515" y="5700"/>
                      <a:pt x="14780" y="5769"/>
                    </a:cubicBezTo>
                    <a:cubicBezTo>
                      <a:pt x="14854" y="5788"/>
                      <a:pt x="14856" y="5903"/>
                      <a:pt x="14780" y="5921"/>
                    </a:cubicBezTo>
                    <a:cubicBezTo>
                      <a:pt x="14606" y="5964"/>
                      <a:pt x="14422" y="5980"/>
                      <a:pt x="14234" y="5980"/>
                    </a:cubicBezTo>
                    <a:cubicBezTo>
                      <a:pt x="13735" y="5980"/>
                      <a:pt x="13205" y="5867"/>
                      <a:pt x="12738" y="5836"/>
                    </a:cubicBezTo>
                    <a:cubicBezTo>
                      <a:pt x="12675" y="5832"/>
                      <a:pt x="12675" y="5742"/>
                      <a:pt x="12738" y="5738"/>
                    </a:cubicBezTo>
                    <a:cubicBezTo>
                      <a:pt x="13109" y="5719"/>
                      <a:pt x="13523" y="5678"/>
                      <a:pt x="13927" y="5678"/>
                    </a:cubicBezTo>
                    <a:close/>
                    <a:moveTo>
                      <a:pt x="14053" y="11411"/>
                    </a:moveTo>
                    <a:cubicBezTo>
                      <a:pt x="14328" y="11411"/>
                      <a:pt x="14608" y="11458"/>
                      <a:pt x="14830" y="11511"/>
                    </a:cubicBezTo>
                    <a:cubicBezTo>
                      <a:pt x="14890" y="11525"/>
                      <a:pt x="14868" y="11608"/>
                      <a:pt x="14813" y="11608"/>
                    </a:cubicBezTo>
                    <a:cubicBezTo>
                      <a:pt x="14810" y="11608"/>
                      <a:pt x="14807" y="11607"/>
                      <a:pt x="14804" y="11607"/>
                    </a:cubicBezTo>
                    <a:cubicBezTo>
                      <a:pt x="14652" y="11583"/>
                      <a:pt x="14497" y="11569"/>
                      <a:pt x="14342" y="11569"/>
                    </a:cubicBezTo>
                    <a:cubicBezTo>
                      <a:pt x="14178" y="11569"/>
                      <a:pt x="14014" y="11585"/>
                      <a:pt x="13854" y="11622"/>
                    </a:cubicBezTo>
                    <a:cubicBezTo>
                      <a:pt x="13673" y="11664"/>
                      <a:pt x="13501" y="11740"/>
                      <a:pt x="13317" y="11753"/>
                    </a:cubicBezTo>
                    <a:cubicBezTo>
                      <a:pt x="13314" y="11753"/>
                      <a:pt x="13312" y="11753"/>
                      <a:pt x="13310" y="11753"/>
                    </a:cubicBezTo>
                    <a:cubicBezTo>
                      <a:pt x="13231" y="11753"/>
                      <a:pt x="13220" y="11647"/>
                      <a:pt x="13276" y="11607"/>
                    </a:cubicBezTo>
                    <a:cubicBezTo>
                      <a:pt x="13483" y="11462"/>
                      <a:pt x="13765" y="11411"/>
                      <a:pt x="14053" y="11411"/>
                    </a:cubicBezTo>
                    <a:close/>
                    <a:moveTo>
                      <a:pt x="14710" y="11878"/>
                    </a:moveTo>
                    <a:cubicBezTo>
                      <a:pt x="14802" y="11878"/>
                      <a:pt x="14802" y="12013"/>
                      <a:pt x="14723" y="12043"/>
                    </a:cubicBezTo>
                    <a:cubicBezTo>
                      <a:pt x="14493" y="12131"/>
                      <a:pt x="14245" y="12166"/>
                      <a:pt x="13995" y="12166"/>
                    </a:cubicBezTo>
                    <a:cubicBezTo>
                      <a:pt x="13763" y="12166"/>
                      <a:pt x="13531" y="12136"/>
                      <a:pt x="13313" y="12091"/>
                    </a:cubicBezTo>
                    <a:cubicBezTo>
                      <a:pt x="13296" y="12089"/>
                      <a:pt x="13300" y="12063"/>
                      <a:pt x="13317" y="12063"/>
                    </a:cubicBezTo>
                    <a:cubicBezTo>
                      <a:pt x="13326" y="12064"/>
                      <a:pt x="13335" y="12064"/>
                      <a:pt x="13344" y="12064"/>
                    </a:cubicBezTo>
                    <a:cubicBezTo>
                      <a:pt x="13808" y="12064"/>
                      <a:pt x="14242" y="11926"/>
                      <a:pt x="14701" y="11879"/>
                    </a:cubicBezTo>
                    <a:cubicBezTo>
                      <a:pt x="14704" y="11878"/>
                      <a:pt x="14707" y="11878"/>
                      <a:pt x="14710" y="11878"/>
                    </a:cubicBezTo>
                    <a:close/>
                    <a:moveTo>
                      <a:pt x="10256" y="22248"/>
                    </a:moveTo>
                    <a:cubicBezTo>
                      <a:pt x="10286" y="22248"/>
                      <a:pt x="10313" y="22281"/>
                      <a:pt x="10295" y="22314"/>
                    </a:cubicBezTo>
                    <a:cubicBezTo>
                      <a:pt x="10155" y="22584"/>
                      <a:pt x="9890" y="22798"/>
                      <a:pt x="9652" y="22977"/>
                    </a:cubicBezTo>
                    <a:cubicBezTo>
                      <a:pt x="9643" y="22984"/>
                      <a:pt x="9633" y="22988"/>
                      <a:pt x="9623" y="22988"/>
                    </a:cubicBezTo>
                    <a:cubicBezTo>
                      <a:pt x="9578" y="22988"/>
                      <a:pt x="9537" y="22920"/>
                      <a:pt x="9580" y="22885"/>
                    </a:cubicBezTo>
                    <a:cubicBezTo>
                      <a:pt x="9822" y="22700"/>
                      <a:pt x="10005" y="22467"/>
                      <a:pt x="10227" y="22260"/>
                    </a:cubicBezTo>
                    <a:cubicBezTo>
                      <a:pt x="10236" y="22252"/>
                      <a:pt x="10246" y="22248"/>
                      <a:pt x="10256" y="22248"/>
                    </a:cubicBezTo>
                    <a:close/>
                    <a:moveTo>
                      <a:pt x="16491" y="24927"/>
                    </a:moveTo>
                    <a:cubicBezTo>
                      <a:pt x="16494" y="24927"/>
                      <a:pt x="16497" y="24928"/>
                      <a:pt x="16500" y="24931"/>
                    </a:cubicBezTo>
                    <a:cubicBezTo>
                      <a:pt x="18056" y="25964"/>
                      <a:pt x="19461" y="27665"/>
                      <a:pt x="19999" y="29476"/>
                    </a:cubicBezTo>
                    <a:cubicBezTo>
                      <a:pt x="20023" y="29555"/>
                      <a:pt x="19957" y="29612"/>
                      <a:pt x="19891" y="29612"/>
                    </a:cubicBezTo>
                    <a:cubicBezTo>
                      <a:pt x="19857" y="29612"/>
                      <a:pt x="19822" y="29597"/>
                      <a:pt x="19801" y="29561"/>
                    </a:cubicBezTo>
                    <a:cubicBezTo>
                      <a:pt x="18786" y="27889"/>
                      <a:pt x="18044" y="26230"/>
                      <a:pt x="16476" y="24960"/>
                    </a:cubicBezTo>
                    <a:cubicBezTo>
                      <a:pt x="16461" y="24949"/>
                      <a:pt x="16475" y="24927"/>
                      <a:pt x="16491" y="24927"/>
                    </a:cubicBezTo>
                    <a:close/>
                    <a:moveTo>
                      <a:pt x="21857" y="34989"/>
                    </a:moveTo>
                    <a:cubicBezTo>
                      <a:pt x="21884" y="34989"/>
                      <a:pt x="21911" y="35008"/>
                      <a:pt x="21915" y="35046"/>
                    </a:cubicBezTo>
                    <a:cubicBezTo>
                      <a:pt x="21963" y="35453"/>
                      <a:pt x="21974" y="35868"/>
                      <a:pt x="21913" y="36273"/>
                    </a:cubicBezTo>
                    <a:cubicBezTo>
                      <a:pt x="21909" y="36303"/>
                      <a:pt x="21884" y="36316"/>
                      <a:pt x="21859" y="36316"/>
                    </a:cubicBezTo>
                    <a:cubicBezTo>
                      <a:pt x="21827" y="36316"/>
                      <a:pt x="21794" y="36295"/>
                      <a:pt x="21798" y="36258"/>
                    </a:cubicBezTo>
                    <a:cubicBezTo>
                      <a:pt x="21837" y="35852"/>
                      <a:pt x="21758" y="35451"/>
                      <a:pt x="21798" y="35046"/>
                    </a:cubicBezTo>
                    <a:cubicBezTo>
                      <a:pt x="21802" y="35008"/>
                      <a:pt x="21829" y="34989"/>
                      <a:pt x="21857" y="34989"/>
                    </a:cubicBezTo>
                    <a:close/>
                    <a:moveTo>
                      <a:pt x="21983" y="33246"/>
                    </a:moveTo>
                    <a:cubicBezTo>
                      <a:pt x="22151" y="33246"/>
                      <a:pt x="22314" y="33268"/>
                      <a:pt x="22466" y="33316"/>
                    </a:cubicBezTo>
                    <a:cubicBezTo>
                      <a:pt x="22581" y="33354"/>
                      <a:pt x="22572" y="33549"/>
                      <a:pt x="22451" y="33549"/>
                    </a:cubicBezTo>
                    <a:cubicBezTo>
                      <a:pt x="22445" y="33549"/>
                      <a:pt x="22440" y="33548"/>
                      <a:pt x="22434" y="33547"/>
                    </a:cubicBezTo>
                    <a:cubicBezTo>
                      <a:pt x="22241" y="33524"/>
                      <a:pt x="22037" y="33507"/>
                      <a:pt x="21832" y="33507"/>
                    </a:cubicBezTo>
                    <a:cubicBezTo>
                      <a:pt x="21554" y="33507"/>
                      <a:pt x="21274" y="33538"/>
                      <a:pt x="21017" y="33625"/>
                    </a:cubicBezTo>
                    <a:cubicBezTo>
                      <a:pt x="21022" y="33636"/>
                      <a:pt x="21026" y="33647"/>
                      <a:pt x="21028" y="33662"/>
                    </a:cubicBezTo>
                    <a:cubicBezTo>
                      <a:pt x="21117" y="34843"/>
                      <a:pt x="21104" y="36057"/>
                      <a:pt x="21021" y="37240"/>
                    </a:cubicBezTo>
                    <a:cubicBezTo>
                      <a:pt x="21020" y="37258"/>
                      <a:pt x="21005" y="37267"/>
                      <a:pt x="20990" y="37267"/>
                    </a:cubicBezTo>
                    <a:cubicBezTo>
                      <a:pt x="20976" y="37267"/>
                      <a:pt x="20961" y="37258"/>
                      <a:pt x="20961" y="37240"/>
                    </a:cubicBezTo>
                    <a:cubicBezTo>
                      <a:pt x="20965" y="36061"/>
                      <a:pt x="20769" y="34874"/>
                      <a:pt x="20839" y="33697"/>
                    </a:cubicBezTo>
                    <a:lnTo>
                      <a:pt x="20839" y="33697"/>
                    </a:lnTo>
                    <a:cubicBezTo>
                      <a:pt x="20814" y="33710"/>
                      <a:pt x="20786" y="33719"/>
                      <a:pt x="20760" y="33734"/>
                    </a:cubicBezTo>
                    <a:cubicBezTo>
                      <a:pt x="20754" y="33737"/>
                      <a:pt x="20748" y="33738"/>
                      <a:pt x="20743" y="33738"/>
                    </a:cubicBezTo>
                    <a:cubicBezTo>
                      <a:pt x="20711" y="33738"/>
                      <a:pt x="20682" y="33696"/>
                      <a:pt x="20714" y="33671"/>
                    </a:cubicBezTo>
                    <a:cubicBezTo>
                      <a:pt x="21049" y="33411"/>
                      <a:pt x="21529" y="33246"/>
                      <a:pt x="21983" y="33246"/>
                    </a:cubicBezTo>
                    <a:close/>
                    <a:moveTo>
                      <a:pt x="23120" y="36033"/>
                    </a:moveTo>
                    <a:cubicBezTo>
                      <a:pt x="23147" y="36033"/>
                      <a:pt x="23176" y="36051"/>
                      <a:pt x="23181" y="36085"/>
                    </a:cubicBezTo>
                    <a:cubicBezTo>
                      <a:pt x="23377" y="37690"/>
                      <a:pt x="23486" y="39317"/>
                      <a:pt x="23556" y="40932"/>
                    </a:cubicBezTo>
                    <a:cubicBezTo>
                      <a:pt x="23558" y="40984"/>
                      <a:pt x="23511" y="41014"/>
                      <a:pt x="23467" y="41014"/>
                    </a:cubicBezTo>
                    <a:cubicBezTo>
                      <a:pt x="23432" y="41014"/>
                      <a:pt x="23398" y="40995"/>
                      <a:pt x="23391" y="40954"/>
                    </a:cubicBezTo>
                    <a:cubicBezTo>
                      <a:pt x="23142" y="39346"/>
                      <a:pt x="23197" y="37705"/>
                      <a:pt x="23072" y="36085"/>
                    </a:cubicBezTo>
                    <a:cubicBezTo>
                      <a:pt x="23069" y="36050"/>
                      <a:pt x="23093" y="36033"/>
                      <a:pt x="23120" y="36033"/>
                    </a:cubicBezTo>
                    <a:close/>
                    <a:moveTo>
                      <a:pt x="14168" y="1"/>
                    </a:moveTo>
                    <a:cubicBezTo>
                      <a:pt x="13738" y="1"/>
                      <a:pt x="13385" y="365"/>
                      <a:pt x="13147" y="850"/>
                    </a:cubicBezTo>
                    <a:cubicBezTo>
                      <a:pt x="12629" y="1904"/>
                      <a:pt x="12339" y="3033"/>
                      <a:pt x="12217" y="4201"/>
                    </a:cubicBezTo>
                    <a:cubicBezTo>
                      <a:pt x="11895" y="7270"/>
                      <a:pt x="12430" y="10423"/>
                      <a:pt x="12490" y="13501"/>
                    </a:cubicBezTo>
                    <a:cubicBezTo>
                      <a:pt x="12546" y="16314"/>
                      <a:pt x="12622" y="19208"/>
                      <a:pt x="11803" y="21926"/>
                    </a:cubicBezTo>
                    <a:cubicBezTo>
                      <a:pt x="11975" y="21848"/>
                      <a:pt x="12143" y="21759"/>
                      <a:pt x="12308" y="21652"/>
                    </a:cubicBezTo>
                    <a:cubicBezTo>
                      <a:pt x="12720" y="21381"/>
                      <a:pt x="13117" y="21092"/>
                      <a:pt x="13536" y="20832"/>
                    </a:cubicBezTo>
                    <a:cubicBezTo>
                      <a:pt x="13540" y="20830"/>
                      <a:pt x="13543" y="20829"/>
                      <a:pt x="13546" y="20829"/>
                    </a:cubicBezTo>
                    <a:cubicBezTo>
                      <a:pt x="13562" y="20829"/>
                      <a:pt x="13574" y="20851"/>
                      <a:pt x="13560" y="20863"/>
                    </a:cubicBezTo>
                    <a:cubicBezTo>
                      <a:pt x="13001" y="21423"/>
                      <a:pt x="12295" y="22118"/>
                      <a:pt x="11493" y="22391"/>
                    </a:cubicBezTo>
                    <a:cubicBezTo>
                      <a:pt x="11616" y="22386"/>
                      <a:pt x="11742" y="22380"/>
                      <a:pt x="11866" y="22366"/>
                    </a:cubicBezTo>
                    <a:cubicBezTo>
                      <a:pt x="12200" y="22323"/>
                      <a:pt x="12524" y="22242"/>
                      <a:pt x="12845" y="22144"/>
                    </a:cubicBezTo>
                    <a:cubicBezTo>
                      <a:pt x="12849" y="22143"/>
                      <a:pt x="12852" y="22142"/>
                      <a:pt x="12855" y="22142"/>
                    </a:cubicBezTo>
                    <a:cubicBezTo>
                      <a:pt x="12886" y="22142"/>
                      <a:pt x="12905" y="22192"/>
                      <a:pt x="12873" y="22207"/>
                    </a:cubicBezTo>
                    <a:cubicBezTo>
                      <a:pt x="12477" y="22400"/>
                      <a:pt x="11946" y="22672"/>
                      <a:pt x="11461" y="22672"/>
                    </a:cubicBezTo>
                    <a:cubicBezTo>
                      <a:pt x="11433" y="22672"/>
                      <a:pt x="11404" y="22671"/>
                      <a:pt x="11376" y="22669"/>
                    </a:cubicBezTo>
                    <a:lnTo>
                      <a:pt x="11376" y="22669"/>
                    </a:lnTo>
                    <a:cubicBezTo>
                      <a:pt x="11881" y="22918"/>
                      <a:pt x="12439" y="23033"/>
                      <a:pt x="13089" y="23059"/>
                    </a:cubicBezTo>
                    <a:cubicBezTo>
                      <a:pt x="13897" y="23092"/>
                      <a:pt x="14714" y="23084"/>
                      <a:pt x="15431" y="23498"/>
                    </a:cubicBezTo>
                    <a:cubicBezTo>
                      <a:pt x="15495" y="23535"/>
                      <a:pt x="15463" y="23637"/>
                      <a:pt x="15398" y="23637"/>
                    </a:cubicBezTo>
                    <a:cubicBezTo>
                      <a:pt x="15391" y="23637"/>
                      <a:pt x="15383" y="23636"/>
                      <a:pt x="15375" y="23633"/>
                    </a:cubicBezTo>
                    <a:cubicBezTo>
                      <a:pt x="14002" y="23153"/>
                      <a:pt x="12237" y="23620"/>
                      <a:pt x="10994" y="22767"/>
                    </a:cubicBezTo>
                    <a:cubicBezTo>
                      <a:pt x="9844" y="21978"/>
                      <a:pt x="9125" y="20660"/>
                      <a:pt x="8072" y="19743"/>
                    </a:cubicBezTo>
                    <a:cubicBezTo>
                      <a:pt x="7813" y="19518"/>
                      <a:pt x="7531" y="19285"/>
                      <a:pt x="7229" y="19060"/>
                    </a:cubicBezTo>
                    <a:cubicBezTo>
                      <a:pt x="7011" y="19302"/>
                      <a:pt x="6705" y="19490"/>
                      <a:pt x="6466" y="19714"/>
                    </a:cubicBezTo>
                    <a:cubicBezTo>
                      <a:pt x="6209" y="19954"/>
                      <a:pt x="5973" y="20218"/>
                      <a:pt x="5790" y="20523"/>
                    </a:cubicBezTo>
                    <a:cubicBezTo>
                      <a:pt x="5782" y="20536"/>
                      <a:pt x="5770" y="20541"/>
                      <a:pt x="5757" y="20541"/>
                    </a:cubicBezTo>
                    <a:cubicBezTo>
                      <a:pt x="5733" y="20541"/>
                      <a:pt x="5708" y="20521"/>
                      <a:pt x="5718" y="20492"/>
                    </a:cubicBezTo>
                    <a:cubicBezTo>
                      <a:pt x="5851" y="20139"/>
                      <a:pt x="6058" y="19838"/>
                      <a:pt x="6315" y="19562"/>
                    </a:cubicBezTo>
                    <a:cubicBezTo>
                      <a:pt x="6520" y="19342"/>
                      <a:pt x="6766" y="19080"/>
                      <a:pt x="7034" y="18917"/>
                    </a:cubicBezTo>
                    <a:cubicBezTo>
                      <a:pt x="6023" y="18191"/>
                      <a:pt x="4829" y="17576"/>
                      <a:pt x="3625" y="17576"/>
                    </a:cubicBezTo>
                    <a:cubicBezTo>
                      <a:pt x="3354" y="17576"/>
                      <a:pt x="3082" y="17607"/>
                      <a:pt x="2811" y="17676"/>
                    </a:cubicBezTo>
                    <a:cubicBezTo>
                      <a:pt x="0" y="18387"/>
                      <a:pt x="3005" y="20401"/>
                      <a:pt x="4055" y="21155"/>
                    </a:cubicBezTo>
                    <a:cubicBezTo>
                      <a:pt x="5470" y="22175"/>
                      <a:pt x="6662" y="23295"/>
                      <a:pt x="7512" y="24833"/>
                    </a:cubicBezTo>
                    <a:cubicBezTo>
                      <a:pt x="7967" y="25649"/>
                      <a:pt x="8397" y="26559"/>
                      <a:pt x="9057" y="27233"/>
                    </a:cubicBezTo>
                    <a:cubicBezTo>
                      <a:pt x="9656" y="27845"/>
                      <a:pt x="10425" y="28214"/>
                      <a:pt x="11040" y="28795"/>
                    </a:cubicBezTo>
                    <a:cubicBezTo>
                      <a:pt x="11640" y="29362"/>
                      <a:pt x="12108" y="30044"/>
                      <a:pt x="12570" y="30727"/>
                    </a:cubicBezTo>
                    <a:cubicBezTo>
                      <a:pt x="13180" y="31631"/>
                      <a:pt x="13867" y="32359"/>
                      <a:pt x="14730" y="33023"/>
                    </a:cubicBezTo>
                    <a:cubicBezTo>
                      <a:pt x="15814" y="33855"/>
                      <a:pt x="16902" y="34342"/>
                      <a:pt x="18090" y="34342"/>
                    </a:cubicBezTo>
                    <a:cubicBezTo>
                      <a:pt x="18694" y="34342"/>
                      <a:pt x="19325" y="34216"/>
                      <a:pt x="19993" y="33945"/>
                    </a:cubicBezTo>
                    <a:cubicBezTo>
                      <a:pt x="20001" y="33942"/>
                      <a:pt x="20008" y="33940"/>
                      <a:pt x="20015" y="33940"/>
                    </a:cubicBezTo>
                    <a:cubicBezTo>
                      <a:pt x="20071" y="33940"/>
                      <a:pt x="20096" y="34030"/>
                      <a:pt x="20043" y="34063"/>
                    </a:cubicBezTo>
                    <a:cubicBezTo>
                      <a:pt x="19301" y="34516"/>
                      <a:pt x="18520" y="34742"/>
                      <a:pt x="17743" y="34742"/>
                    </a:cubicBezTo>
                    <a:cubicBezTo>
                      <a:pt x="17499" y="34742"/>
                      <a:pt x="17255" y="34719"/>
                      <a:pt x="17012" y="34675"/>
                    </a:cubicBezTo>
                    <a:lnTo>
                      <a:pt x="17012" y="34675"/>
                    </a:lnTo>
                    <a:cubicBezTo>
                      <a:pt x="17406" y="35393"/>
                      <a:pt x="17467" y="36375"/>
                      <a:pt x="17497" y="37147"/>
                    </a:cubicBezTo>
                    <a:cubicBezTo>
                      <a:pt x="17550" y="38494"/>
                      <a:pt x="17428" y="39869"/>
                      <a:pt x="17702" y="41200"/>
                    </a:cubicBezTo>
                    <a:cubicBezTo>
                      <a:pt x="18226" y="43759"/>
                      <a:pt x="20134" y="45762"/>
                      <a:pt x="22874" y="45799"/>
                    </a:cubicBezTo>
                    <a:cubicBezTo>
                      <a:pt x="22902" y="45799"/>
                      <a:pt x="22930" y="45800"/>
                      <a:pt x="22959" y="45800"/>
                    </a:cubicBezTo>
                    <a:cubicBezTo>
                      <a:pt x="24120" y="45800"/>
                      <a:pt x="25376" y="45499"/>
                      <a:pt x="26067" y="44474"/>
                    </a:cubicBezTo>
                    <a:cubicBezTo>
                      <a:pt x="26817" y="43360"/>
                      <a:pt x="26755" y="42003"/>
                      <a:pt x="26823" y="40712"/>
                    </a:cubicBezTo>
                    <a:cubicBezTo>
                      <a:pt x="26941" y="38454"/>
                      <a:pt x="27172" y="36216"/>
                      <a:pt x="27618" y="34002"/>
                    </a:cubicBezTo>
                    <a:lnTo>
                      <a:pt x="27618" y="34002"/>
                    </a:lnTo>
                    <a:cubicBezTo>
                      <a:pt x="27105" y="34805"/>
                      <a:pt x="26302" y="35390"/>
                      <a:pt x="25329" y="35390"/>
                    </a:cubicBezTo>
                    <a:cubicBezTo>
                      <a:pt x="25225" y="35390"/>
                      <a:pt x="25119" y="35383"/>
                      <a:pt x="25012" y="35369"/>
                    </a:cubicBezTo>
                    <a:cubicBezTo>
                      <a:pt x="24994" y="35366"/>
                      <a:pt x="24994" y="35340"/>
                      <a:pt x="25012" y="35340"/>
                    </a:cubicBezTo>
                    <a:cubicBezTo>
                      <a:pt x="25718" y="35299"/>
                      <a:pt x="26383" y="35127"/>
                      <a:pt x="26888" y="34604"/>
                    </a:cubicBezTo>
                    <a:cubicBezTo>
                      <a:pt x="27076" y="34407"/>
                      <a:pt x="27237" y="34196"/>
                      <a:pt x="27387" y="33978"/>
                    </a:cubicBezTo>
                    <a:lnTo>
                      <a:pt x="27387" y="33978"/>
                    </a:lnTo>
                    <a:cubicBezTo>
                      <a:pt x="26813" y="34489"/>
                      <a:pt x="26117" y="34810"/>
                      <a:pt x="25313" y="34810"/>
                    </a:cubicBezTo>
                    <a:cubicBezTo>
                      <a:pt x="24962" y="34810"/>
                      <a:pt x="24590" y="34749"/>
                      <a:pt x="24199" y="34615"/>
                    </a:cubicBezTo>
                    <a:cubicBezTo>
                      <a:pt x="24109" y="34585"/>
                      <a:pt x="24113" y="34432"/>
                      <a:pt x="24210" y="34432"/>
                    </a:cubicBezTo>
                    <a:cubicBezTo>
                      <a:pt x="24214" y="34432"/>
                      <a:pt x="24218" y="34432"/>
                      <a:pt x="24223" y="34433"/>
                    </a:cubicBezTo>
                    <a:cubicBezTo>
                      <a:pt x="24491" y="34468"/>
                      <a:pt x="24745" y="34485"/>
                      <a:pt x="24984" y="34485"/>
                    </a:cubicBezTo>
                    <a:cubicBezTo>
                      <a:pt x="29969" y="34485"/>
                      <a:pt x="29057" y="27140"/>
                      <a:pt x="28904" y="23105"/>
                    </a:cubicBezTo>
                    <a:lnTo>
                      <a:pt x="28904" y="23105"/>
                    </a:lnTo>
                    <a:cubicBezTo>
                      <a:pt x="28695" y="23789"/>
                      <a:pt x="28104" y="24343"/>
                      <a:pt x="27531" y="24746"/>
                    </a:cubicBezTo>
                    <a:cubicBezTo>
                      <a:pt x="27525" y="24749"/>
                      <a:pt x="27519" y="24751"/>
                      <a:pt x="27514" y="24751"/>
                    </a:cubicBezTo>
                    <a:cubicBezTo>
                      <a:pt x="27486" y="24751"/>
                      <a:pt x="27462" y="24712"/>
                      <a:pt x="27488" y="24692"/>
                    </a:cubicBezTo>
                    <a:cubicBezTo>
                      <a:pt x="27850" y="24404"/>
                      <a:pt x="28220" y="24082"/>
                      <a:pt x="28453" y="23676"/>
                    </a:cubicBezTo>
                    <a:cubicBezTo>
                      <a:pt x="28521" y="23556"/>
                      <a:pt x="28573" y="23434"/>
                      <a:pt x="28617" y="23314"/>
                    </a:cubicBezTo>
                    <a:lnTo>
                      <a:pt x="28617" y="23314"/>
                    </a:lnTo>
                    <a:cubicBezTo>
                      <a:pt x="28414" y="23643"/>
                      <a:pt x="28124" y="23916"/>
                      <a:pt x="27723" y="24088"/>
                    </a:cubicBezTo>
                    <a:cubicBezTo>
                      <a:pt x="27713" y="24092"/>
                      <a:pt x="27703" y="24094"/>
                      <a:pt x="27693" y="24094"/>
                    </a:cubicBezTo>
                    <a:cubicBezTo>
                      <a:pt x="27631" y="24094"/>
                      <a:pt x="27576" y="24024"/>
                      <a:pt x="27634" y="23971"/>
                    </a:cubicBezTo>
                    <a:cubicBezTo>
                      <a:pt x="28673" y="23035"/>
                      <a:pt x="28911" y="21937"/>
                      <a:pt x="28458" y="20603"/>
                    </a:cubicBezTo>
                    <a:cubicBezTo>
                      <a:pt x="28196" y="19830"/>
                      <a:pt x="28093" y="19054"/>
                      <a:pt x="28050" y="18261"/>
                    </a:cubicBezTo>
                    <a:cubicBezTo>
                      <a:pt x="27930" y="18843"/>
                      <a:pt x="27697" y="19426"/>
                      <a:pt x="27514" y="19915"/>
                    </a:cubicBezTo>
                    <a:cubicBezTo>
                      <a:pt x="26936" y="21466"/>
                      <a:pt x="26986" y="23942"/>
                      <a:pt x="25622" y="25078"/>
                    </a:cubicBezTo>
                    <a:cubicBezTo>
                      <a:pt x="25424" y="25242"/>
                      <a:pt x="25162" y="25317"/>
                      <a:pt x="24892" y="25317"/>
                    </a:cubicBezTo>
                    <a:cubicBezTo>
                      <a:pt x="24459" y="25317"/>
                      <a:pt x="24007" y="25124"/>
                      <a:pt x="23772" y="24797"/>
                    </a:cubicBezTo>
                    <a:cubicBezTo>
                      <a:pt x="23643" y="25768"/>
                      <a:pt x="23353" y="27181"/>
                      <a:pt x="22299" y="27385"/>
                    </a:cubicBezTo>
                    <a:cubicBezTo>
                      <a:pt x="22226" y="27399"/>
                      <a:pt x="22155" y="27406"/>
                      <a:pt x="22086" y="27406"/>
                    </a:cubicBezTo>
                    <a:cubicBezTo>
                      <a:pt x="20887" y="27406"/>
                      <a:pt x="20319" y="25343"/>
                      <a:pt x="20170" y="23849"/>
                    </a:cubicBezTo>
                    <a:cubicBezTo>
                      <a:pt x="20039" y="24082"/>
                      <a:pt x="19867" y="24293"/>
                      <a:pt x="19668" y="24469"/>
                    </a:cubicBezTo>
                    <a:cubicBezTo>
                      <a:pt x="19655" y="24513"/>
                      <a:pt x="19618" y="24541"/>
                      <a:pt x="19574" y="24548"/>
                    </a:cubicBezTo>
                    <a:cubicBezTo>
                      <a:pt x="19263" y="24792"/>
                      <a:pt x="18892" y="24949"/>
                      <a:pt x="18489" y="24964"/>
                    </a:cubicBezTo>
                    <a:cubicBezTo>
                      <a:pt x="18478" y="24964"/>
                      <a:pt x="18468" y="24964"/>
                      <a:pt x="18458" y="24964"/>
                    </a:cubicBezTo>
                    <a:cubicBezTo>
                      <a:pt x="17570" y="24964"/>
                      <a:pt x="17065" y="23640"/>
                      <a:pt x="16828" y="22983"/>
                    </a:cubicBezTo>
                    <a:cubicBezTo>
                      <a:pt x="16421" y="21852"/>
                      <a:pt x="16026" y="20721"/>
                      <a:pt x="15617" y="19592"/>
                    </a:cubicBezTo>
                    <a:cubicBezTo>
                      <a:pt x="15335" y="19757"/>
                      <a:pt x="14993" y="19827"/>
                      <a:pt x="14642" y="19827"/>
                    </a:cubicBezTo>
                    <a:cubicBezTo>
                      <a:pt x="14116" y="19827"/>
                      <a:pt x="13571" y="19670"/>
                      <a:pt x="13182" y="19440"/>
                    </a:cubicBezTo>
                    <a:cubicBezTo>
                      <a:pt x="13147" y="19421"/>
                      <a:pt x="13164" y="19366"/>
                      <a:pt x="13198" y="19366"/>
                    </a:cubicBezTo>
                    <a:cubicBezTo>
                      <a:pt x="13202" y="19366"/>
                      <a:pt x="13207" y="19366"/>
                      <a:pt x="13211" y="19368"/>
                    </a:cubicBezTo>
                    <a:cubicBezTo>
                      <a:pt x="13556" y="19507"/>
                      <a:pt x="13930" y="19576"/>
                      <a:pt x="14302" y="19576"/>
                    </a:cubicBezTo>
                    <a:cubicBezTo>
                      <a:pt x="14385" y="19576"/>
                      <a:pt x="14467" y="19573"/>
                      <a:pt x="14549" y="19566"/>
                    </a:cubicBezTo>
                    <a:cubicBezTo>
                      <a:pt x="14891" y="19538"/>
                      <a:pt x="15205" y="19424"/>
                      <a:pt x="15532" y="19357"/>
                    </a:cubicBezTo>
                    <a:cubicBezTo>
                      <a:pt x="15131" y="18252"/>
                      <a:pt x="14771" y="17090"/>
                      <a:pt x="14699" y="15909"/>
                    </a:cubicBezTo>
                    <a:cubicBezTo>
                      <a:pt x="14612" y="14482"/>
                      <a:pt x="14902" y="12784"/>
                      <a:pt x="16059" y="12148"/>
                    </a:cubicBezTo>
                    <a:cubicBezTo>
                      <a:pt x="16048" y="12128"/>
                      <a:pt x="16039" y="12106"/>
                      <a:pt x="16037" y="12078"/>
                    </a:cubicBezTo>
                    <a:cubicBezTo>
                      <a:pt x="15820" y="9044"/>
                      <a:pt x="15022" y="5908"/>
                      <a:pt x="15283" y="2861"/>
                    </a:cubicBezTo>
                    <a:cubicBezTo>
                      <a:pt x="15351" y="2059"/>
                      <a:pt x="15562" y="880"/>
                      <a:pt x="14839" y="283"/>
                    </a:cubicBezTo>
                    <a:cubicBezTo>
                      <a:pt x="14600" y="86"/>
                      <a:pt x="14375" y="1"/>
                      <a:pt x="14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56"/>
              <p:cNvSpPr/>
              <p:nvPr/>
            </p:nvSpPr>
            <p:spPr>
              <a:xfrm>
                <a:off x="3252600" y="3196575"/>
                <a:ext cx="719050" cy="1163200"/>
              </a:xfrm>
              <a:custGeom>
                <a:rect b="b" l="l" r="r" t="t"/>
                <a:pathLst>
                  <a:path extrusionOk="0" h="46528" w="28762">
                    <a:moveTo>
                      <a:pt x="13326" y="0"/>
                    </a:moveTo>
                    <a:cubicBezTo>
                      <a:pt x="12600" y="0"/>
                      <a:pt x="12027" y="1009"/>
                      <a:pt x="11797" y="1559"/>
                    </a:cubicBezTo>
                    <a:cubicBezTo>
                      <a:pt x="10580" y="4475"/>
                      <a:pt x="11047" y="7681"/>
                      <a:pt x="11265" y="10732"/>
                    </a:cubicBezTo>
                    <a:cubicBezTo>
                      <a:pt x="11535" y="14503"/>
                      <a:pt x="11723" y="18631"/>
                      <a:pt x="10796" y="22327"/>
                    </a:cubicBezTo>
                    <a:cubicBezTo>
                      <a:pt x="10548" y="22425"/>
                      <a:pt x="10297" y="22510"/>
                      <a:pt x="10040" y="22606"/>
                    </a:cubicBezTo>
                    <a:cubicBezTo>
                      <a:pt x="9876" y="22477"/>
                      <a:pt x="9717" y="22331"/>
                      <a:pt x="9561" y="22159"/>
                    </a:cubicBezTo>
                    <a:cubicBezTo>
                      <a:pt x="8253" y="20725"/>
                      <a:pt x="7117" y="19339"/>
                      <a:pt x="5383" y="18378"/>
                    </a:cubicBezTo>
                    <a:cubicBezTo>
                      <a:pt x="4668" y="17983"/>
                      <a:pt x="3608" y="17610"/>
                      <a:pt x="2626" y="17610"/>
                    </a:cubicBezTo>
                    <a:cubicBezTo>
                      <a:pt x="2015" y="17610"/>
                      <a:pt x="1433" y="17755"/>
                      <a:pt x="985" y="18129"/>
                    </a:cubicBezTo>
                    <a:cubicBezTo>
                      <a:pt x="0" y="18951"/>
                      <a:pt x="1042" y="20071"/>
                      <a:pt x="1743" y="20675"/>
                    </a:cubicBezTo>
                    <a:cubicBezTo>
                      <a:pt x="2340" y="21189"/>
                      <a:pt x="3040" y="21590"/>
                      <a:pt x="3670" y="22059"/>
                    </a:cubicBezTo>
                    <a:cubicBezTo>
                      <a:pt x="4768" y="22876"/>
                      <a:pt x="5677" y="23830"/>
                      <a:pt x="6368" y="25014"/>
                    </a:cubicBezTo>
                    <a:cubicBezTo>
                      <a:pt x="6863" y="25862"/>
                      <a:pt x="7285" y="26740"/>
                      <a:pt x="7917" y="27501"/>
                    </a:cubicBezTo>
                    <a:cubicBezTo>
                      <a:pt x="8589" y="28311"/>
                      <a:pt x="9578" y="28714"/>
                      <a:pt x="10354" y="29403"/>
                    </a:cubicBezTo>
                    <a:cubicBezTo>
                      <a:pt x="11195" y="30150"/>
                      <a:pt x="11699" y="31232"/>
                      <a:pt x="12391" y="32106"/>
                    </a:cubicBezTo>
                    <a:cubicBezTo>
                      <a:pt x="13000" y="32879"/>
                      <a:pt x="13616" y="33605"/>
                      <a:pt x="14420" y="34180"/>
                    </a:cubicBezTo>
                    <a:cubicBezTo>
                      <a:pt x="14920" y="34536"/>
                      <a:pt x="15445" y="34780"/>
                      <a:pt x="15981" y="34915"/>
                    </a:cubicBezTo>
                    <a:cubicBezTo>
                      <a:pt x="16253" y="36283"/>
                      <a:pt x="16354" y="37582"/>
                      <a:pt x="16319" y="38992"/>
                    </a:cubicBezTo>
                    <a:cubicBezTo>
                      <a:pt x="16282" y="40400"/>
                      <a:pt x="16404" y="41775"/>
                      <a:pt x="16935" y="43091"/>
                    </a:cubicBezTo>
                    <a:cubicBezTo>
                      <a:pt x="17800" y="45240"/>
                      <a:pt x="20016" y="46528"/>
                      <a:pt x="22292" y="46528"/>
                    </a:cubicBezTo>
                    <a:cubicBezTo>
                      <a:pt x="22305" y="46528"/>
                      <a:pt x="22318" y="46528"/>
                      <a:pt x="22331" y="46528"/>
                    </a:cubicBezTo>
                    <a:cubicBezTo>
                      <a:pt x="24655" y="46515"/>
                      <a:pt x="26148" y="44780"/>
                      <a:pt x="26329" y="42586"/>
                    </a:cubicBezTo>
                    <a:cubicBezTo>
                      <a:pt x="26439" y="41268"/>
                      <a:pt x="26525" y="39949"/>
                      <a:pt x="26625" y="38631"/>
                    </a:cubicBezTo>
                    <a:cubicBezTo>
                      <a:pt x="26695" y="37713"/>
                      <a:pt x="26747" y="36774"/>
                      <a:pt x="26897" y="35863"/>
                    </a:cubicBezTo>
                    <a:cubicBezTo>
                      <a:pt x="27010" y="35172"/>
                      <a:pt x="27167" y="34455"/>
                      <a:pt x="27141" y="33753"/>
                    </a:cubicBezTo>
                    <a:cubicBezTo>
                      <a:pt x="27152" y="33727"/>
                      <a:pt x="27163" y="33703"/>
                      <a:pt x="27174" y="33677"/>
                    </a:cubicBezTo>
                    <a:cubicBezTo>
                      <a:pt x="27869" y="32781"/>
                      <a:pt x="28305" y="31589"/>
                      <a:pt x="28440" y="30488"/>
                    </a:cubicBezTo>
                    <a:lnTo>
                      <a:pt x="28438" y="30488"/>
                    </a:lnTo>
                    <a:cubicBezTo>
                      <a:pt x="28761" y="27847"/>
                      <a:pt x="28588" y="25129"/>
                      <a:pt x="28205" y="22501"/>
                    </a:cubicBezTo>
                    <a:cubicBezTo>
                      <a:pt x="28222" y="22351"/>
                      <a:pt x="28229" y="22200"/>
                      <a:pt x="28227" y="22048"/>
                    </a:cubicBezTo>
                    <a:cubicBezTo>
                      <a:pt x="28220" y="21394"/>
                      <a:pt x="27963" y="20777"/>
                      <a:pt x="27789" y="20158"/>
                    </a:cubicBezTo>
                    <a:cubicBezTo>
                      <a:pt x="27586" y="19430"/>
                      <a:pt x="27481" y="18672"/>
                      <a:pt x="27361" y="17924"/>
                    </a:cubicBezTo>
                    <a:cubicBezTo>
                      <a:pt x="27377" y="17329"/>
                      <a:pt x="27205" y="16772"/>
                      <a:pt x="26660" y="16357"/>
                    </a:cubicBezTo>
                    <a:cubicBezTo>
                      <a:pt x="26218" y="16020"/>
                      <a:pt x="25617" y="15791"/>
                      <a:pt x="25051" y="15791"/>
                    </a:cubicBezTo>
                    <a:cubicBezTo>
                      <a:pt x="24557" y="15791"/>
                      <a:pt x="24089" y="15964"/>
                      <a:pt x="23774" y="16392"/>
                    </a:cubicBezTo>
                    <a:cubicBezTo>
                      <a:pt x="23503" y="15521"/>
                      <a:pt x="22958" y="14869"/>
                      <a:pt x="21965" y="14869"/>
                    </a:cubicBezTo>
                    <a:cubicBezTo>
                      <a:pt x="21723" y="14869"/>
                      <a:pt x="21455" y="14907"/>
                      <a:pt x="21157" y="14991"/>
                    </a:cubicBezTo>
                    <a:cubicBezTo>
                      <a:pt x="20470" y="15185"/>
                      <a:pt x="20045" y="15714"/>
                      <a:pt x="19786" y="16401"/>
                    </a:cubicBezTo>
                    <a:cubicBezTo>
                      <a:pt x="19265" y="14557"/>
                      <a:pt x="19054" y="12448"/>
                      <a:pt x="16683" y="12206"/>
                    </a:cubicBezTo>
                    <a:cubicBezTo>
                      <a:pt x="16573" y="12195"/>
                      <a:pt x="16467" y="12189"/>
                      <a:pt x="16365" y="12189"/>
                    </a:cubicBezTo>
                    <a:cubicBezTo>
                      <a:pt x="16072" y="12189"/>
                      <a:pt x="15812" y="12235"/>
                      <a:pt x="15580" y="12317"/>
                    </a:cubicBezTo>
                    <a:cubicBezTo>
                      <a:pt x="15451" y="10551"/>
                      <a:pt x="15190" y="8797"/>
                      <a:pt x="14991" y="7036"/>
                    </a:cubicBezTo>
                    <a:cubicBezTo>
                      <a:pt x="14891" y="6145"/>
                      <a:pt x="14815" y="5253"/>
                      <a:pt x="14778" y="4356"/>
                    </a:cubicBezTo>
                    <a:cubicBezTo>
                      <a:pt x="14741" y="3480"/>
                      <a:pt x="14885" y="2612"/>
                      <a:pt x="14841" y="1740"/>
                    </a:cubicBezTo>
                    <a:cubicBezTo>
                      <a:pt x="14798" y="919"/>
                      <a:pt x="14239" y="40"/>
                      <a:pt x="13359" y="1"/>
                    </a:cubicBezTo>
                    <a:cubicBezTo>
                      <a:pt x="13348" y="0"/>
                      <a:pt x="13337" y="0"/>
                      <a:pt x="13326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56"/>
              <p:cNvSpPr/>
              <p:nvPr/>
            </p:nvSpPr>
            <p:spPr>
              <a:xfrm>
                <a:off x="3654400" y="3697025"/>
                <a:ext cx="37650" cy="13775"/>
              </a:xfrm>
              <a:custGeom>
                <a:rect b="b" l="l" r="r" t="t"/>
                <a:pathLst>
                  <a:path extrusionOk="0" h="551" w="1506">
                    <a:moveTo>
                      <a:pt x="1385" y="0"/>
                    </a:moveTo>
                    <a:cubicBezTo>
                      <a:pt x="1377" y="0"/>
                      <a:pt x="1368" y="2"/>
                      <a:pt x="1360" y="5"/>
                    </a:cubicBezTo>
                    <a:cubicBezTo>
                      <a:pt x="909" y="172"/>
                      <a:pt x="583" y="456"/>
                      <a:pt x="79" y="456"/>
                    </a:cubicBezTo>
                    <a:cubicBezTo>
                      <a:pt x="71" y="456"/>
                      <a:pt x="63" y="456"/>
                      <a:pt x="55" y="456"/>
                    </a:cubicBezTo>
                    <a:cubicBezTo>
                      <a:pt x="55" y="456"/>
                      <a:pt x="54" y="456"/>
                      <a:pt x="53" y="456"/>
                    </a:cubicBezTo>
                    <a:cubicBezTo>
                      <a:pt x="12" y="456"/>
                      <a:pt x="0" y="526"/>
                      <a:pt x="44" y="533"/>
                    </a:cubicBezTo>
                    <a:cubicBezTo>
                      <a:pt x="126" y="545"/>
                      <a:pt x="209" y="551"/>
                      <a:pt x="293" y="551"/>
                    </a:cubicBezTo>
                    <a:cubicBezTo>
                      <a:pt x="705" y="551"/>
                      <a:pt x="1127" y="412"/>
                      <a:pt x="1445" y="153"/>
                    </a:cubicBezTo>
                    <a:cubicBezTo>
                      <a:pt x="1506" y="103"/>
                      <a:pt x="1455" y="0"/>
                      <a:pt x="13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56"/>
              <p:cNvSpPr/>
              <p:nvPr/>
            </p:nvSpPr>
            <p:spPr>
              <a:xfrm>
                <a:off x="3652175" y="3688900"/>
                <a:ext cx="23150" cy="6575"/>
              </a:xfrm>
              <a:custGeom>
                <a:rect b="b" l="l" r="r" t="t"/>
                <a:pathLst>
                  <a:path extrusionOk="0" h="263" w="926">
                    <a:moveTo>
                      <a:pt x="809" y="1"/>
                    </a:moveTo>
                    <a:cubicBezTo>
                      <a:pt x="529" y="1"/>
                      <a:pt x="269" y="105"/>
                      <a:pt x="18" y="226"/>
                    </a:cubicBezTo>
                    <a:cubicBezTo>
                      <a:pt x="0" y="235"/>
                      <a:pt x="10" y="263"/>
                      <a:pt x="29" y="263"/>
                    </a:cubicBezTo>
                    <a:cubicBezTo>
                      <a:pt x="31" y="263"/>
                      <a:pt x="33" y="262"/>
                      <a:pt x="35" y="262"/>
                    </a:cubicBezTo>
                    <a:cubicBezTo>
                      <a:pt x="301" y="180"/>
                      <a:pt x="560" y="153"/>
                      <a:pt x="837" y="140"/>
                    </a:cubicBezTo>
                    <a:cubicBezTo>
                      <a:pt x="926" y="134"/>
                      <a:pt x="926" y="3"/>
                      <a:pt x="837" y="1"/>
                    </a:cubicBezTo>
                    <a:cubicBezTo>
                      <a:pt x="828" y="1"/>
                      <a:pt x="818" y="1"/>
                      <a:pt x="8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56"/>
              <p:cNvSpPr/>
              <p:nvPr/>
            </p:nvSpPr>
            <p:spPr>
              <a:xfrm>
                <a:off x="3624775" y="3547725"/>
                <a:ext cx="38725" cy="11025"/>
              </a:xfrm>
              <a:custGeom>
                <a:rect b="b" l="l" r="r" t="t"/>
                <a:pathLst>
                  <a:path extrusionOk="0" h="441" w="1549">
                    <a:moveTo>
                      <a:pt x="87" y="1"/>
                    </a:moveTo>
                    <a:cubicBezTo>
                      <a:pt x="41" y="1"/>
                      <a:pt x="0" y="69"/>
                      <a:pt x="44" y="102"/>
                    </a:cubicBezTo>
                    <a:cubicBezTo>
                      <a:pt x="329" y="326"/>
                      <a:pt x="766" y="440"/>
                      <a:pt x="1160" y="440"/>
                    </a:cubicBezTo>
                    <a:cubicBezTo>
                      <a:pt x="1274" y="440"/>
                      <a:pt x="1385" y="431"/>
                      <a:pt x="1488" y="411"/>
                    </a:cubicBezTo>
                    <a:cubicBezTo>
                      <a:pt x="1549" y="400"/>
                      <a:pt x="1549" y="300"/>
                      <a:pt x="1488" y="287"/>
                    </a:cubicBezTo>
                    <a:cubicBezTo>
                      <a:pt x="1011" y="197"/>
                      <a:pt x="542" y="324"/>
                      <a:pt x="115" y="10"/>
                    </a:cubicBezTo>
                    <a:cubicBezTo>
                      <a:pt x="106" y="3"/>
                      <a:pt x="96" y="1"/>
                      <a:pt x="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56"/>
              <p:cNvSpPr/>
              <p:nvPr/>
            </p:nvSpPr>
            <p:spPr>
              <a:xfrm>
                <a:off x="3632850" y="3539725"/>
                <a:ext cx="25450" cy="8325"/>
              </a:xfrm>
              <a:custGeom>
                <a:rect b="b" l="l" r="r" t="t"/>
                <a:pathLst>
                  <a:path extrusionOk="0" h="333" w="1018">
                    <a:moveTo>
                      <a:pt x="54" y="1"/>
                    </a:moveTo>
                    <a:cubicBezTo>
                      <a:pt x="16" y="1"/>
                      <a:pt x="1" y="59"/>
                      <a:pt x="43" y="68"/>
                    </a:cubicBezTo>
                    <a:cubicBezTo>
                      <a:pt x="328" y="138"/>
                      <a:pt x="612" y="208"/>
                      <a:pt x="882" y="324"/>
                    </a:cubicBezTo>
                    <a:cubicBezTo>
                      <a:pt x="894" y="330"/>
                      <a:pt x="905" y="332"/>
                      <a:pt x="916" y="332"/>
                    </a:cubicBezTo>
                    <a:cubicBezTo>
                      <a:pt x="986" y="332"/>
                      <a:pt x="1018" y="228"/>
                      <a:pt x="936" y="199"/>
                    </a:cubicBezTo>
                    <a:cubicBezTo>
                      <a:pt x="651" y="101"/>
                      <a:pt x="357" y="49"/>
                      <a:pt x="60" y="1"/>
                    </a:cubicBezTo>
                    <a:cubicBezTo>
                      <a:pt x="58" y="1"/>
                      <a:pt x="56" y="1"/>
                      <a:pt x="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56"/>
              <p:cNvSpPr/>
              <p:nvPr/>
            </p:nvSpPr>
            <p:spPr>
              <a:xfrm>
                <a:off x="3755725" y="3760725"/>
                <a:ext cx="35600" cy="7850"/>
              </a:xfrm>
              <a:custGeom>
                <a:rect b="b" l="l" r="r" t="t"/>
                <a:pathLst>
                  <a:path extrusionOk="0" h="314" w="1424">
                    <a:moveTo>
                      <a:pt x="1250" y="0"/>
                    </a:moveTo>
                    <a:cubicBezTo>
                      <a:pt x="1100" y="0"/>
                      <a:pt x="956" y="54"/>
                      <a:pt x="805" y="72"/>
                    </a:cubicBezTo>
                    <a:cubicBezTo>
                      <a:pt x="730" y="80"/>
                      <a:pt x="656" y="84"/>
                      <a:pt x="582" y="84"/>
                    </a:cubicBezTo>
                    <a:cubicBezTo>
                      <a:pt x="425" y="84"/>
                      <a:pt x="271" y="64"/>
                      <a:pt x="117" y="16"/>
                    </a:cubicBezTo>
                    <a:cubicBezTo>
                      <a:pt x="111" y="14"/>
                      <a:pt x="104" y="13"/>
                      <a:pt x="98" y="13"/>
                    </a:cubicBezTo>
                    <a:cubicBezTo>
                      <a:pt x="35" y="13"/>
                      <a:pt x="0" y="112"/>
                      <a:pt x="64" y="142"/>
                    </a:cubicBezTo>
                    <a:cubicBezTo>
                      <a:pt x="264" y="236"/>
                      <a:pt x="545" y="314"/>
                      <a:pt x="811" y="314"/>
                    </a:cubicBezTo>
                    <a:cubicBezTo>
                      <a:pt x="1021" y="314"/>
                      <a:pt x="1222" y="265"/>
                      <a:pt x="1367" y="138"/>
                    </a:cubicBezTo>
                    <a:cubicBezTo>
                      <a:pt x="1424" y="88"/>
                      <a:pt x="1372" y="11"/>
                      <a:pt x="1311" y="3"/>
                    </a:cubicBezTo>
                    <a:cubicBezTo>
                      <a:pt x="1291" y="1"/>
                      <a:pt x="1270" y="0"/>
                      <a:pt x="12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56"/>
              <p:cNvSpPr/>
              <p:nvPr/>
            </p:nvSpPr>
            <p:spPr>
              <a:xfrm>
                <a:off x="3760625" y="3748325"/>
                <a:ext cx="25400" cy="4625"/>
              </a:xfrm>
              <a:custGeom>
                <a:rect b="b" l="l" r="r" t="t"/>
                <a:pathLst>
                  <a:path extrusionOk="0" h="185" w="1016">
                    <a:moveTo>
                      <a:pt x="129" y="0"/>
                    </a:moveTo>
                    <a:cubicBezTo>
                      <a:pt x="111" y="0"/>
                      <a:pt x="94" y="0"/>
                      <a:pt x="77" y="0"/>
                    </a:cubicBezTo>
                    <a:cubicBezTo>
                      <a:pt x="1" y="0"/>
                      <a:pt x="1" y="115"/>
                      <a:pt x="77" y="119"/>
                    </a:cubicBezTo>
                    <a:cubicBezTo>
                      <a:pt x="313" y="126"/>
                      <a:pt x="559" y="184"/>
                      <a:pt x="798" y="184"/>
                    </a:cubicBezTo>
                    <a:cubicBezTo>
                      <a:pt x="852" y="184"/>
                      <a:pt x="905" y="181"/>
                      <a:pt x="958" y="174"/>
                    </a:cubicBezTo>
                    <a:cubicBezTo>
                      <a:pt x="1015" y="165"/>
                      <a:pt x="1014" y="69"/>
                      <a:pt x="958" y="60"/>
                    </a:cubicBezTo>
                    <a:cubicBezTo>
                      <a:pt x="691" y="14"/>
                      <a:pt x="402" y="0"/>
                      <a:pt x="1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56"/>
              <p:cNvSpPr/>
              <p:nvPr/>
            </p:nvSpPr>
            <p:spPr>
              <a:xfrm>
                <a:off x="3764650" y="3610800"/>
                <a:ext cx="38425" cy="8000"/>
              </a:xfrm>
              <a:custGeom>
                <a:rect b="b" l="l" r="r" t="t"/>
                <a:pathLst>
                  <a:path extrusionOk="0" h="320" w="1537">
                    <a:moveTo>
                      <a:pt x="1020" y="0"/>
                    </a:moveTo>
                    <a:cubicBezTo>
                      <a:pt x="716" y="0"/>
                      <a:pt x="402" y="50"/>
                      <a:pt x="117" y="89"/>
                    </a:cubicBezTo>
                    <a:cubicBezTo>
                      <a:pt x="0" y="103"/>
                      <a:pt x="25" y="302"/>
                      <a:pt x="138" y="302"/>
                    </a:cubicBezTo>
                    <a:cubicBezTo>
                      <a:pt x="140" y="302"/>
                      <a:pt x="144" y="302"/>
                      <a:pt x="147" y="301"/>
                    </a:cubicBezTo>
                    <a:cubicBezTo>
                      <a:pt x="572" y="259"/>
                      <a:pt x="1028" y="320"/>
                      <a:pt x="1442" y="229"/>
                    </a:cubicBezTo>
                    <a:cubicBezTo>
                      <a:pt x="1536" y="209"/>
                      <a:pt x="1536" y="61"/>
                      <a:pt x="1442" y="41"/>
                    </a:cubicBezTo>
                    <a:cubicBezTo>
                      <a:pt x="1307" y="12"/>
                      <a:pt x="1164" y="0"/>
                      <a:pt x="10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56"/>
              <p:cNvSpPr/>
              <p:nvPr/>
            </p:nvSpPr>
            <p:spPr>
              <a:xfrm>
                <a:off x="3769375" y="3595500"/>
                <a:ext cx="31150" cy="8300"/>
              </a:xfrm>
              <a:custGeom>
                <a:rect b="b" l="l" r="r" t="t"/>
                <a:pathLst>
                  <a:path extrusionOk="0" h="332" w="1246">
                    <a:moveTo>
                      <a:pt x="70" y="0"/>
                    </a:moveTo>
                    <a:cubicBezTo>
                      <a:pt x="15" y="0"/>
                      <a:pt x="0" y="84"/>
                      <a:pt x="59" y="106"/>
                    </a:cubicBezTo>
                    <a:cubicBezTo>
                      <a:pt x="399" y="241"/>
                      <a:pt x="743" y="328"/>
                      <a:pt x="1111" y="331"/>
                    </a:cubicBezTo>
                    <a:cubicBezTo>
                      <a:pt x="1246" y="331"/>
                      <a:pt x="1246" y="126"/>
                      <a:pt x="1111" y="124"/>
                    </a:cubicBezTo>
                    <a:cubicBezTo>
                      <a:pt x="761" y="121"/>
                      <a:pt x="427" y="91"/>
                      <a:pt x="87" y="2"/>
                    </a:cubicBezTo>
                    <a:cubicBezTo>
                      <a:pt x="81" y="1"/>
                      <a:pt x="76" y="0"/>
                      <a:pt x="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56"/>
              <p:cNvSpPr/>
              <p:nvPr/>
            </p:nvSpPr>
            <p:spPr>
              <a:xfrm>
                <a:off x="3875000" y="3616100"/>
                <a:ext cx="31125" cy="11225"/>
              </a:xfrm>
              <a:custGeom>
                <a:rect b="b" l="l" r="r" t="t"/>
                <a:pathLst>
                  <a:path extrusionOk="0" h="449" w="1245">
                    <a:moveTo>
                      <a:pt x="63" y="0"/>
                    </a:moveTo>
                    <a:cubicBezTo>
                      <a:pt x="25" y="0"/>
                      <a:pt x="0" y="52"/>
                      <a:pt x="40" y="73"/>
                    </a:cubicBezTo>
                    <a:cubicBezTo>
                      <a:pt x="384" y="246"/>
                      <a:pt x="770" y="348"/>
                      <a:pt x="1140" y="446"/>
                    </a:cubicBezTo>
                    <a:cubicBezTo>
                      <a:pt x="1147" y="448"/>
                      <a:pt x="1153" y="449"/>
                      <a:pt x="1159" y="449"/>
                    </a:cubicBezTo>
                    <a:cubicBezTo>
                      <a:pt x="1225" y="449"/>
                      <a:pt x="1244" y="349"/>
                      <a:pt x="1175" y="322"/>
                    </a:cubicBezTo>
                    <a:cubicBezTo>
                      <a:pt x="818" y="187"/>
                      <a:pt x="432" y="160"/>
                      <a:pt x="81" y="4"/>
                    </a:cubicBezTo>
                    <a:cubicBezTo>
                      <a:pt x="75" y="2"/>
                      <a:pt x="69" y="0"/>
                      <a:pt x="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56"/>
              <p:cNvSpPr/>
              <p:nvPr/>
            </p:nvSpPr>
            <p:spPr>
              <a:xfrm>
                <a:off x="3881925" y="3607650"/>
                <a:ext cx="26425" cy="11725"/>
              </a:xfrm>
              <a:custGeom>
                <a:rect b="b" l="l" r="r" t="t"/>
                <a:pathLst>
                  <a:path extrusionOk="0" h="469" w="1057">
                    <a:moveTo>
                      <a:pt x="134" y="1"/>
                    </a:moveTo>
                    <a:cubicBezTo>
                      <a:pt x="37" y="1"/>
                      <a:pt x="1" y="148"/>
                      <a:pt x="107" y="172"/>
                    </a:cubicBezTo>
                    <a:cubicBezTo>
                      <a:pt x="388" y="239"/>
                      <a:pt x="646" y="359"/>
                      <a:pt x="914" y="462"/>
                    </a:cubicBezTo>
                    <a:cubicBezTo>
                      <a:pt x="925" y="466"/>
                      <a:pt x="935" y="468"/>
                      <a:pt x="944" y="468"/>
                    </a:cubicBezTo>
                    <a:cubicBezTo>
                      <a:pt x="1021" y="468"/>
                      <a:pt x="1057" y="344"/>
                      <a:pt x="983" y="300"/>
                    </a:cubicBezTo>
                    <a:cubicBezTo>
                      <a:pt x="731" y="147"/>
                      <a:pt x="441" y="58"/>
                      <a:pt x="153" y="2"/>
                    </a:cubicBezTo>
                    <a:cubicBezTo>
                      <a:pt x="147" y="1"/>
                      <a:pt x="140" y="1"/>
                      <a:pt x="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56"/>
              <p:cNvSpPr/>
              <p:nvPr/>
            </p:nvSpPr>
            <p:spPr>
              <a:xfrm>
                <a:off x="3859600" y="3716075"/>
                <a:ext cx="23850" cy="11175"/>
              </a:xfrm>
              <a:custGeom>
                <a:rect b="b" l="l" r="r" t="t"/>
                <a:pathLst>
                  <a:path extrusionOk="0" h="447" w="954">
                    <a:moveTo>
                      <a:pt x="93" y="0"/>
                    </a:moveTo>
                    <a:cubicBezTo>
                      <a:pt x="7" y="0"/>
                      <a:pt x="0" y="129"/>
                      <a:pt x="78" y="156"/>
                    </a:cubicBezTo>
                    <a:cubicBezTo>
                      <a:pt x="202" y="195"/>
                      <a:pt x="322" y="241"/>
                      <a:pt x="444" y="283"/>
                    </a:cubicBezTo>
                    <a:cubicBezTo>
                      <a:pt x="579" y="331"/>
                      <a:pt x="691" y="405"/>
                      <a:pt x="830" y="444"/>
                    </a:cubicBezTo>
                    <a:cubicBezTo>
                      <a:pt x="836" y="446"/>
                      <a:pt x="842" y="446"/>
                      <a:pt x="848" y="446"/>
                    </a:cubicBezTo>
                    <a:cubicBezTo>
                      <a:pt x="904" y="446"/>
                      <a:pt x="954" y="381"/>
                      <a:pt x="919" y="328"/>
                    </a:cubicBezTo>
                    <a:cubicBezTo>
                      <a:pt x="737" y="63"/>
                      <a:pt x="396" y="26"/>
                      <a:pt x="100" y="1"/>
                    </a:cubicBezTo>
                    <a:cubicBezTo>
                      <a:pt x="97" y="0"/>
                      <a:pt x="95" y="0"/>
                      <a:pt x="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56"/>
              <p:cNvSpPr/>
              <p:nvPr/>
            </p:nvSpPr>
            <p:spPr>
              <a:xfrm>
                <a:off x="3865300" y="3707225"/>
                <a:ext cx="21475" cy="7625"/>
              </a:xfrm>
              <a:custGeom>
                <a:rect b="b" l="l" r="r" t="t"/>
                <a:pathLst>
                  <a:path extrusionOk="0" h="305" w="859">
                    <a:moveTo>
                      <a:pt x="47" y="1"/>
                    </a:moveTo>
                    <a:cubicBezTo>
                      <a:pt x="19" y="1"/>
                      <a:pt x="0" y="39"/>
                      <a:pt x="31" y="55"/>
                    </a:cubicBezTo>
                    <a:cubicBezTo>
                      <a:pt x="269" y="173"/>
                      <a:pt x="528" y="234"/>
                      <a:pt x="783" y="303"/>
                    </a:cubicBezTo>
                    <a:cubicBezTo>
                      <a:pt x="787" y="304"/>
                      <a:pt x="791" y="305"/>
                      <a:pt x="795" y="305"/>
                    </a:cubicBezTo>
                    <a:cubicBezTo>
                      <a:pt x="842" y="305"/>
                      <a:pt x="858" y="230"/>
                      <a:pt x="807" y="218"/>
                    </a:cubicBezTo>
                    <a:cubicBezTo>
                      <a:pt x="554" y="161"/>
                      <a:pt x="297" y="113"/>
                      <a:pt x="60" y="3"/>
                    </a:cubicBezTo>
                    <a:cubicBezTo>
                      <a:pt x="56" y="2"/>
                      <a:pt x="51" y="1"/>
                      <a:pt x="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56"/>
              <p:cNvSpPr/>
              <p:nvPr/>
            </p:nvSpPr>
            <p:spPr>
              <a:xfrm>
                <a:off x="3233425" y="3196550"/>
                <a:ext cx="749200" cy="1163225"/>
              </a:xfrm>
              <a:custGeom>
                <a:rect b="b" l="l" r="r" t="t"/>
                <a:pathLst>
                  <a:path extrusionOk="0" h="46529" w="29968">
                    <a:moveTo>
                      <a:pt x="17083" y="12430"/>
                    </a:moveTo>
                    <a:cubicBezTo>
                      <a:pt x="17261" y="12430"/>
                      <a:pt x="17452" y="12449"/>
                      <a:pt x="17655" y="12490"/>
                    </a:cubicBezTo>
                    <a:cubicBezTo>
                      <a:pt x="19875" y="12933"/>
                      <a:pt x="19871" y="15064"/>
                      <a:pt x="20420" y="16818"/>
                    </a:cubicBezTo>
                    <a:cubicBezTo>
                      <a:pt x="20108" y="17989"/>
                      <a:pt x="20158" y="19473"/>
                      <a:pt x="20194" y="20608"/>
                    </a:cubicBezTo>
                    <a:cubicBezTo>
                      <a:pt x="20167" y="20445"/>
                      <a:pt x="20137" y="20283"/>
                      <a:pt x="20111" y="20122"/>
                    </a:cubicBezTo>
                    <a:cubicBezTo>
                      <a:pt x="19941" y="19089"/>
                      <a:pt x="19873" y="18054"/>
                      <a:pt x="19684" y="17040"/>
                    </a:cubicBezTo>
                    <a:cubicBezTo>
                      <a:pt x="19688" y="17032"/>
                      <a:pt x="19694" y="17027"/>
                      <a:pt x="19696" y="17017"/>
                    </a:cubicBezTo>
                    <a:cubicBezTo>
                      <a:pt x="19866" y="16554"/>
                      <a:pt x="19738" y="15992"/>
                      <a:pt x="19587" y="15541"/>
                    </a:cubicBezTo>
                    <a:cubicBezTo>
                      <a:pt x="19580" y="15521"/>
                      <a:pt x="19565" y="15512"/>
                      <a:pt x="19550" y="15512"/>
                    </a:cubicBezTo>
                    <a:cubicBezTo>
                      <a:pt x="19528" y="15512"/>
                      <a:pt x="19506" y="15531"/>
                      <a:pt x="19511" y="15561"/>
                    </a:cubicBezTo>
                    <a:cubicBezTo>
                      <a:pt x="19553" y="15855"/>
                      <a:pt x="19559" y="16134"/>
                      <a:pt x="19550" y="16415"/>
                    </a:cubicBezTo>
                    <a:cubicBezTo>
                      <a:pt x="19476" y="16123"/>
                      <a:pt x="19391" y="15833"/>
                      <a:pt x="19283" y="15545"/>
                    </a:cubicBezTo>
                    <a:cubicBezTo>
                      <a:pt x="19279" y="15533"/>
                      <a:pt x="19269" y="15527"/>
                      <a:pt x="19260" y="15527"/>
                    </a:cubicBezTo>
                    <a:cubicBezTo>
                      <a:pt x="19246" y="15527"/>
                      <a:pt x="19232" y="15539"/>
                      <a:pt x="19235" y="15558"/>
                    </a:cubicBezTo>
                    <a:cubicBezTo>
                      <a:pt x="19498" y="16884"/>
                      <a:pt x="19577" y="18231"/>
                      <a:pt x="19769" y="19568"/>
                    </a:cubicBezTo>
                    <a:cubicBezTo>
                      <a:pt x="19930" y="20689"/>
                      <a:pt x="20122" y="21776"/>
                      <a:pt x="20165" y="22896"/>
                    </a:cubicBezTo>
                    <a:cubicBezTo>
                      <a:pt x="20159" y="22909"/>
                      <a:pt x="20154" y="22923"/>
                      <a:pt x="20152" y="22938"/>
                    </a:cubicBezTo>
                    <a:cubicBezTo>
                      <a:pt x="20126" y="23130"/>
                      <a:pt x="20121" y="23407"/>
                      <a:pt x="20137" y="23727"/>
                    </a:cubicBezTo>
                    <a:cubicBezTo>
                      <a:pt x="19989" y="23942"/>
                      <a:pt x="19840" y="24150"/>
                      <a:pt x="19668" y="24348"/>
                    </a:cubicBezTo>
                    <a:cubicBezTo>
                      <a:pt x="19635" y="23502"/>
                      <a:pt x="19505" y="22666"/>
                      <a:pt x="19143" y="21890"/>
                    </a:cubicBezTo>
                    <a:cubicBezTo>
                      <a:pt x="19126" y="21851"/>
                      <a:pt x="19075" y="21823"/>
                      <a:pt x="19029" y="21823"/>
                    </a:cubicBezTo>
                    <a:cubicBezTo>
                      <a:pt x="19016" y="21823"/>
                      <a:pt x="19004" y="21825"/>
                      <a:pt x="18993" y="21829"/>
                    </a:cubicBezTo>
                    <a:cubicBezTo>
                      <a:pt x="18395" y="22051"/>
                      <a:pt x="17772" y="22166"/>
                      <a:pt x="17145" y="22288"/>
                    </a:cubicBezTo>
                    <a:cubicBezTo>
                      <a:pt x="17068" y="22302"/>
                      <a:pt x="17042" y="22386"/>
                      <a:pt x="17051" y="22454"/>
                    </a:cubicBezTo>
                    <a:cubicBezTo>
                      <a:pt x="17105" y="22807"/>
                      <a:pt x="17166" y="23230"/>
                      <a:pt x="17275" y="23638"/>
                    </a:cubicBezTo>
                    <a:cubicBezTo>
                      <a:pt x="16946" y="22923"/>
                      <a:pt x="16756" y="22127"/>
                      <a:pt x="16523" y="21382"/>
                    </a:cubicBezTo>
                    <a:cubicBezTo>
                      <a:pt x="16027" y="19802"/>
                      <a:pt x="15272" y="18366"/>
                      <a:pt x="14972" y="16720"/>
                    </a:cubicBezTo>
                    <a:cubicBezTo>
                      <a:pt x="14651" y="14958"/>
                      <a:pt x="15047" y="12430"/>
                      <a:pt x="17083" y="12430"/>
                    </a:cubicBezTo>
                    <a:close/>
                    <a:moveTo>
                      <a:pt x="18851" y="22185"/>
                    </a:moveTo>
                    <a:cubicBezTo>
                      <a:pt x="19001" y="22185"/>
                      <a:pt x="19040" y="22300"/>
                      <a:pt x="19112" y="22502"/>
                    </a:cubicBezTo>
                    <a:cubicBezTo>
                      <a:pt x="19352" y="23169"/>
                      <a:pt x="19407" y="23899"/>
                      <a:pt x="19418" y="24605"/>
                    </a:cubicBezTo>
                    <a:cubicBezTo>
                      <a:pt x="19177" y="24820"/>
                      <a:pt x="18934" y="24910"/>
                      <a:pt x="18702" y="24910"/>
                    </a:cubicBezTo>
                    <a:cubicBezTo>
                      <a:pt x="18423" y="24910"/>
                      <a:pt x="18159" y="24780"/>
                      <a:pt x="17931" y="24581"/>
                    </a:cubicBezTo>
                    <a:cubicBezTo>
                      <a:pt x="17816" y="24278"/>
                      <a:pt x="17676" y="23982"/>
                      <a:pt x="17589" y="23666"/>
                    </a:cubicBezTo>
                    <a:cubicBezTo>
                      <a:pt x="17485" y="23289"/>
                      <a:pt x="17404" y="22910"/>
                      <a:pt x="17339" y="22524"/>
                    </a:cubicBezTo>
                    <a:cubicBezTo>
                      <a:pt x="17607" y="22472"/>
                      <a:pt x="17875" y="22419"/>
                      <a:pt x="18141" y="22360"/>
                    </a:cubicBezTo>
                    <a:cubicBezTo>
                      <a:pt x="18332" y="22317"/>
                      <a:pt x="18518" y="22265"/>
                      <a:pt x="18707" y="22210"/>
                    </a:cubicBezTo>
                    <a:cubicBezTo>
                      <a:pt x="18765" y="22193"/>
                      <a:pt x="18812" y="22185"/>
                      <a:pt x="18851" y="22185"/>
                    </a:cubicBezTo>
                    <a:close/>
                    <a:moveTo>
                      <a:pt x="25795" y="16121"/>
                    </a:moveTo>
                    <a:cubicBezTo>
                      <a:pt x="26430" y="16121"/>
                      <a:pt x="27115" y="16467"/>
                      <a:pt x="27542" y="16884"/>
                    </a:cubicBezTo>
                    <a:cubicBezTo>
                      <a:pt x="28379" y="17707"/>
                      <a:pt x="27623" y="19261"/>
                      <a:pt x="27283" y="20150"/>
                    </a:cubicBezTo>
                    <a:cubicBezTo>
                      <a:pt x="26921" y="21099"/>
                      <a:pt x="26756" y="22108"/>
                      <a:pt x="26479" y="23082"/>
                    </a:cubicBezTo>
                    <a:cubicBezTo>
                      <a:pt x="26311" y="23675"/>
                      <a:pt x="26043" y="24226"/>
                      <a:pt x="25753" y="24768"/>
                    </a:cubicBezTo>
                    <a:cubicBezTo>
                      <a:pt x="25687" y="24895"/>
                      <a:pt x="25559" y="25008"/>
                      <a:pt x="25400" y="25096"/>
                    </a:cubicBezTo>
                    <a:cubicBezTo>
                      <a:pt x="25598" y="24751"/>
                      <a:pt x="25683" y="24309"/>
                      <a:pt x="25783" y="23951"/>
                    </a:cubicBezTo>
                    <a:cubicBezTo>
                      <a:pt x="25799" y="23892"/>
                      <a:pt x="25762" y="23814"/>
                      <a:pt x="25698" y="23801"/>
                    </a:cubicBezTo>
                    <a:cubicBezTo>
                      <a:pt x="25213" y="23712"/>
                      <a:pt x="24788" y="23500"/>
                      <a:pt x="24362" y="23261"/>
                    </a:cubicBezTo>
                    <a:cubicBezTo>
                      <a:pt x="24335" y="23246"/>
                      <a:pt x="24308" y="23239"/>
                      <a:pt x="24282" y="23239"/>
                    </a:cubicBezTo>
                    <a:cubicBezTo>
                      <a:pt x="24214" y="23239"/>
                      <a:pt x="24154" y="23287"/>
                      <a:pt x="24127" y="23358"/>
                    </a:cubicBezTo>
                    <a:cubicBezTo>
                      <a:pt x="24053" y="23552"/>
                      <a:pt x="23968" y="23753"/>
                      <a:pt x="23896" y="23958"/>
                    </a:cubicBezTo>
                    <a:cubicBezTo>
                      <a:pt x="23962" y="23184"/>
                      <a:pt x="24016" y="22410"/>
                      <a:pt x="24199" y="21652"/>
                    </a:cubicBezTo>
                    <a:cubicBezTo>
                      <a:pt x="24373" y="20935"/>
                      <a:pt x="24543" y="20224"/>
                      <a:pt x="24657" y="19494"/>
                    </a:cubicBezTo>
                    <a:cubicBezTo>
                      <a:pt x="24785" y="18682"/>
                      <a:pt x="24829" y="17612"/>
                      <a:pt x="24624" y="16707"/>
                    </a:cubicBezTo>
                    <a:cubicBezTo>
                      <a:pt x="24648" y="16698"/>
                      <a:pt x="24670" y="16683"/>
                      <a:pt x="24689" y="16659"/>
                    </a:cubicBezTo>
                    <a:cubicBezTo>
                      <a:pt x="24975" y="16273"/>
                      <a:pt x="25374" y="16121"/>
                      <a:pt x="25795" y="16121"/>
                    </a:cubicBezTo>
                    <a:close/>
                    <a:moveTo>
                      <a:pt x="24356" y="23620"/>
                    </a:moveTo>
                    <a:cubicBezTo>
                      <a:pt x="24724" y="23807"/>
                      <a:pt x="25114" y="23947"/>
                      <a:pt x="25518" y="24017"/>
                    </a:cubicBezTo>
                    <a:cubicBezTo>
                      <a:pt x="25428" y="24422"/>
                      <a:pt x="25324" y="24825"/>
                      <a:pt x="25162" y="25207"/>
                    </a:cubicBezTo>
                    <a:cubicBezTo>
                      <a:pt x="24986" y="25272"/>
                      <a:pt x="24791" y="25309"/>
                      <a:pt x="24602" y="25309"/>
                    </a:cubicBezTo>
                    <a:cubicBezTo>
                      <a:pt x="24275" y="25309"/>
                      <a:pt x="23964" y="25199"/>
                      <a:pt x="23792" y="24932"/>
                    </a:cubicBezTo>
                    <a:cubicBezTo>
                      <a:pt x="23802" y="24860"/>
                      <a:pt x="23811" y="24788"/>
                      <a:pt x="23818" y="24723"/>
                    </a:cubicBezTo>
                    <a:cubicBezTo>
                      <a:pt x="23820" y="24712"/>
                      <a:pt x="23820" y="24699"/>
                      <a:pt x="23822" y="24688"/>
                    </a:cubicBezTo>
                    <a:cubicBezTo>
                      <a:pt x="23848" y="24688"/>
                      <a:pt x="23874" y="24675"/>
                      <a:pt x="23887" y="24651"/>
                    </a:cubicBezTo>
                    <a:cubicBezTo>
                      <a:pt x="24068" y="24324"/>
                      <a:pt x="24201" y="23964"/>
                      <a:pt x="24356" y="23620"/>
                    </a:cubicBezTo>
                    <a:close/>
                    <a:moveTo>
                      <a:pt x="22535" y="15129"/>
                    </a:moveTo>
                    <a:cubicBezTo>
                      <a:pt x="23272" y="15129"/>
                      <a:pt x="24021" y="15621"/>
                      <a:pt x="24293" y="16330"/>
                    </a:cubicBezTo>
                    <a:cubicBezTo>
                      <a:pt x="24703" y="17402"/>
                      <a:pt x="24489" y="18741"/>
                      <a:pt x="24297" y="19835"/>
                    </a:cubicBezTo>
                    <a:cubicBezTo>
                      <a:pt x="24121" y="20843"/>
                      <a:pt x="23807" y="21811"/>
                      <a:pt x="23683" y="22827"/>
                    </a:cubicBezTo>
                    <a:cubicBezTo>
                      <a:pt x="23537" y="24006"/>
                      <a:pt x="23654" y="25597"/>
                      <a:pt x="22994" y="26671"/>
                    </a:cubicBezTo>
                    <a:cubicBezTo>
                      <a:pt x="22957" y="26176"/>
                      <a:pt x="22889" y="25684"/>
                      <a:pt x="22846" y="25189"/>
                    </a:cubicBezTo>
                    <a:cubicBezTo>
                      <a:pt x="22839" y="25122"/>
                      <a:pt x="22795" y="25065"/>
                      <a:pt x="22722" y="25065"/>
                    </a:cubicBezTo>
                    <a:cubicBezTo>
                      <a:pt x="22126" y="25071"/>
                      <a:pt x="21531" y="25119"/>
                      <a:pt x="20934" y="25124"/>
                    </a:cubicBezTo>
                    <a:cubicBezTo>
                      <a:pt x="20871" y="25124"/>
                      <a:pt x="20804" y="25180"/>
                      <a:pt x="20810" y="25246"/>
                    </a:cubicBezTo>
                    <a:cubicBezTo>
                      <a:pt x="20812" y="25265"/>
                      <a:pt x="20814" y="25283"/>
                      <a:pt x="20815" y="25302"/>
                    </a:cubicBezTo>
                    <a:cubicBezTo>
                      <a:pt x="20599" y="24426"/>
                      <a:pt x="20472" y="23513"/>
                      <a:pt x="20409" y="23077"/>
                    </a:cubicBezTo>
                    <a:cubicBezTo>
                      <a:pt x="20457" y="22520"/>
                      <a:pt x="20405" y="21953"/>
                      <a:pt x="20324" y="21391"/>
                    </a:cubicBezTo>
                    <a:cubicBezTo>
                      <a:pt x="20577" y="20031"/>
                      <a:pt x="20316" y="18387"/>
                      <a:pt x="20682" y="17014"/>
                    </a:cubicBezTo>
                    <a:cubicBezTo>
                      <a:pt x="20705" y="16992"/>
                      <a:pt x="20716" y="16960"/>
                      <a:pt x="20708" y="16921"/>
                    </a:cubicBezTo>
                    <a:cubicBezTo>
                      <a:pt x="20843" y="16457"/>
                      <a:pt x="21052" y="16027"/>
                      <a:pt x="21385" y="15650"/>
                    </a:cubicBezTo>
                    <a:cubicBezTo>
                      <a:pt x="21706" y="15286"/>
                      <a:pt x="22119" y="15129"/>
                      <a:pt x="22535" y="15129"/>
                    </a:cubicBezTo>
                    <a:close/>
                    <a:moveTo>
                      <a:pt x="22612" y="25315"/>
                    </a:moveTo>
                    <a:cubicBezTo>
                      <a:pt x="22667" y="25869"/>
                      <a:pt x="22739" y="26423"/>
                      <a:pt x="22763" y="26981"/>
                    </a:cubicBezTo>
                    <a:cubicBezTo>
                      <a:pt x="22724" y="27026"/>
                      <a:pt x="22687" y="27070"/>
                      <a:pt x="22647" y="27113"/>
                    </a:cubicBezTo>
                    <a:cubicBezTo>
                      <a:pt x="22439" y="27317"/>
                      <a:pt x="22248" y="27406"/>
                      <a:pt x="22074" y="27406"/>
                    </a:cubicBezTo>
                    <a:cubicBezTo>
                      <a:pt x="21707" y="27406"/>
                      <a:pt x="21412" y="27007"/>
                      <a:pt x="21178" y="26445"/>
                    </a:cubicBezTo>
                    <a:cubicBezTo>
                      <a:pt x="21172" y="26087"/>
                      <a:pt x="21106" y="25714"/>
                      <a:pt x="21069" y="25366"/>
                    </a:cubicBezTo>
                    <a:cubicBezTo>
                      <a:pt x="21584" y="25357"/>
                      <a:pt x="22098" y="25322"/>
                      <a:pt x="22612" y="25315"/>
                    </a:cubicBezTo>
                    <a:close/>
                    <a:moveTo>
                      <a:pt x="14168" y="300"/>
                    </a:moveTo>
                    <a:cubicBezTo>
                      <a:pt x="14375" y="300"/>
                      <a:pt x="14600" y="385"/>
                      <a:pt x="14839" y="582"/>
                    </a:cubicBezTo>
                    <a:cubicBezTo>
                      <a:pt x="15562" y="1179"/>
                      <a:pt x="15349" y="2358"/>
                      <a:pt x="15281" y="3160"/>
                    </a:cubicBezTo>
                    <a:cubicBezTo>
                      <a:pt x="15022" y="6209"/>
                      <a:pt x="15820" y="9343"/>
                      <a:pt x="16037" y="12377"/>
                    </a:cubicBezTo>
                    <a:cubicBezTo>
                      <a:pt x="16039" y="12405"/>
                      <a:pt x="16046" y="12427"/>
                      <a:pt x="16059" y="12447"/>
                    </a:cubicBezTo>
                    <a:cubicBezTo>
                      <a:pt x="14902" y="13083"/>
                      <a:pt x="14612" y="14781"/>
                      <a:pt x="14699" y="16208"/>
                    </a:cubicBezTo>
                    <a:cubicBezTo>
                      <a:pt x="14769" y="17389"/>
                      <a:pt x="15131" y="18553"/>
                      <a:pt x="15532" y="19656"/>
                    </a:cubicBezTo>
                    <a:cubicBezTo>
                      <a:pt x="15205" y="19723"/>
                      <a:pt x="14891" y="19837"/>
                      <a:pt x="14549" y="19865"/>
                    </a:cubicBezTo>
                    <a:cubicBezTo>
                      <a:pt x="14467" y="19872"/>
                      <a:pt x="14385" y="19875"/>
                      <a:pt x="14302" y="19875"/>
                    </a:cubicBezTo>
                    <a:cubicBezTo>
                      <a:pt x="13929" y="19875"/>
                      <a:pt x="13555" y="19806"/>
                      <a:pt x="13211" y="19667"/>
                    </a:cubicBezTo>
                    <a:cubicBezTo>
                      <a:pt x="13207" y="19665"/>
                      <a:pt x="13202" y="19665"/>
                      <a:pt x="13198" y="19665"/>
                    </a:cubicBezTo>
                    <a:cubicBezTo>
                      <a:pt x="13164" y="19665"/>
                      <a:pt x="13147" y="19720"/>
                      <a:pt x="13180" y="19739"/>
                    </a:cubicBezTo>
                    <a:cubicBezTo>
                      <a:pt x="13570" y="19969"/>
                      <a:pt x="14116" y="20126"/>
                      <a:pt x="14641" y="20126"/>
                    </a:cubicBezTo>
                    <a:cubicBezTo>
                      <a:pt x="14992" y="20126"/>
                      <a:pt x="15334" y="20056"/>
                      <a:pt x="15615" y="19891"/>
                    </a:cubicBezTo>
                    <a:cubicBezTo>
                      <a:pt x="16024" y="21020"/>
                      <a:pt x="16421" y="22151"/>
                      <a:pt x="16828" y="23284"/>
                    </a:cubicBezTo>
                    <a:cubicBezTo>
                      <a:pt x="17063" y="23939"/>
                      <a:pt x="17570" y="25263"/>
                      <a:pt x="18458" y="25263"/>
                    </a:cubicBezTo>
                    <a:cubicBezTo>
                      <a:pt x="18468" y="25263"/>
                      <a:pt x="18478" y="25263"/>
                      <a:pt x="18489" y="25263"/>
                    </a:cubicBezTo>
                    <a:cubicBezTo>
                      <a:pt x="18890" y="25248"/>
                      <a:pt x="19263" y="25091"/>
                      <a:pt x="19574" y="24847"/>
                    </a:cubicBezTo>
                    <a:cubicBezTo>
                      <a:pt x="19616" y="24840"/>
                      <a:pt x="19653" y="24814"/>
                      <a:pt x="19668" y="24768"/>
                    </a:cubicBezTo>
                    <a:cubicBezTo>
                      <a:pt x="19867" y="24592"/>
                      <a:pt x="20037" y="24381"/>
                      <a:pt x="20170" y="24148"/>
                    </a:cubicBezTo>
                    <a:cubicBezTo>
                      <a:pt x="20319" y="25642"/>
                      <a:pt x="20885" y="27705"/>
                      <a:pt x="22086" y="27705"/>
                    </a:cubicBezTo>
                    <a:cubicBezTo>
                      <a:pt x="22155" y="27705"/>
                      <a:pt x="22226" y="27698"/>
                      <a:pt x="22299" y="27684"/>
                    </a:cubicBezTo>
                    <a:cubicBezTo>
                      <a:pt x="23353" y="27480"/>
                      <a:pt x="23641" y="26067"/>
                      <a:pt x="23772" y="25096"/>
                    </a:cubicBezTo>
                    <a:cubicBezTo>
                      <a:pt x="24007" y="25423"/>
                      <a:pt x="24459" y="25616"/>
                      <a:pt x="24891" y="25616"/>
                    </a:cubicBezTo>
                    <a:cubicBezTo>
                      <a:pt x="25161" y="25616"/>
                      <a:pt x="25423" y="25541"/>
                      <a:pt x="25620" y="25377"/>
                    </a:cubicBezTo>
                    <a:cubicBezTo>
                      <a:pt x="26986" y="24241"/>
                      <a:pt x="26936" y="21765"/>
                      <a:pt x="27514" y="20214"/>
                    </a:cubicBezTo>
                    <a:cubicBezTo>
                      <a:pt x="27697" y="19725"/>
                      <a:pt x="27928" y="19142"/>
                      <a:pt x="28048" y="18562"/>
                    </a:cubicBezTo>
                    <a:cubicBezTo>
                      <a:pt x="28093" y="19353"/>
                      <a:pt x="28196" y="20129"/>
                      <a:pt x="28458" y="20902"/>
                    </a:cubicBezTo>
                    <a:cubicBezTo>
                      <a:pt x="28909" y="22236"/>
                      <a:pt x="28673" y="23334"/>
                      <a:pt x="27632" y="24270"/>
                    </a:cubicBezTo>
                    <a:cubicBezTo>
                      <a:pt x="27575" y="24323"/>
                      <a:pt x="27630" y="24393"/>
                      <a:pt x="27692" y="24393"/>
                    </a:cubicBezTo>
                    <a:cubicBezTo>
                      <a:pt x="27702" y="24393"/>
                      <a:pt x="27713" y="24391"/>
                      <a:pt x="27723" y="24387"/>
                    </a:cubicBezTo>
                    <a:cubicBezTo>
                      <a:pt x="28124" y="24215"/>
                      <a:pt x="28414" y="23942"/>
                      <a:pt x="28615" y="23613"/>
                    </a:cubicBezTo>
                    <a:lnTo>
                      <a:pt x="28615" y="23613"/>
                    </a:lnTo>
                    <a:cubicBezTo>
                      <a:pt x="28573" y="23733"/>
                      <a:pt x="28519" y="23855"/>
                      <a:pt x="28451" y="23975"/>
                    </a:cubicBezTo>
                    <a:cubicBezTo>
                      <a:pt x="28220" y="24381"/>
                      <a:pt x="27850" y="24703"/>
                      <a:pt x="27488" y="24991"/>
                    </a:cubicBezTo>
                    <a:cubicBezTo>
                      <a:pt x="27462" y="25011"/>
                      <a:pt x="27486" y="25050"/>
                      <a:pt x="27512" y="25050"/>
                    </a:cubicBezTo>
                    <a:cubicBezTo>
                      <a:pt x="27518" y="25050"/>
                      <a:pt x="27524" y="25048"/>
                      <a:pt x="27529" y="25045"/>
                    </a:cubicBezTo>
                    <a:cubicBezTo>
                      <a:pt x="28102" y="24642"/>
                      <a:pt x="28693" y="24088"/>
                      <a:pt x="28904" y="23404"/>
                    </a:cubicBezTo>
                    <a:lnTo>
                      <a:pt x="28904" y="23404"/>
                    </a:lnTo>
                    <a:cubicBezTo>
                      <a:pt x="29055" y="27439"/>
                      <a:pt x="29967" y="34784"/>
                      <a:pt x="24984" y="34784"/>
                    </a:cubicBezTo>
                    <a:cubicBezTo>
                      <a:pt x="24744" y="34784"/>
                      <a:pt x="24491" y="34767"/>
                      <a:pt x="24223" y="34732"/>
                    </a:cubicBezTo>
                    <a:cubicBezTo>
                      <a:pt x="24219" y="34731"/>
                      <a:pt x="24215" y="34731"/>
                      <a:pt x="24211" y="34731"/>
                    </a:cubicBezTo>
                    <a:cubicBezTo>
                      <a:pt x="24113" y="34731"/>
                      <a:pt x="24108" y="34884"/>
                      <a:pt x="24199" y="34916"/>
                    </a:cubicBezTo>
                    <a:cubicBezTo>
                      <a:pt x="24589" y="35049"/>
                      <a:pt x="24960" y="35110"/>
                      <a:pt x="25311" y="35110"/>
                    </a:cubicBezTo>
                    <a:cubicBezTo>
                      <a:pt x="26116" y="35110"/>
                      <a:pt x="26812" y="34788"/>
                      <a:pt x="27387" y="34277"/>
                    </a:cubicBezTo>
                    <a:lnTo>
                      <a:pt x="27387" y="34277"/>
                    </a:lnTo>
                    <a:cubicBezTo>
                      <a:pt x="27235" y="34495"/>
                      <a:pt x="27076" y="34706"/>
                      <a:pt x="26888" y="34903"/>
                    </a:cubicBezTo>
                    <a:cubicBezTo>
                      <a:pt x="26383" y="35426"/>
                      <a:pt x="25716" y="35598"/>
                      <a:pt x="25012" y="35639"/>
                    </a:cubicBezTo>
                    <a:cubicBezTo>
                      <a:pt x="24992" y="35639"/>
                      <a:pt x="24994" y="35665"/>
                      <a:pt x="25012" y="35668"/>
                    </a:cubicBezTo>
                    <a:cubicBezTo>
                      <a:pt x="25119" y="35682"/>
                      <a:pt x="25225" y="35689"/>
                      <a:pt x="25329" y="35689"/>
                    </a:cubicBezTo>
                    <a:cubicBezTo>
                      <a:pt x="26302" y="35689"/>
                      <a:pt x="27103" y="35104"/>
                      <a:pt x="27618" y="34301"/>
                    </a:cubicBezTo>
                    <a:lnTo>
                      <a:pt x="27618" y="34301"/>
                    </a:lnTo>
                    <a:cubicBezTo>
                      <a:pt x="27172" y="36515"/>
                      <a:pt x="26941" y="38753"/>
                      <a:pt x="26821" y="41011"/>
                    </a:cubicBezTo>
                    <a:cubicBezTo>
                      <a:pt x="26753" y="42302"/>
                      <a:pt x="26817" y="43659"/>
                      <a:pt x="26067" y="44773"/>
                    </a:cubicBezTo>
                    <a:cubicBezTo>
                      <a:pt x="25376" y="45798"/>
                      <a:pt x="24118" y="46099"/>
                      <a:pt x="22959" y="46099"/>
                    </a:cubicBezTo>
                    <a:cubicBezTo>
                      <a:pt x="22930" y="46099"/>
                      <a:pt x="22902" y="46098"/>
                      <a:pt x="22874" y="46098"/>
                    </a:cubicBezTo>
                    <a:cubicBezTo>
                      <a:pt x="20134" y="46061"/>
                      <a:pt x="18226" y="44058"/>
                      <a:pt x="17702" y="41500"/>
                    </a:cubicBezTo>
                    <a:cubicBezTo>
                      <a:pt x="17426" y="40168"/>
                      <a:pt x="17550" y="38795"/>
                      <a:pt x="17497" y="37446"/>
                    </a:cubicBezTo>
                    <a:cubicBezTo>
                      <a:pt x="17467" y="36674"/>
                      <a:pt x="17406" y="35692"/>
                      <a:pt x="17012" y="34975"/>
                    </a:cubicBezTo>
                    <a:lnTo>
                      <a:pt x="17012" y="34975"/>
                    </a:lnTo>
                    <a:cubicBezTo>
                      <a:pt x="17253" y="35019"/>
                      <a:pt x="17495" y="35041"/>
                      <a:pt x="17738" y="35041"/>
                    </a:cubicBezTo>
                    <a:cubicBezTo>
                      <a:pt x="18515" y="35041"/>
                      <a:pt x="19298" y="34815"/>
                      <a:pt x="20043" y="34362"/>
                    </a:cubicBezTo>
                    <a:cubicBezTo>
                      <a:pt x="20096" y="34329"/>
                      <a:pt x="20071" y="34239"/>
                      <a:pt x="20015" y="34239"/>
                    </a:cubicBezTo>
                    <a:cubicBezTo>
                      <a:pt x="20008" y="34239"/>
                      <a:pt x="20001" y="34241"/>
                      <a:pt x="19993" y="34244"/>
                    </a:cubicBezTo>
                    <a:cubicBezTo>
                      <a:pt x="19324" y="34515"/>
                      <a:pt x="18693" y="34641"/>
                      <a:pt x="18088" y="34641"/>
                    </a:cubicBezTo>
                    <a:cubicBezTo>
                      <a:pt x="16901" y="34641"/>
                      <a:pt x="15813" y="34154"/>
                      <a:pt x="14730" y="33322"/>
                    </a:cubicBezTo>
                    <a:cubicBezTo>
                      <a:pt x="13865" y="32658"/>
                      <a:pt x="13180" y="31932"/>
                      <a:pt x="12568" y="31026"/>
                    </a:cubicBezTo>
                    <a:cubicBezTo>
                      <a:pt x="12108" y="30345"/>
                      <a:pt x="11640" y="29661"/>
                      <a:pt x="11038" y="29094"/>
                    </a:cubicBezTo>
                    <a:cubicBezTo>
                      <a:pt x="10425" y="28513"/>
                      <a:pt x="9656" y="28144"/>
                      <a:pt x="9057" y="27534"/>
                    </a:cubicBezTo>
                    <a:cubicBezTo>
                      <a:pt x="8395" y="26858"/>
                      <a:pt x="7965" y="25948"/>
                      <a:pt x="7512" y="25132"/>
                    </a:cubicBezTo>
                    <a:cubicBezTo>
                      <a:pt x="6660" y="23594"/>
                      <a:pt x="5470" y="22474"/>
                      <a:pt x="4055" y="21454"/>
                    </a:cubicBezTo>
                    <a:cubicBezTo>
                      <a:pt x="3005" y="20700"/>
                      <a:pt x="0" y="18686"/>
                      <a:pt x="2811" y="17975"/>
                    </a:cubicBezTo>
                    <a:cubicBezTo>
                      <a:pt x="3082" y="17906"/>
                      <a:pt x="3354" y="17875"/>
                      <a:pt x="3625" y="17875"/>
                    </a:cubicBezTo>
                    <a:cubicBezTo>
                      <a:pt x="4829" y="17875"/>
                      <a:pt x="6023" y="18490"/>
                      <a:pt x="7034" y="19216"/>
                    </a:cubicBezTo>
                    <a:cubicBezTo>
                      <a:pt x="6766" y="19379"/>
                      <a:pt x="6520" y="19641"/>
                      <a:pt x="6315" y="19861"/>
                    </a:cubicBezTo>
                    <a:cubicBezTo>
                      <a:pt x="6058" y="20137"/>
                      <a:pt x="5851" y="20438"/>
                      <a:pt x="5718" y="20793"/>
                    </a:cubicBezTo>
                    <a:cubicBezTo>
                      <a:pt x="5707" y="20821"/>
                      <a:pt x="5732" y="20840"/>
                      <a:pt x="5756" y="20840"/>
                    </a:cubicBezTo>
                    <a:cubicBezTo>
                      <a:pt x="5769" y="20840"/>
                      <a:pt x="5782" y="20835"/>
                      <a:pt x="5790" y="20822"/>
                    </a:cubicBezTo>
                    <a:cubicBezTo>
                      <a:pt x="5973" y="20519"/>
                      <a:pt x="6209" y="20253"/>
                      <a:pt x="6466" y="20013"/>
                    </a:cubicBezTo>
                    <a:cubicBezTo>
                      <a:pt x="6705" y="19789"/>
                      <a:pt x="7011" y="19603"/>
                      <a:pt x="7229" y="19359"/>
                    </a:cubicBezTo>
                    <a:cubicBezTo>
                      <a:pt x="7531" y="19584"/>
                      <a:pt x="7812" y="19817"/>
                      <a:pt x="8072" y="20042"/>
                    </a:cubicBezTo>
                    <a:cubicBezTo>
                      <a:pt x="9125" y="20959"/>
                      <a:pt x="9844" y="22277"/>
                      <a:pt x="10994" y="23066"/>
                    </a:cubicBezTo>
                    <a:cubicBezTo>
                      <a:pt x="12237" y="23919"/>
                      <a:pt x="14000" y="23452"/>
                      <a:pt x="15373" y="23932"/>
                    </a:cubicBezTo>
                    <a:cubicBezTo>
                      <a:pt x="15381" y="23935"/>
                      <a:pt x="15389" y="23936"/>
                      <a:pt x="15397" y="23936"/>
                    </a:cubicBezTo>
                    <a:cubicBezTo>
                      <a:pt x="15463" y="23936"/>
                      <a:pt x="15495" y="23834"/>
                      <a:pt x="15431" y="23797"/>
                    </a:cubicBezTo>
                    <a:cubicBezTo>
                      <a:pt x="14714" y="23383"/>
                      <a:pt x="13897" y="23391"/>
                      <a:pt x="13089" y="23358"/>
                    </a:cubicBezTo>
                    <a:cubicBezTo>
                      <a:pt x="12439" y="23332"/>
                      <a:pt x="11881" y="23219"/>
                      <a:pt x="11376" y="22968"/>
                    </a:cubicBezTo>
                    <a:lnTo>
                      <a:pt x="11376" y="22968"/>
                    </a:lnTo>
                    <a:cubicBezTo>
                      <a:pt x="11404" y="22970"/>
                      <a:pt x="11433" y="22971"/>
                      <a:pt x="11461" y="22971"/>
                    </a:cubicBezTo>
                    <a:cubicBezTo>
                      <a:pt x="11945" y="22971"/>
                      <a:pt x="12475" y="22699"/>
                      <a:pt x="12871" y="22506"/>
                    </a:cubicBezTo>
                    <a:cubicBezTo>
                      <a:pt x="12903" y="22491"/>
                      <a:pt x="12886" y="22441"/>
                      <a:pt x="12855" y="22441"/>
                    </a:cubicBezTo>
                    <a:cubicBezTo>
                      <a:pt x="12852" y="22441"/>
                      <a:pt x="12849" y="22442"/>
                      <a:pt x="12845" y="22443"/>
                    </a:cubicBezTo>
                    <a:cubicBezTo>
                      <a:pt x="12522" y="22541"/>
                      <a:pt x="12200" y="22622"/>
                      <a:pt x="11864" y="22665"/>
                    </a:cubicBezTo>
                    <a:cubicBezTo>
                      <a:pt x="11742" y="22679"/>
                      <a:pt x="11616" y="22685"/>
                      <a:pt x="11493" y="22690"/>
                    </a:cubicBezTo>
                    <a:cubicBezTo>
                      <a:pt x="12295" y="22417"/>
                      <a:pt x="12999" y="21724"/>
                      <a:pt x="13560" y="21162"/>
                    </a:cubicBezTo>
                    <a:cubicBezTo>
                      <a:pt x="13574" y="21150"/>
                      <a:pt x="13563" y="21129"/>
                      <a:pt x="13547" y="21129"/>
                    </a:cubicBezTo>
                    <a:cubicBezTo>
                      <a:pt x="13544" y="21129"/>
                      <a:pt x="13540" y="21130"/>
                      <a:pt x="13536" y="21133"/>
                    </a:cubicBezTo>
                    <a:cubicBezTo>
                      <a:pt x="13117" y="21391"/>
                      <a:pt x="12720" y="21680"/>
                      <a:pt x="12306" y="21951"/>
                    </a:cubicBezTo>
                    <a:cubicBezTo>
                      <a:pt x="12143" y="22058"/>
                      <a:pt x="11973" y="22147"/>
                      <a:pt x="11803" y="22225"/>
                    </a:cubicBezTo>
                    <a:cubicBezTo>
                      <a:pt x="12620" y="19507"/>
                      <a:pt x="12544" y="16613"/>
                      <a:pt x="12490" y="13800"/>
                    </a:cubicBezTo>
                    <a:cubicBezTo>
                      <a:pt x="12430" y="10722"/>
                      <a:pt x="11895" y="7569"/>
                      <a:pt x="12217" y="4500"/>
                    </a:cubicBezTo>
                    <a:cubicBezTo>
                      <a:pt x="12339" y="3332"/>
                      <a:pt x="12627" y="2203"/>
                      <a:pt x="13147" y="1149"/>
                    </a:cubicBezTo>
                    <a:cubicBezTo>
                      <a:pt x="13385" y="664"/>
                      <a:pt x="13738" y="300"/>
                      <a:pt x="14168" y="300"/>
                    </a:cubicBezTo>
                    <a:close/>
                    <a:moveTo>
                      <a:pt x="14091" y="1"/>
                    </a:moveTo>
                    <a:cubicBezTo>
                      <a:pt x="13366" y="1"/>
                      <a:pt x="12794" y="1010"/>
                      <a:pt x="12564" y="1560"/>
                    </a:cubicBezTo>
                    <a:cubicBezTo>
                      <a:pt x="11347" y="4476"/>
                      <a:pt x="11814" y="7680"/>
                      <a:pt x="12032" y="10733"/>
                    </a:cubicBezTo>
                    <a:cubicBezTo>
                      <a:pt x="12302" y="14504"/>
                      <a:pt x="12492" y="18632"/>
                      <a:pt x="11563" y="22326"/>
                    </a:cubicBezTo>
                    <a:cubicBezTo>
                      <a:pt x="11317" y="22426"/>
                      <a:pt x="11064" y="22511"/>
                      <a:pt x="10807" y="22607"/>
                    </a:cubicBezTo>
                    <a:cubicBezTo>
                      <a:pt x="10643" y="22478"/>
                      <a:pt x="10484" y="22330"/>
                      <a:pt x="10328" y="22160"/>
                    </a:cubicBezTo>
                    <a:cubicBezTo>
                      <a:pt x="9020" y="20726"/>
                      <a:pt x="7884" y="19340"/>
                      <a:pt x="6150" y="18379"/>
                    </a:cubicBezTo>
                    <a:cubicBezTo>
                      <a:pt x="5435" y="17983"/>
                      <a:pt x="4376" y="17610"/>
                      <a:pt x="3394" y="17610"/>
                    </a:cubicBezTo>
                    <a:cubicBezTo>
                      <a:pt x="2782" y="17610"/>
                      <a:pt x="2201" y="17755"/>
                      <a:pt x="1752" y="18130"/>
                    </a:cubicBezTo>
                    <a:cubicBezTo>
                      <a:pt x="767" y="18950"/>
                      <a:pt x="1809" y="20072"/>
                      <a:pt x="2512" y="20676"/>
                    </a:cubicBezTo>
                    <a:cubicBezTo>
                      <a:pt x="3107" y="21188"/>
                      <a:pt x="3807" y="21589"/>
                      <a:pt x="4437" y="22058"/>
                    </a:cubicBezTo>
                    <a:cubicBezTo>
                      <a:pt x="5535" y="22875"/>
                      <a:pt x="6444" y="23831"/>
                      <a:pt x="7135" y="25013"/>
                    </a:cubicBezTo>
                    <a:cubicBezTo>
                      <a:pt x="7630" y="25863"/>
                      <a:pt x="8054" y="26741"/>
                      <a:pt x="8684" y="27501"/>
                    </a:cubicBezTo>
                    <a:cubicBezTo>
                      <a:pt x="9356" y="28312"/>
                      <a:pt x="10347" y="28715"/>
                      <a:pt x="11121" y="29402"/>
                    </a:cubicBezTo>
                    <a:cubicBezTo>
                      <a:pt x="11964" y="30149"/>
                      <a:pt x="12466" y="31232"/>
                      <a:pt x="13158" y="32107"/>
                    </a:cubicBezTo>
                    <a:cubicBezTo>
                      <a:pt x="13767" y="32880"/>
                      <a:pt x="14385" y="33606"/>
                      <a:pt x="15188" y="34181"/>
                    </a:cubicBezTo>
                    <a:cubicBezTo>
                      <a:pt x="15687" y="34537"/>
                      <a:pt x="16212" y="34781"/>
                      <a:pt x="16748" y="34916"/>
                    </a:cubicBezTo>
                    <a:cubicBezTo>
                      <a:pt x="17020" y="36282"/>
                      <a:pt x="17121" y="37581"/>
                      <a:pt x="17086" y="38991"/>
                    </a:cubicBezTo>
                    <a:cubicBezTo>
                      <a:pt x="17051" y="40399"/>
                      <a:pt x="17171" y="41774"/>
                      <a:pt x="17702" y="43092"/>
                    </a:cubicBezTo>
                    <a:cubicBezTo>
                      <a:pt x="18570" y="45241"/>
                      <a:pt x="20786" y="46529"/>
                      <a:pt x="23063" y="46529"/>
                    </a:cubicBezTo>
                    <a:cubicBezTo>
                      <a:pt x="23075" y="46529"/>
                      <a:pt x="23086" y="46529"/>
                      <a:pt x="23098" y="46529"/>
                    </a:cubicBezTo>
                    <a:cubicBezTo>
                      <a:pt x="25422" y="46516"/>
                      <a:pt x="26915" y="44781"/>
                      <a:pt x="27096" y="42585"/>
                    </a:cubicBezTo>
                    <a:cubicBezTo>
                      <a:pt x="27206" y="41269"/>
                      <a:pt x="27292" y="39950"/>
                      <a:pt x="27392" y="38632"/>
                    </a:cubicBezTo>
                    <a:cubicBezTo>
                      <a:pt x="27462" y="37712"/>
                      <a:pt x="27516" y="36775"/>
                      <a:pt x="27664" y="35864"/>
                    </a:cubicBezTo>
                    <a:cubicBezTo>
                      <a:pt x="27777" y="35173"/>
                      <a:pt x="27934" y="34456"/>
                      <a:pt x="27908" y="33754"/>
                    </a:cubicBezTo>
                    <a:cubicBezTo>
                      <a:pt x="27919" y="33728"/>
                      <a:pt x="27932" y="33704"/>
                      <a:pt x="27941" y="33678"/>
                    </a:cubicBezTo>
                    <a:cubicBezTo>
                      <a:pt x="28636" y="32782"/>
                      <a:pt x="29072" y="31590"/>
                      <a:pt x="29207" y="30489"/>
                    </a:cubicBezTo>
                    <a:cubicBezTo>
                      <a:pt x="29528" y="27848"/>
                      <a:pt x="29356" y="25130"/>
                      <a:pt x="28974" y="22502"/>
                    </a:cubicBezTo>
                    <a:cubicBezTo>
                      <a:pt x="28989" y="22352"/>
                      <a:pt x="28998" y="22201"/>
                      <a:pt x="28996" y="22049"/>
                    </a:cubicBezTo>
                    <a:cubicBezTo>
                      <a:pt x="28989" y="21393"/>
                      <a:pt x="28730" y="20778"/>
                      <a:pt x="28556" y="20157"/>
                    </a:cubicBezTo>
                    <a:cubicBezTo>
                      <a:pt x="28353" y="19431"/>
                      <a:pt x="28248" y="18673"/>
                      <a:pt x="28128" y="17925"/>
                    </a:cubicBezTo>
                    <a:cubicBezTo>
                      <a:pt x="28144" y="17330"/>
                      <a:pt x="27972" y="16772"/>
                      <a:pt x="27427" y="16358"/>
                    </a:cubicBezTo>
                    <a:cubicBezTo>
                      <a:pt x="26984" y="16021"/>
                      <a:pt x="26383" y="15791"/>
                      <a:pt x="25816" y="15791"/>
                    </a:cubicBezTo>
                    <a:cubicBezTo>
                      <a:pt x="25324" y="15791"/>
                      <a:pt x="24856" y="15965"/>
                      <a:pt x="24541" y="16391"/>
                    </a:cubicBezTo>
                    <a:cubicBezTo>
                      <a:pt x="24270" y="15522"/>
                      <a:pt x="23725" y="14870"/>
                      <a:pt x="22732" y="14870"/>
                    </a:cubicBezTo>
                    <a:cubicBezTo>
                      <a:pt x="22490" y="14870"/>
                      <a:pt x="22222" y="14908"/>
                      <a:pt x="21924" y="14992"/>
                    </a:cubicBezTo>
                    <a:cubicBezTo>
                      <a:pt x="21237" y="15186"/>
                      <a:pt x="20814" y="15715"/>
                      <a:pt x="20553" y="16402"/>
                    </a:cubicBezTo>
                    <a:cubicBezTo>
                      <a:pt x="20032" y="14558"/>
                      <a:pt x="19821" y="12449"/>
                      <a:pt x="17450" y="12205"/>
                    </a:cubicBezTo>
                    <a:cubicBezTo>
                      <a:pt x="17343" y="12195"/>
                      <a:pt x="17240" y="12189"/>
                      <a:pt x="17140" y="12189"/>
                    </a:cubicBezTo>
                    <a:cubicBezTo>
                      <a:pt x="16844" y="12189"/>
                      <a:pt x="16581" y="12235"/>
                      <a:pt x="16347" y="12318"/>
                    </a:cubicBezTo>
                    <a:cubicBezTo>
                      <a:pt x="16218" y="10552"/>
                      <a:pt x="15957" y="8798"/>
                      <a:pt x="15758" y="7037"/>
                    </a:cubicBezTo>
                    <a:cubicBezTo>
                      <a:pt x="15658" y="6146"/>
                      <a:pt x="15582" y="5252"/>
                      <a:pt x="15545" y="4355"/>
                    </a:cubicBezTo>
                    <a:cubicBezTo>
                      <a:pt x="15508" y="3480"/>
                      <a:pt x="15652" y="2613"/>
                      <a:pt x="15608" y="1739"/>
                    </a:cubicBezTo>
                    <a:cubicBezTo>
                      <a:pt x="15565" y="918"/>
                      <a:pt x="15006" y="39"/>
                      <a:pt x="14126" y="2"/>
                    </a:cubicBezTo>
                    <a:cubicBezTo>
                      <a:pt x="14114" y="1"/>
                      <a:pt x="14103" y="1"/>
                      <a:pt x="140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56"/>
              <p:cNvSpPr/>
              <p:nvPr/>
            </p:nvSpPr>
            <p:spPr>
              <a:xfrm>
                <a:off x="3750475" y="4035150"/>
                <a:ext cx="47475" cy="100575"/>
              </a:xfrm>
              <a:custGeom>
                <a:rect b="b" l="l" r="r" t="t"/>
                <a:pathLst>
                  <a:path extrusionOk="0" h="4023" w="1899">
                    <a:moveTo>
                      <a:pt x="1301" y="1"/>
                    </a:moveTo>
                    <a:cubicBezTo>
                      <a:pt x="847" y="1"/>
                      <a:pt x="367" y="166"/>
                      <a:pt x="32" y="426"/>
                    </a:cubicBezTo>
                    <a:cubicBezTo>
                      <a:pt x="0" y="451"/>
                      <a:pt x="29" y="493"/>
                      <a:pt x="62" y="493"/>
                    </a:cubicBezTo>
                    <a:cubicBezTo>
                      <a:pt x="68" y="493"/>
                      <a:pt x="74" y="492"/>
                      <a:pt x="80" y="489"/>
                    </a:cubicBezTo>
                    <a:cubicBezTo>
                      <a:pt x="104" y="474"/>
                      <a:pt x="132" y="465"/>
                      <a:pt x="157" y="452"/>
                    </a:cubicBezTo>
                    <a:lnTo>
                      <a:pt x="157" y="452"/>
                    </a:lnTo>
                    <a:cubicBezTo>
                      <a:pt x="87" y="1629"/>
                      <a:pt x="283" y="2816"/>
                      <a:pt x="279" y="3995"/>
                    </a:cubicBezTo>
                    <a:cubicBezTo>
                      <a:pt x="279" y="4013"/>
                      <a:pt x="294" y="4022"/>
                      <a:pt x="308" y="4022"/>
                    </a:cubicBezTo>
                    <a:cubicBezTo>
                      <a:pt x="323" y="4022"/>
                      <a:pt x="338" y="4013"/>
                      <a:pt x="339" y="3995"/>
                    </a:cubicBezTo>
                    <a:cubicBezTo>
                      <a:pt x="422" y="2812"/>
                      <a:pt x="436" y="1598"/>
                      <a:pt x="346" y="415"/>
                    </a:cubicBezTo>
                    <a:cubicBezTo>
                      <a:pt x="344" y="402"/>
                      <a:pt x="340" y="389"/>
                      <a:pt x="335" y="380"/>
                    </a:cubicBezTo>
                    <a:cubicBezTo>
                      <a:pt x="591" y="292"/>
                      <a:pt x="869" y="261"/>
                      <a:pt x="1145" y="261"/>
                    </a:cubicBezTo>
                    <a:cubicBezTo>
                      <a:pt x="1352" y="261"/>
                      <a:pt x="1558" y="279"/>
                      <a:pt x="1752" y="302"/>
                    </a:cubicBezTo>
                    <a:cubicBezTo>
                      <a:pt x="1758" y="303"/>
                      <a:pt x="1764" y="304"/>
                      <a:pt x="1769" y="304"/>
                    </a:cubicBezTo>
                    <a:cubicBezTo>
                      <a:pt x="1892" y="304"/>
                      <a:pt x="1899" y="109"/>
                      <a:pt x="1784" y="71"/>
                    </a:cubicBezTo>
                    <a:cubicBezTo>
                      <a:pt x="1632" y="23"/>
                      <a:pt x="1469" y="1"/>
                      <a:pt x="13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56"/>
              <p:cNvSpPr/>
              <p:nvPr/>
            </p:nvSpPr>
            <p:spPr>
              <a:xfrm>
                <a:off x="3777400" y="4078750"/>
                <a:ext cx="5400" cy="33200"/>
              </a:xfrm>
              <a:custGeom>
                <a:rect b="b" l="l" r="r" t="t"/>
                <a:pathLst>
                  <a:path extrusionOk="0" h="1328" w="216">
                    <a:moveTo>
                      <a:pt x="98" y="0"/>
                    </a:moveTo>
                    <a:cubicBezTo>
                      <a:pt x="70" y="0"/>
                      <a:pt x="43" y="19"/>
                      <a:pt x="39" y="57"/>
                    </a:cubicBezTo>
                    <a:cubicBezTo>
                      <a:pt x="1" y="462"/>
                      <a:pt x="78" y="863"/>
                      <a:pt x="39" y="1269"/>
                    </a:cubicBezTo>
                    <a:cubicBezTo>
                      <a:pt x="35" y="1306"/>
                      <a:pt x="68" y="1327"/>
                      <a:pt x="100" y="1327"/>
                    </a:cubicBezTo>
                    <a:cubicBezTo>
                      <a:pt x="126" y="1327"/>
                      <a:pt x="151" y="1314"/>
                      <a:pt x="156" y="1284"/>
                    </a:cubicBezTo>
                    <a:cubicBezTo>
                      <a:pt x="215" y="879"/>
                      <a:pt x="204" y="464"/>
                      <a:pt x="158" y="57"/>
                    </a:cubicBezTo>
                    <a:cubicBezTo>
                      <a:pt x="153" y="19"/>
                      <a:pt x="125" y="0"/>
                      <a:pt x="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56"/>
              <p:cNvSpPr/>
              <p:nvPr/>
            </p:nvSpPr>
            <p:spPr>
              <a:xfrm>
                <a:off x="3810125" y="4104850"/>
                <a:ext cx="12275" cy="124550"/>
              </a:xfrm>
              <a:custGeom>
                <a:rect b="b" l="l" r="r" t="t"/>
                <a:pathLst>
                  <a:path extrusionOk="0" h="4982" w="491">
                    <a:moveTo>
                      <a:pt x="52" y="0"/>
                    </a:moveTo>
                    <a:cubicBezTo>
                      <a:pt x="25" y="0"/>
                      <a:pt x="1" y="17"/>
                      <a:pt x="4" y="52"/>
                    </a:cubicBezTo>
                    <a:cubicBezTo>
                      <a:pt x="129" y="1672"/>
                      <a:pt x="76" y="3313"/>
                      <a:pt x="325" y="4923"/>
                    </a:cubicBezTo>
                    <a:cubicBezTo>
                      <a:pt x="331" y="4963"/>
                      <a:pt x="364" y="4982"/>
                      <a:pt x="399" y="4982"/>
                    </a:cubicBezTo>
                    <a:cubicBezTo>
                      <a:pt x="443" y="4982"/>
                      <a:pt x="491" y="4952"/>
                      <a:pt x="488" y="4899"/>
                    </a:cubicBezTo>
                    <a:cubicBezTo>
                      <a:pt x="418" y="3284"/>
                      <a:pt x="309" y="1657"/>
                      <a:pt x="113" y="52"/>
                    </a:cubicBezTo>
                    <a:cubicBezTo>
                      <a:pt x="108" y="18"/>
                      <a:pt x="79" y="0"/>
                      <a:pt x="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56"/>
              <p:cNvSpPr/>
              <p:nvPr/>
            </p:nvSpPr>
            <p:spPr>
              <a:xfrm>
                <a:off x="3644950" y="3827200"/>
                <a:ext cx="89050" cy="117150"/>
              </a:xfrm>
              <a:custGeom>
                <a:rect b="b" l="l" r="r" t="t"/>
                <a:pathLst>
                  <a:path extrusionOk="0" h="4686" w="3562">
                    <a:moveTo>
                      <a:pt x="30" y="0"/>
                    </a:moveTo>
                    <a:cubicBezTo>
                      <a:pt x="14" y="0"/>
                      <a:pt x="0" y="23"/>
                      <a:pt x="15" y="35"/>
                    </a:cubicBezTo>
                    <a:cubicBezTo>
                      <a:pt x="1583" y="1303"/>
                      <a:pt x="2325" y="2962"/>
                      <a:pt x="3340" y="4634"/>
                    </a:cubicBezTo>
                    <a:cubicBezTo>
                      <a:pt x="3361" y="4670"/>
                      <a:pt x="3396" y="4685"/>
                      <a:pt x="3430" y="4685"/>
                    </a:cubicBezTo>
                    <a:cubicBezTo>
                      <a:pt x="3496" y="4685"/>
                      <a:pt x="3562" y="4629"/>
                      <a:pt x="3538" y="4551"/>
                    </a:cubicBezTo>
                    <a:cubicBezTo>
                      <a:pt x="3000" y="2738"/>
                      <a:pt x="1595" y="1037"/>
                      <a:pt x="39" y="4"/>
                    </a:cubicBezTo>
                    <a:cubicBezTo>
                      <a:pt x="36" y="1"/>
                      <a:pt x="33" y="0"/>
                      <a:pt x="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56"/>
              <p:cNvSpPr/>
              <p:nvPr/>
            </p:nvSpPr>
            <p:spPr>
              <a:xfrm>
                <a:off x="3471850" y="3760225"/>
                <a:ext cx="19425" cy="18525"/>
              </a:xfrm>
              <a:custGeom>
                <a:rect b="b" l="l" r="r" t="t"/>
                <a:pathLst>
                  <a:path extrusionOk="0" h="741" w="777">
                    <a:moveTo>
                      <a:pt x="719" y="0"/>
                    </a:moveTo>
                    <a:cubicBezTo>
                      <a:pt x="709" y="0"/>
                      <a:pt x="699" y="4"/>
                      <a:pt x="690" y="12"/>
                    </a:cubicBezTo>
                    <a:lnTo>
                      <a:pt x="690" y="14"/>
                    </a:lnTo>
                    <a:cubicBezTo>
                      <a:pt x="468" y="219"/>
                      <a:pt x="285" y="452"/>
                      <a:pt x="45" y="637"/>
                    </a:cubicBezTo>
                    <a:cubicBezTo>
                      <a:pt x="0" y="672"/>
                      <a:pt x="41" y="741"/>
                      <a:pt x="87" y="741"/>
                    </a:cubicBezTo>
                    <a:cubicBezTo>
                      <a:pt x="96" y="741"/>
                      <a:pt x="106" y="738"/>
                      <a:pt x="115" y="731"/>
                    </a:cubicBezTo>
                    <a:cubicBezTo>
                      <a:pt x="355" y="550"/>
                      <a:pt x="618" y="336"/>
                      <a:pt x="758" y="66"/>
                    </a:cubicBezTo>
                    <a:cubicBezTo>
                      <a:pt x="776" y="33"/>
                      <a:pt x="749" y="0"/>
                      <a:pt x="7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56"/>
              <p:cNvSpPr/>
              <p:nvPr/>
            </p:nvSpPr>
            <p:spPr>
              <a:xfrm>
                <a:off x="3563900" y="3489300"/>
                <a:ext cx="41775" cy="8575"/>
              </a:xfrm>
              <a:custGeom>
                <a:rect b="b" l="l" r="r" t="t"/>
                <a:pathLst>
                  <a:path extrusionOk="0" h="343" w="1671">
                    <a:moveTo>
                      <a:pt x="833" y="0"/>
                    </a:moveTo>
                    <a:cubicBezTo>
                      <a:pt x="546" y="0"/>
                      <a:pt x="263" y="50"/>
                      <a:pt x="57" y="194"/>
                    </a:cubicBezTo>
                    <a:cubicBezTo>
                      <a:pt x="1" y="236"/>
                      <a:pt x="12" y="342"/>
                      <a:pt x="91" y="342"/>
                    </a:cubicBezTo>
                    <a:cubicBezTo>
                      <a:pt x="93" y="342"/>
                      <a:pt x="95" y="342"/>
                      <a:pt x="98" y="342"/>
                    </a:cubicBezTo>
                    <a:cubicBezTo>
                      <a:pt x="282" y="329"/>
                      <a:pt x="454" y="253"/>
                      <a:pt x="635" y="211"/>
                    </a:cubicBezTo>
                    <a:cubicBezTo>
                      <a:pt x="797" y="173"/>
                      <a:pt x="963" y="157"/>
                      <a:pt x="1128" y="157"/>
                    </a:cubicBezTo>
                    <a:cubicBezTo>
                      <a:pt x="1281" y="157"/>
                      <a:pt x="1434" y="171"/>
                      <a:pt x="1585" y="194"/>
                    </a:cubicBezTo>
                    <a:cubicBezTo>
                      <a:pt x="1589" y="195"/>
                      <a:pt x="1592" y="195"/>
                      <a:pt x="1595" y="195"/>
                    </a:cubicBezTo>
                    <a:cubicBezTo>
                      <a:pt x="1649" y="195"/>
                      <a:pt x="1670" y="114"/>
                      <a:pt x="1611" y="100"/>
                    </a:cubicBezTo>
                    <a:cubicBezTo>
                      <a:pt x="1390" y="46"/>
                      <a:pt x="1109" y="0"/>
                      <a:pt x="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56"/>
              <p:cNvSpPr/>
              <p:nvPr/>
            </p:nvSpPr>
            <p:spPr>
              <a:xfrm>
                <a:off x="3565825" y="3500975"/>
                <a:ext cx="37675" cy="7225"/>
              </a:xfrm>
              <a:custGeom>
                <a:rect b="b" l="l" r="r" t="t"/>
                <a:pathLst>
                  <a:path extrusionOk="0" h="289" w="1507">
                    <a:moveTo>
                      <a:pt x="1415" y="0"/>
                    </a:moveTo>
                    <a:cubicBezTo>
                      <a:pt x="1412" y="0"/>
                      <a:pt x="1408" y="0"/>
                      <a:pt x="1405" y="1"/>
                    </a:cubicBezTo>
                    <a:cubicBezTo>
                      <a:pt x="948" y="48"/>
                      <a:pt x="512" y="186"/>
                      <a:pt x="48" y="186"/>
                    </a:cubicBezTo>
                    <a:cubicBezTo>
                      <a:pt x="39" y="186"/>
                      <a:pt x="30" y="186"/>
                      <a:pt x="21" y="185"/>
                    </a:cubicBezTo>
                    <a:cubicBezTo>
                      <a:pt x="4" y="185"/>
                      <a:pt x="0" y="211"/>
                      <a:pt x="17" y="213"/>
                    </a:cubicBezTo>
                    <a:cubicBezTo>
                      <a:pt x="236" y="258"/>
                      <a:pt x="468" y="288"/>
                      <a:pt x="699" y="288"/>
                    </a:cubicBezTo>
                    <a:cubicBezTo>
                      <a:pt x="949" y="288"/>
                      <a:pt x="1197" y="253"/>
                      <a:pt x="1427" y="165"/>
                    </a:cubicBezTo>
                    <a:cubicBezTo>
                      <a:pt x="1505" y="135"/>
                      <a:pt x="1506" y="0"/>
                      <a:pt x="14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56"/>
              <p:cNvSpPr/>
              <p:nvPr/>
            </p:nvSpPr>
            <p:spPr>
              <a:xfrm>
                <a:off x="3550300" y="3345950"/>
                <a:ext cx="54525" cy="7600"/>
              </a:xfrm>
              <a:custGeom>
                <a:rect b="b" l="l" r="r" t="t"/>
                <a:pathLst>
                  <a:path extrusionOk="0" h="304" w="2181">
                    <a:moveTo>
                      <a:pt x="1252" y="1"/>
                    </a:moveTo>
                    <a:cubicBezTo>
                      <a:pt x="848" y="1"/>
                      <a:pt x="434" y="42"/>
                      <a:pt x="63" y="61"/>
                    </a:cubicBezTo>
                    <a:cubicBezTo>
                      <a:pt x="0" y="65"/>
                      <a:pt x="0" y="155"/>
                      <a:pt x="63" y="159"/>
                    </a:cubicBezTo>
                    <a:cubicBezTo>
                      <a:pt x="531" y="190"/>
                      <a:pt x="1062" y="303"/>
                      <a:pt x="1560" y="303"/>
                    </a:cubicBezTo>
                    <a:cubicBezTo>
                      <a:pt x="1748" y="303"/>
                      <a:pt x="1932" y="287"/>
                      <a:pt x="2105" y="244"/>
                    </a:cubicBezTo>
                    <a:cubicBezTo>
                      <a:pt x="2181" y="226"/>
                      <a:pt x="2179" y="111"/>
                      <a:pt x="2105" y="92"/>
                    </a:cubicBezTo>
                    <a:cubicBezTo>
                      <a:pt x="1840" y="23"/>
                      <a:pt x="1548" y="1"/>
                      <a:pt x="1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6" name="Google Shape;596;p56"/>
          <p:cNvGrpSpPr/>
          <p:nvPr/>
        </p:nvGrpSpPr>
        <p:grpSpPr>
          <a:xfrm>
            <a:off x="2206550" y="2664122"/>
            <a:ext cx="878038" cy="1140539"/>
            <a:chOff x="2085630" y="2917772"/>
            <a:chExt cx="878038" cy="1140539"/>
          </a:xfrm>
        </p:grpSpPr>
        <p:sp>
          <p:nvSpPr>
            <p:cNvPr id="597" name="Google Shape;597;p56"/>
            <p:cNvSpPr/>
            <p:nvPr/>
          </p:nvSpPr>
          <p:spPr>
            <a:xfrm>
              <a:off x="2085630" y="2917772"/>
              <a:ext cx="878038" cy="1140539"/>
            </a:xfrm>
            <a:custGeom>
              <a:rect b="b" l="l" r="r" t="t"/>
              <a:pathLst>
                <a:path extrusionOk="0" h="40047" w="30830">
                  <a:moveTo>
                    <a:pt x="8627" y="19149"/>
                  </a:moveTo>
                  <a:cubicBezTo>
                    <a:pt x="8741" y="19422"/>
                    <a:pt x="8878" y="19651"/>
                    <a:pt x="9035" y="19843"/>
                  </a:cubicBezTo>
                  <a:cubicBezTo>
                    <a:pt x="9421" y="20769"/>
                    <a:pt x="9560" y="21774"/>
                    <a:pt x="9876" y="22724"/>
                  </a:cubicBezTo>
                  <a:cubicBezTo>
                    <a:pt x="9950" y="22942"/>
                    <a:pt x="10031" y="23144"/>
                    <a:pt x="10109" y="23336"/>
                  </a:cubicBezTo>
                  <a:cubicBezTo>
                    <a:pt x="9846" y="23308"/>
                    <a:pt x="9583" y="23301"/>
                    <a:pt x="9319" y="23301"/>
                  </a:cubicBezTo>
                  <a:cubicBezTo>
                    <a:pt x="9004" y="23301"/>
                    <a:pt x="8688" y="23312"/>
                    <a:pt x="8373" y="23312"/>
                  </a:cubicBezTo>
                  <a:cubicBezTo>
                    <a:pt x="7861" y="23312"/>
                    <a:pt x="7352" y="23283"/>
                    <a:pt x="6854" y="23133"/>
                  </a:cubicBezTo>
                  <a:cubicBezTo>
                    <a:pt x="5733" y="22794"/>
                    <a:pt x="4796" y="22205"/>
                    <a:pt x="3637" y="21991"/>
                  </a:cubicBezTo>
                  <a:cubicBezTo>
                    <a:pt x="3678" y="21858"/>
                    <a:pt x="3709" y="21725"/>
                    <a:pt x="3730" y="21593"/>
                  </a:cubicBezTo>
                  <a:cubicBezTo>
                    <a:pt x="3735" y="21595"/>
                    <a:pt x="3740" y="21595"/>
                    <a:pt x="3746" y="21595"/>
                  </a:cubicBezTo>
                  <a:cubicBezTo>
                    <a:pt x="3756" y="21595"/>
                    <a:pt x="3767" y="21593"/>
                    <a:pt x="3778" y="21590"/>
                  </a:cubicBezTo>
                  <a:cubicBezTo>
                    <a:pt x="4777" y="21263"/>
                    <a:pt x="5380" y="20527"/>
                    <a:pt x="5731" y="19655"/>
                  </a:cubicBezTo>
                  <a:cubicBezTo>
                    <a:pt x="5986" y="19737"/>
                    <a:pt x="6266" y="19775"/>
                    <a:pt x="6553" y="19775"/>
                  </a:cubicBezTo>
                  <a:cubicBezTo>
                    <a:pt x="7285" y="19775"/>
                    <a:pt x="8068" y="19529"/>
                    <a:pt x="8627" y="19149"/>
                  </a:cubicBezTo>
                  <a:close/>
                  <a:moveTo>
                    <a:pt x="17241" y="1"/>
                  </a:moveTo>
                  <a:cubicBezTo>
                    <a:pt x="16968" y="1"/>
                    <a:pt x="16655" y="126"/>
                    <a:pt x="16325" y="394"/>
                  </a:cubicBezTo>
                  <a:cubicBezTo>
                    <a:pt x="15128" y="1364"/>
                    <a:pt x="14900" y="3445"/>
                    <a:pt x="14806" y="4868"/>
                  </a:cubicBezTo>
                  <a:cubicBezTo>
                    <a:pt x="14680" y="6777"/>
                    <a:pt x="14804" y="8699"/>
                    <a:pt x="14873" y="10606"/>
                  </a:cubicBezTo>
                  <a:cubicBezTo>
                    <a:pt x="14904" y="11509"/>
                    <a:pt x="14921" y="12413"/>
                    <a:pt x="14911" y="13318"/>
                  </a:cubicBezTo>
                  <a:cubicBezTo>
                    <a:pt x="14906" y="13716"/>
                    <a:pt x="14891" y="14067"/>
                    <a:pt x="14817" y="14388"/>
                  </a:cubicBezTo>
                  <a:cubicBezTo>
                    <a:pt x="13799" y="13348"/>
                    <a:pt x="12903" y="12200"/>
                    <a:pt x="11873" y="11169"/>
                  </a:cubicBezTo>
                  <a:cubicBezTo>
                    <a:pt x="10469" y="9767"/>
                    <a:pt x="8998" y="8529"/>
                    <a:pt x="7817" y="6917"/>
                  </a:cubicBezTo>
                  <a:cubicBezTo>
                    <a:pt x="7305" y="6219"/>
                    <a:pt x="6688" y="5603"/>
                    <a:pt x="6158" y="4918"/>
                  </a:cubicBezTo>
                  <a:cubicBezTo>
                    <a:pt x="5646" y="4254"/>
                    <a:pt x="5339" y="3450"/>
                    <a:pt x="4822" y="2789"/>
                  </a:cubicBezTo>
                  <a:cubicBezTo>
                    <a:pt x="4558" y="2452"/>
                    <a:pt x="3958" y="1800"/>
                    <a:pt x="3409" y="1800"/>
                  </a:cubicBezTo>
                  <a:cubicBezTo>
                    <a:pt x="3262" y="1800"/>
                    <a:pt x="3119" y="1847"/>
                    <a:pt x="2987" y="1959"/>
                  </a:cubicBezTo>
                  <a:cubicBezTo>
                    <a:pt x="2421" y="2442"/>
                    <a:pt x="2456" y="3365"/>
                    <a:pt x="2516" y="4034"/>
                  </a:cubicBezTo>
                  <a:cubicBezTo>
                    <a:pt x="2634" y="5343"/>
                    <a:pt x="3423" y="6461"/>
                    <a:pt x="4099" y="7544"/>
                  </a:cubicBezTo>
                  <a:cubicBezTo>
                    <a:pt x="5725" y="10149"/>
                    <a:pt x="7623" y="12662"/>
                    <a:pt x="9552" y="15083"/>
                  </a:cubicBezTo>
                  <a:cubicBezTo>
                    <a:pt x="9057" y="15274"/>
                    <a:pt x="8546" y="15331"/>
                    <a:pt x="8028" y="15331"/>
                  </a:cubicBezTo>
                  <a:cubicBezTo>
                    <a:pt x="7258" y="15331"/>
                    <a:pt x="6473" y="15205"/>
                    <a:pt x="5702" y="15205"/>
                  </a:cubicBezTo>
                  <a:cubicBezTo>
                    <a:pt x="5677" y="15205"/>
                    <a:pt x="5651" y="15205"/>
                    <a:pt x="5626" y="15205"/>
                  </a:cubicBezTo>
                  <a:cubicBezTo>
                    <a:pt x="4535" y="15220"/>
                    <a:pt x="3779" y="15804"/>
                    <a:pt x="3068" y="16571"/>
                  </a:cubicBezTo>
                  <a:cubicBezTo>
                    <a:pt x="2386" y="17306"/>
                    <a:pt x="1712" y="18095"/>
                    <a:pt x="1107" y="18895"/>
                  </a:cubicBezTo>
                  <a:cubicBezTo>
                    <a:pt x="1048" y="18975"/>
                    <a:pt x="995" y="19058"/>
                    <a:pt x="943" y="19145"/>
                  </a:cubicBezTo>
                  <a:cubicBezTo>
                    <a:pt x="891" y="19163"/>
                    <a:pt x="871" y="19211"/>
                    <a:pt x="878" y="19258"/>
                  </a:cubicBezTo>
                  <a:cubicBezTo>
                    <a:pt x="801" y="19405"/>
                    <a:pt x="732" y="19562"/>
                    <a:pt x="673" y="19725"/>
                  </a:cubicBezTo>
                  <a:cubicBezTo>
                    <a:pt x="658" y="19744"/>
                    <a:pt x="649" y="19769"/>
                    <a:pt x="651" y="19793"/>
                  </a:cubicBezTo>
                  <a:cubicBezTo>
                    <a:pt x="355" y="20664"/>
                    <a:pt x="304" y="21689"/>
                    <a:pt x="146" y="22528"/>
                  </a:cubicBezTo>
                  <a:cubicBezTo>
                    <a:pt x="1" y="23292"/>
                    <a:pt x="9" y="24750"/>
                    <a:pt x="929" y="24750"/>
                  </a:cubicBezTo>
                  <a:cubicBezTo>
                    <a:pt x="1093" y="24750"/>
                    <a:pt x="1287" y="24704"/>
                    <a:pt x="1514" y="24598"/>
                  </a:cubicBezTo>
                  <a:cubicBezTo>
                    <a:pt x="1625" y="24546"/>
                    <a:pt x="1738" y="24478"/>
                    <a:pt x="1852" y="24402"/>
                  </a:cubicBezTo>
                  <a:cubicBezTo>
                    <a:pt x="2382" y="25529"/>
                    <a:pt x="3791" y="26274"/>
                    <a:pt x="4877" y="26710"/>
                  </a:cubicBezTo>
                  <a:cubicBezTo>
                    <a:pt x="6718" y="27451"/>
                    <a:pt x="8786" y="27193"/>
                    <a:pt x="10646" y="27934"/>
                  </a:cubicBezTo>
                  <a:cubicBezTo>
                    <a:pt x="11125" y="28449"/>
                    <a:pt x="11648" y="28919"/>
                    <a:pt x="12252" y="29301"/>
                  </a:cubicBezTo>
                  <a:cubicBezTo>
                    <a:pt x="13294" y="29955"/>
                    <a:pt x="14503" y="30012"/>
                    <a:pt x="15647" y="30373"/>
                  </a:cubicBezTo>
                  <a:cubicBezTo>
                    <a:pt x="15974" y="30474"/>
                    <a:pt x="16770" y="30800"/>
                    <a:pt x="17626" y="31045"/>
                  </a:cubicBezTo>
                  <a:cubicBezTo>
                    <a:pt x="19964" y="33261"/>
                    <a:pt x="19622" y="37278"/>
                    <a:pt x="22347" y="39252"/>
                  </a:cubicBezTo>
                  <a:cubicBezTo>
                    <a:pt x="23101" y="39797"/>
                    <a:pt x="24069" y="40046"/>
                    <a:pt x="25031" y="40046"/>
                  </a:cubicBezTo>
                  <a:cubicBezTo>
                    <a:pt x="25736" y="40046"/>
                    <a:pt x="26439" y="39912"/>
                    <a:pt x="27052" y="39662"/>
                  </a:cubicBezTo>
                  <a:cubicBezTo>
                    <a:pt x="28460" y="39088"/>
                    <a:pt x="29425" y="37789"/>
                    <a:pt x="30007" y="36432"/>
                  </a:cubicBezTo>
                  <a:cubicBezTo>
                    <a:pt x="30589" y="35083"/>
                    <a:pt x="30829" y="33481"/>
                    <a:pt x="30606" y="32023"/>
                  </a:cubicBezTo>
                  <a:cubicBezTo>
                    <a:pt x="30308" y="30070"/>
                    <a:pt x="28908" y="28492"/>
                    <a:pt x="27675" y="27028"/>
                  </a:cubicBezTo>
                  <a:cubicBezTo>
                    <a:pt x="26978" y="26200"/>
                    <a:pt x="26302" y="25370"/>
                    <a:pt x="25637" y="24517"/>
                  </a:cubicBezTo>
                  <a:cubicBezTo>
                    <a:pt x="24709" y="23327"/>
                    <a:pt x="23397" y="22009"/>
                    <a:pt x="23076" y="20488"/>
                  </a:cubicBezTo>
                  <a:cubicBezTo>
                    <a:pt x="22567" y="18095"/>
                    <a:pt x="24262" y="15464"/>
                    <a:pt x="25252" y="13407"/>
                  </a:cubicBezTo>
                  <a:cubicBezTo>
                    <a:pt x="25775" y="12319"/>
                    <a:pt x="26149" y="11182"/>
                    <a:pt x="26596" y="10064"/>
                  </a:cubicBezTo>
                  <a:cubicBezTo>
                    <a:pt x="26969" y="9127"/>
                    <a:pt x="27645" y="8318"/>
                    <a:pt x="27734" y="7285"/>
                  </a:cubicBezTo>
                  <a:cubicBezTo>
                    <a:pt x="27771" y="6840"/>
                    <a:pt x="27431" y="6261"/>
                    <a:pt x="26949" y="6230"/>
                  </a:cubicBezTo>
                  <a:cubicBezTo>
                    <a:pt x="26918" y="6228"/>
                    <a:pt x="26887" y="6227"/>
                    <a:pt x="26856" y="6227"/>
                  </a:cubicBezTo>
                  <a:cubicBezTo>
                    <a:pt x="26039" y="6227"/>
                    <a:pt x="25398" y="6922"/>
                    <a:pt x="24792" y="7396"/>
                  </a:cubicBezTo>
                  <a:cubicBezTo>
                    <a:pt x="23885" y="8107"/>
                    <a:pt x="23537" y="8870"/>
                    <a:pt x="23129" y="9920"/>
                  </a:cubicBezTo>
                  <a:cubicBezTo>
                    <a:pt x="22630" y="11206"/>
                    <a:pt x="22044" y="12402"/>
                    <a:pt x="21407" y="13621"/>
                  </a:cubicBezTo>
                  <a:cubicBezTo>
                    <a:pt x="21067" y="14274"/>
                    <a:pt x="20821" y="14978"/>
                    <a:pt x="20520" y="15647"/>
                  </a:cubicBezTo>
                  <a:cubicBezTo>
                    <a:pt x="20383" y="15950"/>
                    <a:pt x="20233" y="16244"/>
                    <a:pt x="20052" y="16521"/>
                  </a:cubicBezTo>
                  <a:cubicBezTo>
                    <a:pt x="19972" y="16645"/>
                    <a:pt x="19898" y="16697"/>
                    <a:pt x="19832" y="16697"/>
                  </a:cubicBezTo>
                  <a:cubicBezTo>
                    <a:pt x="19508" y="16697"/>
                    <a:pt x="19349" y="15465"/>
                    <a:pt x="19317" y="15290"/>
                  </a:cubicBezTo>
                  <a:cubicBezTo>
                    <a:pt x="18750" y="12267"/>
                    <a:pt x="18223" y="9231"/>
                    <a:pt x="18081" y="6152"/>
                  </a:cubicBezTo>
                  <a:cubicBezTo>
                    <a:pt x="18005" y="4509"/>
                    <a:pt x="18432" y="2772"/>
                    <a:pt x="18208" y="1152"/>
                  </a:cubicBezTo>
                  <a:cubicBezTo>
                    <a:pt x="18107" y="418"/>
                    <a:pt x="17739" y="1"/>
                    <a:pt x="1724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8" name="Google Shape;598;p56"/>
            <p:cNvGrpSpPr/>
            <p:nvPr/>
          </p:nvGrpSpPr>
          <p:grpSpPr>
            <a:xfrm>
              <a:off x="2085659" y="2917772"/>
              <a:ext cx="877981" cy="1140539"/>
              <a:chOff x="2056475" y="2117075"/>
              <a:chExt cx="770700" cy="1001175"/>
            </a:xfrm>
          </p:grpSpPr>
          <p:sp>
            <p:nvSpPr>
              <p:cNvPr id="599" name="Google Shape;599;p56"/>
              <p:cNvSpPr/>
              <p:nvPr/>
            </p:nvSpPr>
            <p:spPr>
              <a:xfrm>
                <a:off x="2067575" y="2123750"/>
                <a:ext cx="749725" cy="986750"/>
              </a:xfrm>
              <a:custGeom>
                <a:rect b="b" l="l" r="r" t="t"/>
                <a:pathLst>
                  <a:path extrusionOk="0" h="39470" w="29989">
                    <a:moveTo>
                      <a:pt x="14918" y="17638"/>
                    </a:moveTo>
                    <a:cubicBezTo>
                      <a:pt x="14960" y="17638"/>
                      <a:pt x="15004" y="17661"/>
                      <a:pt x="15024" y="17714"/>
                    </a:cubicBezTo>
                    <a:cubicBezTo>
                      <a:pt x="15841" y="19825"/>
                      <a:pt x="17746" y="22545"/>
                      <a:pt x="20151" y="22545"/>
                    </a:cubicBezTo>
                    <a:cubicBezTo>
                      <a:pt x="20640" y="22545"/>
                      <a:pt x="21149" y="22433"/>
                      <a:pt x="21674" y="22180"/>
                    </a:cubicBezTo>
                    <a:cubicBezTo>
                      <a:pt x="21680" y="22178"/>
                      <a:pt x="21685" y="22177"/>
                      <a:pt x="21689" y="22177"/>
                    </a:cubicBezTo>
                    <a:cubicBezTo>
                      <a:pt x="21716" y="22177"/>
                      <a:pt x="21733" y="22213"/>
                      <a:pt x="21706" y="22230"/>
                    </a:cubicBezTo>
                    <a:cubicBezTo>
                      <a:pt x="21132" y="22577"/>
                      <a:pt x="20547" y="22729"/>
                      <a:pt x="19972" y="22729"/>
                    </a:cubicBezTo>
                    <a:cubicBezTo>
                      <a:pt x="17552" y="22729"/>
                      <a:pt x="15314" y="20029"/>
                      <a:pt x="14815" y="17771"/>
                    </a:cubicBezTo>
                    <a:cubicBezTo>
                      <a:pt x="14796" y="17688"/>
                      <a:pt x="14856" y="17638"/>
                      <a:pt x="14918" y="17638"/>
                    </a:cubicBezTo>
                    <a:close/>
                    <a:moveTo>
                      <a:pt x="18615" y="22655"/>
                    </a:moveTo>
                    <a:cubicBezTo>
                      <a:pt x="18629" y="22655"/>
                      <a:pt x="18644" y="22659"/>
                      <a:pt x="18657" y="22668"/>
                    </a:cubicBezTo>
                    <a:cubicBezTo>
                      <a:pt x="18979" y="22885"/>
                      <a:pt x="19274" y="23094"/>
                      <a:pt x="19668" y="23094"/>
                    </a:cubicBezTo>
                    <a:cubicBezTo>
                      <a:pt x="19700" y="23094"/>
                      <a:pt x="19733" y="23092"/>
                      <a:pt x="19767" y="23089"/>
                    </a:cubicBezTo>
                    <a:cubicBezTo>
                      <a:pt x="19769" y="23089"/>
                      <a:pt x="19770" y="23089"/>
                      <a:pt x="19771" y="23089"/>
                    </a:cubicBezTo>
                    <a:cubicBezTo>
                      <a:pt x="19812" y="23089"/>
                      <a:pt x="19818" y="23156"/>
                      <a:pt x="19777" y="23167"/>
                    </a:cubicBezTo>
                    <a:cubicBezTo>
                      <a:pt x="19676" y="23192"/>
                      <a:pt x="19569" y="23205"/>
                      <a:pt x="19461" y="23205"/>
                    </a:cubicBezTo>
                    <a:cubicBezTo>
                      <a:pt x="19110" y="23205"/>
                      <a:pt x="18749" y="23069"/>
                      <a:pt x="18537" y="22788"/>
                    </a:cubicBezTo>
                    <a:cubicBezTo>
                      <a:pt x="18493" y="22729"/>
                      <a:pt x="18553" y="22655"/>
                      <a:pt x="18615" y="22655"/>
                    </a:cubicBezTo>
                    <a:close/>
                    <a:moveTo>
                      <a:pt x="13690" y="23138"/>
                    </a:moveTo>
                    <a:cubicBezTo>
                      <a:pt x="13722" y="23138"/>
                      <a:pt x="13757" y="23151"/>
                      <a:pt x="13789" y="23182"/>
                    </a:cubicBezTo>
                    <a:cubicBezTo>
                      <a:pt x="14944" y="24268"/>
                      <a:pt x="14789" y="25915"/>
                      <a:pt x="14680" y="27360"/>
                    </a:cubicBezTo>
                    <a:cubicBezTo>
                      <a:pt x="14676" y="27404"/>
                      <a:pt x="14644" y="27426"/>
                      <a:pt x="14611" y="27426"/>
                    </a:cubicBezTo>
                    <a:cubicBezTo>
                      <a:pt x="14578" y="27426"/>
                      <a:pt x="14546" y="27404"/>
                      <a:pt x="14543" y="27360"/>
                    </a:cubicBezTo>
                    <a:cubicBezTo>
                      <a:pt x="14451" y="25955"/>
                      <a:pt x="14499" y="24547"/>
                      <a:pt x="13588" y="23383"/>
                    </a:cubicBezTo>
                    <a:cubicBezTo>
                      <a:pt x="13503" y="23274"/>
                      <a:pt x="13585" y="23138"/>
                      <a:pt x="13690" y="23138"/>
                    </a:cubicBezTo>
                    <a:close/>
                    <a:moveTo>
                      <a:pt x="18769" y="25868"/>
                    </a:moveTo>
                    <a:cubicBezTo>
                      <a:pt x="18776" y="25868"/>
                      <a:pt x="18783" y="25871"/>
                      <a:pt x="18788" y="25878"/>
                    </a:cubicBezTo>
                    <a:cubicBezTo>
                      <a:pt x="19727" y="27042"/>
                      <a:pt x="20409" y="28833"/>
                      <a:pt x="21830" y="29492"/>
                    </a:cubicBezTo>
                    <a:cubicBezTo>
                      <a:pt x="22196" y="29662"/>
                      <a:pt x="22572" y="29740"/>
                      <a:pt x="22941" y="29740"/>
                    </a:cubicBezTo>
                    <a:cubicBezTo>
                      <a:pt x="24150" y="29740"/>
                      <a:pt x="25288" y="28911"/>
                      <a:pt x="25782" y="27785"/>
                    </a:cubicBezTo>
                    <a:cubicBezTo>
                      <a:pt x="25794" y="27759"/>
                      <a:pt x="25817" y="27748"/>
                      <a:pt x="25842" y="27748"/>
                    </a:cubicBezTo>
                    <a:cubicBezTo>
                      <a:pt x="25882" y="27748"/>
                      <a:pt x="25924" y="27777"/>
                      <a:pt x="25919" y="27822"/>
                    </a:cubicBezTo>
                    <a:cubicBezTo>
                      <a:pt x="25781" y="29239"/>
                      <a:pt x="24228" y="30019"/>
                      <a:pt x="22901" y="30047"/>
                    </a:cubicBezTo>
                    <a:cubicBezTo>
                      <a:pt x="22892" y="30054"/>
                      <a:pt x="22881" y="30058"/>
                      <a:pt x="22868" y="30061"/>
                    </a:cubicBezTo>
                    <a:cubicBezTo>
                      <a:pt x="22690" y="30102"/>
                      <a:pt x="22511" y="30122"/>
                      <a:pt x="22333" y="30122"/>
                    </a:cubicBezTo>
                    <a:cubicBezTo>
                      <a:pt x="21531" y="30122"/>
                      <a:pt x="20760" y="29722"/>
                      <a:pt x="20279" y="29067"/>
                    </a:cubicBezTo>
                    <a:cubicBezTo>
                      <a:pt x="20264" y="29046"/>
                      <a:pt x="20285" y="29024"/>
                      <a:pt x="20307" y="29024"/>
                    </a:cubicBezTo>
                    <a:cubicBezTo>
                      <a:pt x="20314" y="29024"/>
                      <a:pt x="20321" y="29026"/>
                      <a:pt x="20327" y="29032"/>
                    </a:cubicBezTo>
                    <a:cubicBezTo>
                      <a:pt x="20684" y="29394"/>
                      <a:pt x="21067" y="29581"/>
                      <a:pt x="21479" y="29692"/>
                    </a:cubicBezTo>
                    <a:cubicBezTo>
                      <a:pt x="20185" y="28918"/>
                      <a:pt x="19499" y="27046"/>
                      <a:pt x="18742" y="25913"/>
                    </a:cubicBezTo>
                    <a:cubicBezTo>
                      <a:pt x="18728" y="25892"/>
                      <a:pt x="18749" y="25868"/>
                      <a:pt x="18769" y="25868"/>
                    </a:cubicBezTo>
                    <a:close/>
                    <a:moveTo>
                      <a:pt x="21313" y="31951"/>
                    </a:moveTo>
                    <a:cubicBezTo>
                      <a:pt x="21345" y="31951"/>
                      <a:pt x="21377" y="31966"/>
                      <a:pt x="21395" y="32002"/>
                    </a:cubicBezTo>
                    <a:cubicBezTo>
                      <a:pt x="21608" y="32408"/>
                      <a:pt x="21778" y="32835"/>
                      <a:pt x="22002" y="33238"/>
                    </a:cubicBezTo>
                    <a:cubicBezTo>
                      <a:pt x="22042" y="33311"/>
                      <a:pt x="21980" y="33377"/>
                      <a:pt x="21917" y="33377"/>
                    </a:cubicBezTo>
                    <a:cubicBezTo>
                      <a:pt x="21888" y="33377"/>
                      <a:pt x="21860" y="33364"/>
                      <a:pt x="21841" y="33332"/>
                    </a:cubicBezTo>
                    <a:cubicBezTo>
                      <a:pt x="21595" y="32941"/>
                      <a:pt x="21340" y="32527"/>
                      <a:pt x="21207" y="32081"/>
                    </a:cubicBezTo>
                    <a:cubicBezTo>
                      <a:pt x="21185" y="32008"/>
                      <a:pt x="21250" y="31951"/>
                      <a:pt x="21313" y="31951"/>
                    </a:cubicBezTo>
                    <a:close/>
                    <a:moveTo>
                      <a:pt x="21537" y="31035"/>
                    </a:moveTo>
                    <a:cubicBezTo>
                      <a:pt x="21568" y="31035"/>
                      <a:pt x="21600" y="31049"/>
                      <a:pt x="21621" y="31082"/>
                    </a:cubicBezTo>
                    <a:cubicBezTo>
                      <a:pt x="22262" y="32044"/>
                      <a:pt x="22395" y="33279"/>
                      <a:pt x="23036" y="34264"/>
                    </a:cubicBezTo>
                    <a:cubicBezTo>
                      <a:pt x="23057" y="34294"/>
                      <a:pt x="23026" y="34330"/>
                      <a:pt x="22996" y="34330"/>
                    </a:cubicBezTo>
                    <a:cubicBezTo>
                      <a:pt x="22986" y="34330"/>
                      <a:pt x="22976" y="34326"/>
                      <a:pt x="22968" y="34315"/>
                    </a:cubicBezTo>
                    <a:lnTo>
                      <a:pt x="22968" y="34317"/>
                    </a:lnTo>
                    <a:cubicBezTo>
                      <a:pt x="22281" y="33432"/>
                      <a:pt x="21724" y="32242"/>
                      <a:pt x="21442" y="31157"/>
                    </a:cubicBezTo>
                    <a:cubicBezTo>
                      <a:pt x="21424" y="31085"/>
                      <a:pt x="21479" y="31035"/>
                      <a:pt x="21537" y="31035"/>
                    </a:cubicBezTo>
                    <a:close/>
                    <a:moveTo>
                      <a:pt x="16917" y="1"/>
                    </a:moveTo>
                    <a:cubicBezTo>
                      <a:pt x="16908" y="1"/>
                      <a:pt x="16898" y="1"/>
                      <a:pt x="16888" y="1"/>
                    </a:cubicBezTo>
                    <a:cubicBezTo>
                      <a:pt x="15780" y="64"/>
                      <a:pt x="15249" y="1456"/>
                      <a:pt x="14991" y="2354"/>
                    </a:cubicBezTo>
                    <a:cubicBezTo>
                      <a:pt x="14782" y="3078"/>
                      <a:pt x="14660" y="3821"/>
                      <a:pt x="14595" y="4573"/>
                    </a:cubicBezTo>
                    <a:cubicBezTo>
                      <a:pt x="14826" y="4708"/>
                      <a:pt x="15046" y="4848"/>
                      <a:pt x="15312" y="4917"/>
                    </a:cubicBezTo>
                    <a:cubicBezTo>
                      <a:pt x="15611" y="4993"/>
                      <a:pt x="15920" y="5022"/>
                      <a:pt x="16227" y="5026"/>
                    </a:cubicBezTo>
                    <a:cubicBezTo>
                      <a:pt x="16249" y="5026"/>
                      <a:pt x="16255" y="5059"/>
                      <a:pt x="16232" y="5065"/>
                    </a:cubicBezTo>
                    <a:cubicBezTo>
                      <a:pt x="16032" y="5111"/>
                      <a:pt x="15807" y="5142"/>
                      <a:pt x="15581" y="5142"/>
                    </a:cubicBezTo>
                    <a:cubicBezTo>
                      <a:pt x="15214" y="5142"/>
                      <a:pt x="14844" y="5061"/>
                      <a:pt x="14577" y="4832"/>
                    </a:cubicBezTo>
                    <a:lnTo>
                      <a:pt x="14577" y="4832"/>
                    </a:lnTo>
                    <a:cubicBezTo>
                      <a:pt x="14466" y="6434"/>
                      <a:pt x="14590" y="8071"/>
                      <a:pt x="14649" y="9649"/>
                    </a:cubicBezTo>
                    <a:lnTo>
                      <a:pt x="14652" y="9742"/>
                    </a:lnTo>
                    <a:cubicBezTo>
                      <a:pt x="14898" y="9813"/>
                      <a:pt x="15109" y="9947"/>
                      <a:pt x="15370" y="9947"/>
                    </a:cubicBezTo>
                    <a:cubicBezTo>
                      <a:pt x="15386" y="9947"/>
                      <a:pt x="15403" y="9946"/>
                      <a:pt x="15419" y="9945"/>
                    </a:cubicBezTo>
                    <a:cubicBezTo>
                      <a:pt x="15693" y="9927"/>
                      <a:pt x="15959" y="9867"/>
                      <a:pt x="16225" y="9806"/>
                    </a:cubicBezTo>
                    <a:cubicBezTo>
                      <a:pt x="16226" y="9806"/>
                      <a:pt x="16226" y="9806"/>
                      <a:pt x="16227" y="9806"/>
                    </a:cubicBezTo>
                    <a:cubicBezTo>
                      <a:pt x="16237" y="9806"/>
                      <a:pt x="16241" y="9818"/>
                      <a:pt x="16232" y="9825"/>
                    </a:cubicBezTo>
                    <a:cubicBezTo>
                      <a:pt x="15960" y="10000"/>
                      <a:pt x="15572" y="10163"/>
                      <a:pt x="15213" y="10163"/>
                    </a:cubicBezTo>
                    <a:cubicBezTo>
                      <a:pt x="15012" y="10163"/>
                      <a:pt x="14819" y="10112"/>
                      <a:pt x="14662" y="9982"/>
                    </a:cubicBezTo>
                    <a:lnTo>
                      <a:pt x="14662" y="9982"/>
                    </a:lnTo>
                    <a:cubicBezTo>
                      <a:pt x="14711" y="11331"/>
                      <a:pt x="14761" y="12685"/>
                      <a:pt x="14678" y="14034"/>
                    </a:cubicBezTo>
                    <a:cubicBezTo>
                      <a:pt x="14641" y="14626"/>
                      <a:pt x="14353" y="14957"/>
                      <a:pt x="13930" y="15365"/>
                    </a:cubicBezTo>
                    <a:cubicBezTo>
                      <a:pt x="13904" y="15390"/>
                      <a:pt x="13875" y="15401"/>
                      <a:pt x="13847" y="15401"/>
                    </a:cubicBezTo>
                    <a:cubicBezTo>
                      <a:pt x="13751" y="15401"/>
                      <a:pt x="13667" y="15277"/>
                      <a:pt x="13756" y="15191"/>
                    </a:cubicBezTo>
                    <a:cubicBezTo>
                      <a:pt x="14050" y="14909"/>
                      <a:pt x="14220" y="14622"/>
                      <a:pt x="14322" y="14312"/>
                    </a:cubicBezTo>
                    <a:cubicBezTo>
                      <a:pt x="13350" y="13816"/>
                      <a:pt x="12612" y="12674"/>
                      <a:pt x="11892" y="11915"/>
                    </a:cubicBezTo>
                    <a:cubicBezTo>
                      <a:pt x="11598" y="11603"/>
                      <a:pt x="11291" y="11300"/>
                      <a:pt x="10982" y="11002"/>
                    </a:cubicBezTo>
                    <a:cubicBezTo>
                      <a:pt x="10929" y="11124"/>
                      <a:pt x="10860" y="11246"/>
                      <a:pt x="10768" y="11318"/>
                    </a:cubicBezTo>
                    <a:cubicBezTo>
                      <a:pt x="10631" y="11427"/>
                      <a:pt x="10485" y="11510"/>
                      <a:pt x="10317" y="11560"/>
                    </a:cubicBezTo>
                    <a:cubicBezTo>
                      <a:pt x="10312" y="11562"/>
                      <a:pt x="10307" y="11563"/>
                      <a:pt x="10302" y="11563"/>
                    </a:cubicBezTo>
                    <a:cubicBezTo>
                      <a:pt x="10259" y="11563"/>
                      <a:pt x="10225" y="11501"/>
                      <a:pt x="10264" y="11470"/>
                    </a:cubicBezTo>
                    <a:cubicBezTo>
                      <a:pt x="10474" y="11301"/>
                      <a:pt x="10661" y="11035"/>
                      <a:pt x="10746" y="10775"/>
                    </a:cubicBezTo>
                    <a:cubicBezTo>
                      <a:pt x="10644" y="10679"/>
                      <a:pt x="10543" y="10581"/>
                      <a:pt x="10441" y="10485"/>
                    </a:cubicBezTo>
                    <a:cubicBezTo>
                      <a:pt x="10387" y="10625"/>
                      <a:pt x="10288" y="10743"/>
                      <a:pt x="10193" y="10862"/>
                    </a:cubicBezTo>
                    <a:cubicBezTo>
                      <a:pt x="10182" y="10876"/>
                      <a:pt x="10168" y="10882"/>
                      <a:pt x="10153" y="10882"/>
                    </a:cubicBezTo>
                    <a:cubicBezTo>
                      <a:pt x="10115" y="10882"/>
                      <a:pt x="10075" y="10840"/>
                      <a:pt x="10086" y="10799"/>
                    </a:cubicBezTo>
                    <a:cubicBezTo>
                      <a:pt x="10130" y="10632"/>
                      <a:pt x="10173" y="10466"/>
                      <a:pt x="10278" y="10329"/>
                    </a:cubicBezTo>
                    <a:cubicBezTo>
                      <a:pt x="9698" y="9782"/>
                      <a:pt x="9120" y="9235"/>
                      <a:pt x="8575" y="8655"/>
                    </a:cubicBezTo>
                    <a:cubicBezTo>
                      <a:pt x="7523" y="7535"/>
                      <a:pt x="6619" y="6271"/>
                      <a:pt x="5651" y="5079"/>
                    </a:cubicBezTo>
                    <a:cubicBezTo>
                      <a:pt x="5060" y="4351"/>
                      <a:pt x="4181" y="1828"/>
                      <a:pt x="3034" y="1828"/>
                    </a:cubicBezTo>
                    <a:cubicBezTo>
                      <a:pt x="3012" y="1828"/>
                      <a:pt x="2990" y="1829"/>
                      <a:pt x="2968" y="1831"/>
                    </a:cubicBezTo>
                    <a:cubicBezTo>
                      <a:pt x="1933" y="1918"/>
                      <a:pt x="2330" y="4100"/>
                      <a:pt x="2536" y="4677"/>
                    </a:cubicBezTo>
                    <a:cubicBezTo>
                      <a:pt x="2852" y="5560"/>
                      <a:pt x="3369" y="6415"/>
                      <a:pt x="3920" y="7230"/>
                    </a:cubicBezTo>
                    <a:cubicBezTo>
                      <a:pt x="3922" y="7230"/>
                      <a:pt x="3925" y="7230"/>
                      <a:pt x="3927" y="7230"/>
                    </a:cubicBezTo>
                    <a:cubicBezTo>
                      <a:pt x="4434" y="7230"/>
                      <a:pt x="5036" y="6854"/>
                      <a:pt x="5370" y="6501"/>
                    </a:cubicBezTo>
                    <a:cubicBezTo>
                      <a:pt x="5373" y="6498"/>
                      <a:pt x="5375" y="6497"/>
                      <a:pt x="5378" y="6497"/>
                    </a:cubicBezTo>
                    <a:cubicBezTo>
                      <a:pt x="5385" y="6497"/>
                      <a:pt x="5391" y="6505"/>
                      <a:pt x="5387" y="6512"/>
                    </a:cubicBezTo>
                    <a:cubicBezTo>
                      <a:pt x="5139" y="6931"/>
                      <a:pt x="4640" y="7445"/>
                      <a:pt x="4108" y="7506"/>
                    </a:cubicBezTo>
                    <a:cubicBezTo>
                      <a:pt x="4352" y="7861"/>
                      <a:pt x="4600" y="8208"/>
                      <a:pt x="4836" y="8544"/>
                    </a:cubicBezTo>
                    <a:cubicBezTo>
                      <a:pt x="5459" y="9437"/>
                      <a:pt x="6128" y="10302"/>
                      <a:pt x="6804" y="11165"/>
                    </a:cubicBezTo>
                    <a:cubicBezTo>
                      <a:pt x="7368" y="11109"/>
                      <a:pt x="7815" y="10893"/>
                      <a:pt x="8286" y="10560"/>
                    </a:cubicBezTo>
                    <a:cubicBezTo>
                      <a:pt x="8291" y="10557"/>
                      <a:pt x="8296" y="10555"/>
                      <a:pt x="8301" y="10555"/>
                    </a:cubicBezTo>
                    <a:cubicBezTo>
                      <a:pt x="8323" y="10555"/>
                      <a:pt x="8341" y="10588"/>
                      <a:pt x="8321" y="10607"/>
                    </a:cubicBezTo>
                    <a:cubicBezTo>
                      <a:pt x="7957" y="10956"/>
                      <a:pt x="7506" y="11355"/>
                      <a:pt x="6987" y="11399"/>
                    </a:cubicBezTo>
                    <a:cubicBezTo>
                      <a:pt x="8164" y="12896"/>
                      <a:pt x="9353" y="14387"/>
                      <a:pt x="10352" y="15993"/>
                    </a:cubicBezTo>
                    <a:cubicBezTo>
                      <a:pt x="10604" y="16282"/>
                      <a:pt x="10881" y="16544"/>
                      <a:pt x="11217" y="16697"/>
                    </a:cubicBezTo>
                    <a:cubicBezTo>
                      <a:pt x="11571" y="16860"/>
                      <a:pt x="11936" y="16916"/>
                      <a:pt x="12309" y="16916"/>
                    </a:cubicBezTo>
                    <a:cubicBezTo>
                      <a:pt x="12535" y="16916"/>
                      <a:pt x="12765" y="16896"/>
                      <a:pt x="12995" y="16865"/>
                    </a:cubicBezTo>
                    <a:cubicBezTo>
                      <a:pt x="12996" y="16865"/>
                      <a:pt x="12997" y="16865"/>
                      <a:pt x="12998" y="16865"/>
                    </a:cubicBezTo>
                    <a:cubicBezTo>
                      <a:pt x="13028" y="16865"/>
                      <a:pt x="13034" y="16916"/>
                      <a:pt x="13002" y="16923"/>
                    </a:cubicBezTo>
                    <a:cubicBezTo>
                      <a:pt x="12660" y="17009"/>
                      <a:pt x="12293" y="17088"/>
                      <a:pt x="11933" y="17088"/>
                    </a:cubicBezTo>
                    <a:cubicBezTo>
                      <a:pt x="11646" y="17088"/>
                      <a:pt x="11362" y="17038"/>
                      <a:pt x="11099" y="16901"/>
                    </a:cubicBezTo>
                    <a:cubicBezTo>
                      <a:pt x="10598" y="16638"/>
                      <a:pt x="10201" y="16239"/>
                      <a:pt x="9881" y="15781"/>
                    </a:cubicBezTo>
                    <a:cubicBezTo>
                      <a:pt x="9670" y="15520"/>
                      <a:pt x="9460" y="15258"/>
                      <a:pt x="9249" y="14995"/>
                    </a:cubicBezTo>
                    <a:cubicBezTo>
                      <a:pt x="8759" y="15214"/>
                      <a:pt x="8262" y="15278"/>
                      <a:pt x="7762" y="15278"/>
                    </a:cubicBezTo>
                    <a:cubicBezTo>
                      <a:pt x="7062" y="15278"/>
                      <a:pt x="6357" y="15153"/>
                      <a:pt x="5657" y="15153"/>
                    </a:cubicBezTo>
                    <a:cubicBezTo>
                      <a:pt x="5246" y="15153"/>
                      <a:pt x="4837" y="15196"/>
                      <a:pt x="4431" y="15334"/>
                    </a:cubicBezTo>
                    <a:cubicBezTo>
                      <a:pt x="4295" y="15380"/>
                      <a:pt x="4165" y="15437"/>
                      <a:pt x="4042" y="15502"/>
                    </a:cubicBezTo>
                    <a:cubicBezTo>
                      <a:pt x="4176" y="15566"/>
                      <a:pt x="4304" y="15659"/>
                      <a:pt x="4409" y="15736"/>
                    </a:cubicBezTo>
                    <a:cubicBezTo>
                      <a:pt x="4624" y="15897"/>
                      <a:pt x="4821" y="16073"/>
                      <a:pt x="5021" y="16252"/>
                    </a:cubicBezTo>
                    <a:cubicBezTo>
                      <a:pt x="5048" y="16276"/>
                      <a:pt x="5023" y="16319"/>
                      <a:pt x="4993" y="16319"/>
                    </a:cubicBezTo>
                    <a:cubicBezTo>
                      <a:pt x="4986" y="16319"/>
                      <a:pt x="4979" y="16318"/>
                      <a:pt x="4973" y="16313"/>
                    </a:cubicBezTo>
                    <a:cubicBezTo>
                      <a:pt x="4762" y="16163"/>
                      <a:pt x="4552" y="16006"/>
                      <a:pt x="4326" y="15879"/>
                    </a:cubicBezTo>
                    <a:cubicBezTo>
                      <a:pt x="4149" y="15781"/>
                      <a:pt x="3960" y="15727"/>
                      <a:pt x="3777" y="15655"/>
                    </a:cubicBezTo>
                    <a:cubicBezTo>
                      <a:pt x="3666" y="15727"/>
                      <a:pt x="3561" y="15807"/>
                      <a:pt x="3459" y="15892"/>
                    </a:cubicBezTo>
                    <a:cubicBezTo>
                      <a:pt x="3476" y="15888"/>
                      <a:pt x="3493" y="15887"/>
                      <a:pt x="3510" y="15887"/>
                    </a:cubicBezTo>
                    <a:cubicBezTo>
                      <a:pt x="3645" y="15887"/>
                      <a:pt x="3800" y="15975"/>
                      <a:pt x="3909" y="16034"/>
                    </a:cubicBezTo>
                    <a:cubicBezTo>
                      <a:pt x="4073" y="16123"/>
                      <a:pt x="4215" y="16252"/>
                      <a:pt x="4339" y="16394"/>
                    </a:cubicBezTo>
                    <a:cubicBezTo>
                      <a:pt x="4375" y="16436"/>
                      <a:pt x="4341" y="16485"/>
                      <a:pt x="4298" y="16485"/>
                    </a:cubicBezTo>
                    <a:cubicBezTo>
                      <a:pt x="4286" y="16485"/>
                      <a:pt x="4273" y="16481"/>
                      <a:pt x="4261" y="16472"/>
                    </a:cubicBezTo>
                    <a:cubicBezTo>
                      <a:pt x="4123" y="16361"/>
                      <a:pt x="3968" y="16280"/>
                      <a:pt x="3807" y="16206"/>
                    </a:cubicBezTo>
                    <a:cubicBezTo>
                      <a:pt x="3679" y="16148"/>
                      <a:pt x="3493" y="16132"/>
                      <a:pt x="3399" y="16027"/>
                    </a:cubicBezTo>
                    <a:cubicBezTo>
                      <a:pt x="3380" y="16008"/>
                      <a:pt x="3374" y="15984"/>
                      <a:pt x="3378" y="15960"/>
                    </a:cubicBezTo>
                    <a:lnTo>
                      <a:pt x="3378" y="15960"/>
                    </a:lnTo>
                    <a:cubicBezTo>
                      <a:pt x="2927" y="16352"/>
                      <a:pt x="2552" y="16840"/>
                      <a:pt x="2160" y="17298"/>
                    </a:cubicBezTo>
                    <a:cubicBezTo>
                      <a:pt x="1743" y="17788"/>
                      <a:pt x="1190" y="18311"/>
                      <a:pt x="843" y="18883"/>
                    </a:cubicBezTo>
                    <a:cubicBezTo>
                      <a:pt x="1251" y="18939"/>
                      <a:pt x="1647" y="19140"/>
                      <a:pt x="1953" y="19395"/>
                    </a:cubicBezTo>
                    <a:cubicBezTo>
                      <a:pt x="1992" y="19429"/>
                      <a:pt x="1955" y="19489"/>
                      <a:pt x="1913" y="19489"/>
                    </a:cubicBezTo>
                    <a:cubicBezTo>
                      <a:pt x="1905" y="19489"/>
                      <a:pt x="1896" y="19486"/>
                      <a:pt x="1887" y="19480"/>
                    </a:cubicBezTo>
                    <a:cubicBezTo>
                      <a:pt x="1515" y="19218"/>
                      <a:pt x="1150" y="19144"/>
                      <a:pt x="728" y="19096"/>
                    </a:cubicBezTo>
                    <a:cubicBezTo>
                      <a:pt x="710" y="19133"/>
                      <a:pt x="688" y="19170"/>
                      <a:pt x="673" y="19207"/>
                    </a:cubicBezTo>
                    <a:cubicBezTo>
                      <a:pt x="638" y="19286"/>
                      <a:pt x="610" y="19369"/>
                      <a:pt x="579" y="19453"/>
                    </a:cubicBezTo>
                    <a:cubicBezTo>
                      <a:pt x="689" y="19478"/>
                      <a:pt x="798" y="19514"/>
                      <a:pt x="902" y="19543"/>
                    </a:cubicBezTo>
                    <a:cubicBezTo>
                      <a:pt x="1109" y="19604"/>
                      <a:pt x="1283" y="19682"/>
                      <a:pt x="1467" y="19793"/>
                    </a:cubicBezTo>
                    <a:cubicBezTo>
                      <a:pt x="1497" y="19810"/>
                      <a:pt x="1481" y="19849"/>
                      <a:pt x="1451" y="19849"/>
                    </a:cubicBezTo>
                    <a:cubicBezTo>
                      <a:pt x="1449" y="19849"/>
                      <a:pt x="1447" y="19848"/>
                      <a:pt x="1445" y="19848"/>
                    </a:cubicBezTo>
                    <a:cubicBezTo>
                      <a:pt x="1220" y="19802"/>
                      <a:pt x="994" y="19757"/>
                      <a:pt x="767" y="19711"/>
                    </a:cubicBezTo>
                    <a:cubicBezTo>
                      <a:pt x="682" y="19695"/>
                      <a:pt x="593" y="19684"/>
                      <a:pt x="507" y="19667"/>
                    </a:cubicBezTo>
                    <a:cubicBezTo>
                      <a:pt x="276" y="20408"/>
                      <a:pt x="181" y="21245"/>
                      <a:pt x="65" y="22014"/>
                    </a:cubicBezTo>
                    <a:cubicBezTo>
                      <a:pt x="268" y="22041"/>
                      <a:pt x="471" y="22101"/>
                      <a:pt x="673" y="22115"/>
                    </a:cubicBezTo>
                    <a:cubicBezTo>
                      <a:pt x="813" y="22127"/>
                      <a:pt x="950" y="22133"/>
                      <a:pt x="1088" y="22133"/>
                    </a:cubicBezTo>
                    <a:cubicBezTo>
                      <a:pt x="1209" y="22133"/>
                      <a:pt x="1330" y="22129"/>
                      <a:pt x="1453" y="22119"/>
                    </a:cubicBezTo>
                    <a:cubicBezTo>
                      <a:pt x="1456" y="22119"/>
                      <a:pt x="1459" y="22119"/>
                      <a:pt x="1462" y="22119"/>
                    </a:cubicBezTo>
                    <a:cubicBezTo>
                      <a:pt x="1541" y="22119"/>
                      <a:pt x="1626" y="22202"/>
                      <a:pt x="1615" y="22282"/>
                    </a:cubicBezTo>
                    <a:cubicBezTo>
                      <a:pt x="1554" y="22775"/>
                      <a:pt x="1340" y="23269"/>
                      <a:pt x="943" y="23583"/>
                    </a:cubicBezTo>
                    <a:cubicBezTo>
                      <a:pt x="755" y="23730"/>
                      <a:pt x="536" y="23812"/>
                      <a:pt x="319" y="23812"/>
                    </a:cubicBezTo>
                    <a:cubicBezTo>
                      <a:pt x="211" y="23812"/>
                      <a:pt x="103" y="23791"/>
                      <a:pt x="0" y="23749"/>
                    </a:cubicBezTo>
                    <a:lnTo>
                      <a:pt x="0" y="23749"/>
                    </a:lnTo>
                    <a:cubicBezTo>
                      <a:pt x="81" y="23979"/>
                      <a:pt x="238" y="24141"/>
                      <a:pt x="522" y="24141"/>
                    </a:cubicBezTo>
                    <a:cubicBezTo>
                      <a:pt x="603" y="24141"/>
                      <a:pt x="694" y="24128"/>
                      <a:pt x="797" y="24100"/>
                    </a:cubicBezTo>
                    <a:cubicBezTo>
                      <a:pt x="980" y="24050"/>
                      <a:pt x="1153" y="23969"/>
                      <a:pt x="1320" y="23867"/>
                    </a:cubicBezTo>
                    <a:cubicBezTo>
                      <a:pt x="1329" y="23852"/>
                      <a:pt x="1344" y="23843"/>
                      <a:pt x="1362" y="23840"/>
                    </a:cubicBezTo>
                    <a:cubicBezTo>
                      <a:pt x="2375" y="23191"/>
                      <a:pt x="3044" y="21687"/>
                      <a:pt x="3027" y="20589"/>
                    </a:cubicBezTo>
                    <a:cubicBezTo>
                      <a:pt x="3026" y="20515"/>
                      <a:pt x="3088" y="20474"/>
                      <a:pt x="3149" y="20474"/>
                    </a:cubicBezTo>
                    <a:cubicBezTo>
                      <a:pt x="3197" y="20474"/>
                      <a:pt x="3245" y="20500"/>
                      <a:pt x="3260" y="20558"/>
                    </a:cubicBezTo>
                    <a:cubicBezTo>
                      <a:pt x="3299" y="20709"/>
                      <a:pt x="3312" y="20870"/>
                      <a:pt x="3308" y="21033"/>
                    </a:cubicBezTo>
                    <a:cubicBezTo>
                      <a:pt x="3885" y="20521"/>
                      <a:pt x="4587" y="20210"/>
                      <a:pt x="4978" y="19490"/>
                    </a:cubicBezTo>
                    <a:cubicBezTo>
                      <a:pt x="5350" y="18808"/>
                      <a:pt x="5511" y="18028"/>
                      <a:pt x="5657" y="17272"/>
                    </a:cubicBezTo>
                    <a:cubicBezTo>
                      <a:pt x="5659" y="17257"/>
                      <a:pt x="5671" y="17250"/>
                      <a:pt x="5683" y="17250"/>
                    </a:cubicBezTo>
                    <a:cubicBezTo>
                      <a:pt x="5699" y="17250"/>
                      <a:pt x="5715" y="17261"/>
                      <a:pt x="5714" y="17279"/>
                    </a:cubicBezTo>
                    <a:cubicBezTo>
                      <a:pt x="5679" y="17910"/>
                      <a:pt x="5575" y="18569"/>
                      <a:pt x="5365" y="19175"/>
                    </a:cubicBezTo>
                    <a:cubicBezTo>
                      <a:pt x="6326" y="18989"/>
                      <a:pt x="7381" y="19212"/>
                      <a:pt x="8196" y="18495"/>
                    </a:cubicBezTo>
                    <a:cubicBezTo>
                      <a:pt x="8698" y="18052"/>
                      <a:pt x="9003" y="17444"/>
                      <a:pt x="9328" y="16865"/>
                    </a:cubicBezTo>
                    <a:cubicBezTo>
                      <a:pt x="9339" y="16846"/>
                      <a:pt x="9358" y="16838"/>
                      <a:pt x="9376" y="16838"/>
                    </a:cubicBezTo>
                    <a:cubicBezTo>
                      <a:pt x="9413" y="16838"/>
                      <a:pt x="9450" y="16869"/>
                      <a:pt x="9436" y="16912"/>
                    </a:cubicBezTo>
                    <a:cubicBezTo>
                      <a:pt x="9295" y="17327"/>
                      <a:pt x="9134" y="17745"/>
                      <a:pt x="8902" y="18117"/>
                    </a:cubicBezTo>
                    <a:cubicBezTo>
                      <a:pt x="9077" y="18054"/>
                      <a:pt x="9249" y="17985"/>
                      <a:pt x="9389" y="17854"/>
                    </a:cubicBezTo>
                    <a:cubicBezTo>
                      <a:pt x="9650" y="17612"/>
                      <a:pt x="9789" y="17298"/>
                      <a:pt x="9855" y="16954"/>
                    </a:cubicBezTo>
                    <a:cubicBezTo>
                      <a:pt x="9862" y="16923"/>
                      <a:pt x="9887" y="16909"/>
                      <a:pt x="9913" y="16909"/>
                    </a:cubicBezTo>
                    <a:cubicBezTo>
                      <a:pt x="9947" y="16909"/>
                      <a:pt x="9982" y="16932"/>
                      <a:pt x="9981" y="16973"/>
                    </a:cubicBezTo>
                    <a:cubicBezTo>
                      <a:pt x="9972" y="17366"/>
                      <a:pt x="9877" y="17764"/>
                      <a:pt x="9572" y="18037"/>
                    </a:cubicBezTo>
                    <a:cubicBezTo>
                      <a:pt x="9327" y="18259"/>
                      <a:pt x="8988" y="18444"/>
                      <a:pt x="8650" y="18462"/>
                    </a:cubicBezTo>
                    <a:cubicBezTo>
                      <a:pt x="8569" y="18554"/>
                      <a:pt x="8480" y="18641"/>
                      <a:pt x="8382" y="18724"/>
                    </a:cubicBezTo>
                    <a:cubicBezTo>
                      <a:pt x="9000" y="20146"/>
                      <a:pt x="10201" y="20210"/>
                      <a:pt x="11455" y="20293"/>
                    </a:cubicBezTo>
                    <a:cubicBezTo>
                      <a:pt x="11472" y="20280"/>
                      <a:pt x="11491" y="20271"/>
                      <a:pt x="11515" y="20267"/>
                    </a:cubicBezTo>
                    <a:cubicBezTo>
                      <a:pt x="12054" y="20208"/>
                      <a:pt x="12461" y="20073"/>
                      <a:pt x="12880" y="19715"/>
                    </a:cubicBezTo>
                    <a:cubicBezTo>
                      <a:pt x="13141" y="19493"/>
                      <a:pt x="13409" y="19277"/>
                      <a:pt x="13697" y="19090"/>
                    </a:cubicBezTo>
                    <a:cubicBezTo>
                      <a:pt x="13701" y="19088"/>
                      <a:pt x="13704" y="19087"/>
                      <a:pt x="13708" y="19087"/>
                    </a:cubicBezTo>
                    <a:cubicBezTo>
                      <a:pt x="13723" y="19087"/>
                      <a:pt x="13733" y="19108"/>
                      <a:pt x="13721" y="19120"/>
                    </a:cubicBezTo>
                    <a:cubicBezTo>
                      <a:pt x="13348" y="19526"/>
                      <a:pt x="12910" y="20110"/>
                      <a:pt x="12372" y="20378"/>
                    </a:cubicBezTo>
                    <a:cubicBezTo>
                      <a:pt x="12723" y="20426"/>
                      <a:pt x="13067" y="20504"/>
                      <a:pt x="13394" y="20639"/>
                    </a:cubicBezTo>
                    <a:cubicBezTo>
                      <a:pt x="14920" y="21269"/>
                      <a:pt x="15807" y="22982"/>
                      <a:pt x="17023" y="24022"/>
                    </a:cubicBezTo>
                    <a:cubicBezTo>
                      <a:pt x="17053" y="24047"/>
                      <a:pt x="17027" y="24091"/>
                      <a:pt x="16996" y="24091"/>
                    </a:cubicBezTo>
                    <a:cubicBezTo>
                      <a:pt x="16990" y="24091"/>
                      <a:pt x="16983" y="24089"/>
                      <a:pt x="16977" y="24085"/>
                    </a:cubicBezTo>
                    <a:cubicBezTo>
                      <a:pt x="16131" y="23527"/>
                      <a:pt x="15519" y="22722"/>
                      <a:pt x="14808" y="22016"/>
                    </a:cubicBezTo>
                    <a:cubicBezTo>
                      <a:pt x="13900" y="21116"/>
                      <a:pt x="12997" y="20659"/>
                      <a:pt x="11709" y="20617"/>
                    </a:cubicBezTo>
                    <a:cubicBezTo>
                      <a:pt x="10646" y="20582"/>
                      <a:pt x="9687" y="20493"/>
                      <a:pt x="8981" y="19957"/>
                    </a:cubicBezTo>
                    <a:lnTo>
                      <a:pt x="8981" y="19957"/>
                    </a:lnTo>
                    <a:cubicBezTo>
                      <a:pt x="9781" y="21142"/>
                      <a:pt x="11428" y="21206"/>
                      <a:pt x="12784" y="21591"/>
                    </a:cubicBezTo>
                    <a:cubicBezTo>
                      <a:pt x="12864" y="21612"/>
                      <a:pt x="12855" y="21745"/>
                      <a:pt x="12774" y="21745"/>
                    </a:cubicBezTo>
                    <a:cubicBezTo>
                      <a:pt x="12770" y="21745"/>
                      <a:pt x="12767" y="21744"/>
                      <a:pt x="12764" y="21744"/>
                    </a:cubicBezTo>
                    <a:cubicBezTo>
                      <a:pt x="11507" y="21609"/>
                      <a:pt x="9879" y="21369"/>
                      <a:pt x="9066" y="20382"/>
                    </a:cubicBezTo>
                    <a:lnTo>
                      <a:pt x="9066" y="20382"/>
                    </a:lnTo>
                    <a:cubicBezTo>
                      <a:pt x="9158" y="20635"/>
                      <a:pt x="9231" y="20899"/>
                      <a:pt x="9304" y="21188"/>
                    </a:cubicBezTo>
                    <a:cubicBezTo>
                      <a:pt x="9502" y="21973"/>
                      <a:pt x="9809" y="22705"/>
                      <a:pt x="10134" y="23446"/>
                    </a:cubicBezTo>
                    <a:cubicBezTo>
                      <a:pt x="10498" y="24277"/>
                      <a:pt x="10476" y="25020"/>
                      <a:pt x="9909" y="25735"/>
                    </a:cubicBezTo>
                    <a:cubicBezTo>
                      <a:pt x="9891" y="25759"/>
                      <a:pt x="9868" y="25768"/>
                      <a:pt x="9846" y="25768"/>
                    </a:cubicBezTo>
                    <a:cubicBezTo>
                      <a:pt x="9782" y="25768"/>
                      <a:pt x="9717" y="25687"/>
                      <a:pt x="9755" y="25617"/>
                    </a:cubicBezTo>
                    <a:cubicBezTo>
                      <a:pt x="10271" y="24680"/>
                      <a:pt x="10066" y="24050"/>
                      <a:pt x="9763" y="23313"/>
                    </a:cubicBezTo>
                    <a:cubicBezTo>
                      <a:pt x="9645" y="23304"/>
                      <a:pt x="9526" y="23300"/>
                      <a:pt x="9405" y="23300"/>
                    </a:cubicBezTo>
                    <a:cubicBezTo>
                      <a:pt x="8822" y="23300"/>
                      <a:pt x="8210" y="23385"/>
                      <a:pt x="7616" y="23385"/>
                    </a:cubicBezTo>
                    <a:cubicBezTo>
                      <a:pt x="7269" y="23385"/>
                      <a:pt x="6928" y="23356"/>
                      <a:pt x="6601" y="23265"/>
                    </a:cubicBezTo>
                    <a:lnTo>
                      <a:pt x="6601" y="23265"/>
                    </a:lnTo>
                    <a:cubicBezTo>
                      <a:pt x="6898" y="23830"/>
                      <a:pt x="6560" y="24684"/>
                      <a:pt x="6241" y="25139"/>
                    </a:cubicBezTo>
                    <a:cubicBezTo>
                      <a:pt x="6236" y="25145"/>
                      <a:pt x="6230" y="25147"/>
                      <a:pt x="6224" y="25147"/>
                    </a:cubicBezTo>
                    <a:cubicBezTo>
                      <a:pt x="6211" y="25147"/>
                      <a:pt x="6198" y="25134"/>
                      <a:pt x="6207" y="25118"/>
                    </a:cubicBezTo>
                    <a:cubicBezTo>
                      <a:pt x="6370" y="24784"/>
                      <a:pt x="6494" y="24344"/>
                      <a:pt x="6475" y="23967"/>
                    </a:cubicBezTo>
                    <a:cubicBezTo>
                      <a:pt x="6461" y="23649"/>
                      <a:pt x="6322" y="23418"/>
                      <a:pt x="6230" y="23135"/>
                    </a:cubicBezTo>
                    <a:cubicBezTo>
                      <a:pt x="5202" y="22716"/>
                      <a:pt x="4158" y="22332"/>
                      <a:pt x="3136" y="21903"/>
                    </a:cubicBezTo>
                    <a:cubicBezTo>
                      <a:pt x="2842" y="22716"/>
                      <a:pt x="2221" y="23520"/>
                      <a:pt x="1584" y="24008"/>
                    </a:cubicBezTo>
                    <a:cubicBezTo>
                      <a:pt x="2186" y="24586"/>
                      <a:pt x="2672" y="25205"/>
                      <a:pt x="3434" y="25634"/>
                    </a:cubicBezTo>
                    <a:cubicBezTo>
                      <a:pt x="4023" y="25968"/>
                      <a:pt x="4650" y="26260"/>
                      <a:pt x="5317" y="26406"/>
                    </a:cubicBezTo>
                    <a:cubicBezTo>
                      <a:pt x="6930" y="26759"/>
                      <a:pt x="8547" y="26698"/>
                      <a:pt x="10023" y="27471"/>
                    </a:cubicBezTo>
                    <a:cubicBezTo>
                      <a:pt x="9735" y="27145"/>
                      <a:pt x="9463" y="26802"/>
                      <a:pt x="9199" y="26451"/>
                    </a:cubicBezTo>
                    <a:cubicBezTo>
                      <a:pt x="9184" y="26430"/>
                      <a:pt x="9205" y="26409"/>
                      <a:pt x="9226" y="26409"/>
                    </a:cubicBezTo>
                    <a:cubicBezTo>
                      <a:pt x="9233" y="26409"/>
                      <a:pt x="9240" y="26411"/>
                      <a:pt x="9245" y="26416"/>
                    </a:cubicBezTo>
                    <a:cubicBezTo>
                      <a:pt x="10125" y="27199"/>
                      <a:pt x="10927" y="28184"/>
                      <a:pt x="11960" y="28773"/>
                    </a:cubicBezTo>
                    <a:cubicBezTo>
                      <a:pt x="12891" y="29306"/>
                      <a:pt x="13832" y="29389"/>
                      <a:pt x="14837" y="29672"/>
                    </a:cubicBezTo>
                    <a:cubicBezTo>
                      <a:pt x="15619" y="29890"/>
                      <a:pt x="17484" y="30771"/>
                      <a:pt x="18771" y="30771"/>
                    </a:cubicBezTo>
                    <a:cubicBezTo>
                      <a:pt x="19287" y="30771"/>
                      <a:pt x="19710" y="30629"/>
                      <a:pt x="19934" y="30246"/>
                    </a:cubicBezTo>
                    <a:cubicBezTo>
                      <a:pt x="19947" y="30223"/>
                      <a:pt x="19973" y="30212"/>
                      <a:pt x="19998" y="30212"/>
                    </a:cubicBezTo>
                    <a:cubicBezTo>
                      <a:pt x="20037" y="30212"/>
                      <a:pt x="20076" y="30237"/>
                      <a:pt x="20070" y="30283"/>
                    </a:cubicBezTo>
                    <a:cubicBezTo>
                      <a:pt x="19996" y="30873"/>
                      <a:pt x="19516" y="31077"/>
                      <a:pt x="18881" y="31077"/>
                    </a:cubicBezTo>
                    <a:cubicBezTo>
                      <a:pt x="18434" y="31077"/>
                      <a:pt x="17909" y="30976"/>
                      <a:pt x="17395" y="30838"/>
                    </a:cubicBezTo>
                    <a:lnTo>
                      <a:pt x="17395" y="30838"/>
                    </a:lnTo>
                    <a:cubicBezTo>
                      <a:pt x="19814" y="32911"/>
                      <a:pt x="19352" y="37167"/>
                      <a:pt x="22223" y="38830"/>
                    </a:cubicBezTo>
                    <a:cubicBezTo>
                      <a:pt x="22958" y="39256"/>
                      <a:pt x="23803" y="39469"/>
                      <a:pt x="24644" y="39469"/>
                    </a:cubicBezTo>
                    <a:cubicBezTo>
                      <a:pt x="25848" y="39469"/>
                      <a:pt x="27045" y="39031"/>
                      <a:pt x="27906" y="38148"/>
                    </a:cubicBezTo>
                    <a:cubicBezTo>
                      <a:pt x="29188" y="36834"/>
                      <a:pt x="29872" y="34953"/>
                      <a:pt x="29924" y="33129"/>
                    </a:cubicBezTo>
                    <a:cubicBezTo>
                      <a:pt x="29988" y="30812"/>
                      <a:pt x="28815" y="29130"/>
                      <a:pt x="27379" y="27402"/>
                    </a:cubicBezTo>
                    <a:cubicBezTo>
                      <a:pt x="25836" y="25549"/>
                      <a:pt x="24130" y="23708"/>
                      <a:pt x="22896" y="21628"/>
                    </a:cubicBezTo>
                    <a:cubicBezTo>
                      <a:pt x="21833" y="19837"/>
                      <a:pt x="22369" y="17812"/>
                      <a:pt x="23140" y="15999"/>
                    </a:cubicBezTo>
                    <a:cubicBezTo>
                      <a:pt x="23574" y="14979"/>
                      <a:pt x="24084" y="13998"/>
                      <a:pt x="24559" y="12994"/>
                    </a:cubicBezTo>
                    <a:cubicBezTo>
                      <a:pt x="25121" y="11811"/>
                      <a:pt x="25561" y="10559"/>
                      <a:pt x="26178" y="9400"/>
                    </a:cubicBezTo>
                    <a:cubicBezTo>
                      <a:pt x="26468" y="8855"/>
                      <a:pt x="26802" y="8273"/>
                      <a:pt x="26956" y="7672"/>
                    </a:cubicBezTo>
                    <a:cubicBezTo>
                      <a:pt x="27044" y="7329"/>
                      <a:pt x="27269" y="6181"/>
                      <a:pt x="26503" y="6181"/>
                    </a:cubicBezTo>
                    <a:cubicBezTo>
                      <a:pt x="26407" y="6181"/>
                      <a:pt x="26295" y="6200"/>
                      <a:pt x="26165" y="6240"/>
                    </a:cubicBezTo>
                    <a:cubicBezTo>
                      <a:pt x="25801" y="6353"/>
                      <a:pt x="25548" y="6561"/>
                      <a:pt x="25252" y="6791"/>
                    </a:cubicBezTo>
                    <a:cubicBezTo>
                      <a:pt x="24799" y="7145"/>
                      <a:pt x="24300" y="7489"/>
                      <a:pt x="23923" y="7929"/>
                    </a:cubicBezTo>
                    <a:cubicBezTo>
                      <a:pt x="23624" y="8276"/>
                      <a:pt x="23424" y="8672"/>
                      <a:pt x="23253" y="9082"/>
                    </a:cubicBezTo>
                    <a:cubicBezTo>
                      <a:pt x="23386" y="9332"/>
                      <a:pt x="23519" y="9568"/>
                      <a:pt x="23742" y="9764"/>
                    </a:cubicBezTo>
                    <a:cubicBezTo>
                      <a:pt x="24021" y="10010"/>
                      <a:pt x="24345" y="10219"/>
                      <a:pt x="24694" y="10346"/>
                    </a:cubicBezTo>
                    <a:cubicBezTo>
                      <a:pt x="24706" y="10350"/>
                      <a:pt x="24702" y="10365"/>
                      <a:pt x="24690" y="10365"/>
                    </a:cubicBezTo>
                    <a:cubicBezTo>
                      <a:pt x="24690" y="10365"/>
                      <a:pt x="24689" y="10365"/>
                      <a:pt x="24688" y="10365"/>
                    </a:cubicBezTo>
                    <a:cubicBezTo>
                      <a:pt x="24110" y="10285"/>
                      <a:pt x="23441" y="9930"/>
                      <a:pt x="23129" y="9391"/>
                    </a:cubicBezTo>
                    <a:cubicBezTo>
                      <a:pt x="23046" y="9607"/>
                      <a:pt x="22964" y="9825"/>
                      <a:pt x="22879" y="10043"/>
                    </a:cubicBezTo>
                    <a:cubicBezTo>
                      <a:pt x="22491" y="11021"/>
                      <a:pt x="22046" y="11968"/>
                      <a:pt x="21593" y="12915"/>
                    </a:cubicBezTo>
                    <a:cubicBezTo>
                      <a:pt x="21835" y="12998"/>
                      <a:pt x="22057" y="13175"/>
                      <a:pt x="22270" y="13308"/>
                    </a:cubicBezTo>
                    <a:cubicBezTo>
                      <a:pt x="22502" y="13452"/>
                      <a:pt x="22731" y="13602"/>
                      <a:pt x="22955" y="13763"/>
                    </a:cubicBezTo>
                    <a:cubicBezTo>
                      <a:pt x="23009" y="13801"/>
                      <a:pt x="22978" y="13882"/>
                      <a:pt x="22924" y="13882"/>
                    </a:cubicBezTo>
                    <a:cubicBezTo>
                      <a:pt x="22914" y="13882"/>
                      <a:pt x="22902" y="13879"/>
                      <a:pt x="22890" y="13872"/>
                    </a:cubicBezTo>
                    <a:cubicBezTo>
                      <a:pt x="22624" y="13715"/>
                      <a:pt x="22353" y="13571"/>
                      <a:pt x="22075" y="13434"/>
                    </a:cubicBezTo>
                    <a:cubicBezTo>
                      <a:pt x="21883" y="13338"/>
                      <a:pt x="21665" y="13255"/>
                      <a:pt x="21495" y="13118"/>
                    </a:cubicBezTo>
                    <a:cubicBezTo>
                      <a:pt x="21135" y="13866"/>
                      <a:pt x="20773" y="14611"/>
                      <a:pt x="20431" y="15369"/>
                    </a:cubicBezTo>
                    <a:cubicBezTo>
                      <a:pt x="20338" y="15576"/>
                      <a:pt x="19880" y="16583"/>
                      <a:pt x="19444" y="16808"/>
                    </a:cubicBezTo>
                    <a:cubicBezTo>
                      <a:pt x="19596" y="16954"/>
                      <a:pt x="19749" y="17095"/>
                      <a:pt x="19930" y="17207"/>
                    </a:cubicBezTo>
                    <a:cubicBezTo>
                      <a:pt x="20272" y="17416"/>
                      <a:pt x="20608" y="17570"/>
                      <a:pt x="21006" y="17642"/>
                    </a:cubicBezTo>
                    <a:cubicBezTo>
                      <a:pt x="21033" y="17645"/>
                      <a:pt x="21026" y="17690"/>
                      <a:pt x="20998" y="17690"/>
                    </a:cubicBezTo>
                    <a:cubicBezTo>
                      <a:pt x="20294" y="17655"/>
                      <a:pt x="19564" y="17340"/>
                      <a:pt x="19104" y="16790"/>
                    </a:cubicBezTo>
                    <a:cubicBezTo>
                      <a:pt x="19043" y="16742"/>
                      <a:pt x="18984" y="16664"/>
                      <a:pt x="18930" y="16551"/>
                    </a:cubicBezTo>
                    <a:cubicBezTo>
                      <a:pt x="18930" y="16551"/>
                      <a:pt x="18930" y="16551"/>
                      <a:pt x="18930" y="16549"/>
                    </a:cubicBezTo>
                    <a:cubicBezTo>
                      <a:pt x="18928" y="16549"/>
                      <a:pt x="18928" y="16548"/>
                      <a:pt x="18928" y="16546"/>
                    </a:cubicBezTo>
                    <a:cubicBezTo>
                      <a:pt x="18925" y="16540"/>
                      <a:pt x="18921" y="16535"/>
                      <a:pt x="18919" y="16527"/>
                    </a:cubicBezTo>
                    <a:cubicBezTo>
                      <a:pt x="18448" y="15481"/>
                      <a:pt x="18381" y="14162"/>
                      <a:pt x="18186" y="13038"/>
                    </a:cubicBezTo>
                    <a:cubicBezTo>
                      <a:pt x="17958" y="11728"/>
                      <a:pt x="17742" y="10416"/>
                      <a:pt x="17589" y="9097"/>
                    </a:cubicBezTo>
                    <a:cubicBezTo>
                      <a:pt x="17324" y="6844"/>
                      <a:pt x="17286" y="4666"/>
                      <a:pt x="17445" y="2413"/>
                    </a:cubicBezTo>
                    <a:cubicBezTo>
                      <a:pt x="17477" y="1966"/>
                      <a:pt x="17702" y="1"/>
                      <a:pt x="16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56"/>
              <p:cNvSpPr/>
              <p:nvPr/>
            </p:nvSpPr>
            <p:spPr>
              <a:xfrm>
                <a:off x="2064750" y="2678925"/>
                <a:ext cx="34525" cy="33425"/>
              </a:xfrm>
              <a:custGeom>
                <a:rect b="b" l="l" r="r" t="t"/>
                <a:pathLst>
                  <a:path extrusionOk="0" h="1337" w="1381">
                    <a:moveTo>
                      <a:pt x="148" y="1"/>
                    </a:moveTo>
                    <a:cubicBezTo>
                      <a:pt x="141" y="47"/>
                      <a:pt x="133" y="95"/>
                      <a:pt x="126" y="139"/>
                    </a:cubicBezTo>
                    <a:cubicBezTo>
                      <a:pt x="80" y="420"/>
                      <a:pt x="0" y="912"/>
                      <a:pt x="58" y="1309"/>
                    </a:cubicBezTo>
                    <a:cubicBezTo>
                      <a:pt x="147" y="1327"/>
                      <a:pt x="233" y="1337"/>
                      <a:pt x="317" y="1337"/>
                    </a:cubicBezTo>
                    <a:cubicBezTo>
                      <a:pt x="552" y="1337"/>
                      <a:pt x="764" y="1258"/>
                      <a:pt x="950" y="1047"/>
                    </a:cubicBezTo>
                    <a:cubicBezTo>
                      <a:pt x="1161" y="808"/>
                      <a:pt x="1312" y="527"/>
                      <a:pt x="1381" y="217"/>
                    </a:cubicBezTo>
                    <a:cubicBezTo>
                      <a:pt x="1133" y="191"/>
                      <a:pt x="887" y="163"/>
                      <a:pt x="645" y="115"/>
                    </a:cubicBezTo>
                    <a:cubicBezTo>
                      <a:pt x="486" y="84"/>
                      <a:pt x="309" y="56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56"/>
              <p:cNvSpPr/>
              <p:nvPr/>
            </p:nvSpPr>
            <p:spPr>
              <a:xfrm>
                <a:off x="2056475" y="2117075"/>
                <a:ext cx="770700" cy="1001175"/>
              </a:xfrm>
              <a:custGeom>
                <a:rect b="b" l="l" r="r" t="t"/>
                <a:pathLst>
                  <a:path extrusionOk="0" h="40047" w="30828">
                    <a:moveTo>
                      <a:pt x="8625" y="19149"/>
                    </a:moveTo>
                    <a:cubicBezTo>
                      <a:pt x="8740" y="19422"/>
                      <a:pt x="8876" y="19651"/>
                      <a:pt x="9033" y="19843"/>
                    </a:cubicBezTo>
                    <a:cubicBezTo>
                      <a:pt x="9420" y="20767"/>
                      <a:pt x="9558" y="21774"/>
                      <a:pt x="9876" y="22724"/>
                    </a:cubicBezTo>
                    <a:cubicBezTo>
                      <a:pt x="9948" y="22942"/>
                      <a:pt x="10029" y="23144"/>
                      <a:pt x="10107" y="23336"/>
                    </a:cubicBezTo>
                    <a:cubicBezTo>
                      <a:pt x="9845" y="23308"/>
                      <a:pt x="9581" y="23301"/>
                      <a:pt x="9318" y="23301"/>
                    </a:cubicBezTo>
                    <a:cubicBezTo>
                      <a:pt x="9002" y="23301"/>
                      <a:pt x="8686" y="23312"/>
                      <a:pt x="8372" y="23312"/>
                    </a:cubicBezTo>
                    <a:cubicBezTo>
                      <a:pt x="7859" y="23312"/>
                      <a:pt x="7351" y="23283"/>
                      <a:pt x="6853" y="23133"/>
                    </a:cubicBezTo>
                    <a:cubicBezTo>
                      <a:pt x="5731" y="22794"/>
                      <a:pt x="4796" y="22205"/>
                      <a:pt x="3637" y="21991"/>
                    </a:cubicBezTo>
                    <a:cubicBezTo>
                      <a:pt x="3676" y="21858"/>
                      <a:pt x="3708" y="21725"/>
                      <a:pt x="3728" y="21593"/>
                    </a:cubicBezTo>
                    <a:cubicBezTo>
                      <a:pt x="3733" y="21595"/>
                      <a:pt x="3739" y="21595"/>
                      <a:pt x="3744" y="21595"/>
                    </a:cubicBezTo>
                    <a:cubicBezTo>
                      <a:pt x="3755" y="21595"/>
                      <a:pt x="3766" y="21593"/>
                      <a:pt x="3778" y="21590"/>
                    </a:cubicBezTo>
                    <a:cubicBezTo>
                      <a:pt x="4776" y="21263"/>
                      <a:pt x="5378" y="20527"/>
                      <a:pt x="5729" y="19655"/>
                    </a:cubicBezTo>
                    <a:cubicBezTo>
                      <a:pt x="5984" y="19737"/>
                      <a:pt x="6264" y="19774"/>
                      <a:pt x="6551" y="19774"/>
                    </a:cubicBezTo>
                    <a:cubicBezTo>
                      <a:pt x="7283" y="19774"/>
                      <a:pt x="8066" y="19530"/>
                      <a:pt x="8625" y="19149"/>
                    </a:cubicBezTo>
                    <a:close/>
                    <a:moveTo>
                      <a:pt x="17240" y="1"/>
                    </a:moveTo>
                    <a:cubicBezTo>
                      <a:pt x="16966" y="1"/>
                      <a:pt x="16653" y="126"/>
                      <a:pt x="16323" y="394"/>
                    </a:cubicBezTo>
                    <a:cubicBezTo>
                      <a:pt x="15126" y="1364"/>
                      <a:pt x="14900" y="3445"/>
                      <a:pt x="14806" y="4868"/>
                    </a:cubicBezTo>
                    <a:cubicBezTo>
                      <a:pt x="14679" y="6777"/>
                      <a:pt x="14803" y="8697"/>
                      <a:pt x="14871" y="10606"/>
                    </a:cubicBezTo>
                    <a:cubicBezTo>
                      <a:pt x="14902" y="11509"/>
                      <a:pt x="14921" y="12413"/>
                      <a:pt x="14910" y="13318"/>
                    </a:cubicBezTo>
                    <a:cubicBezTo>
                      <a:pt x="14904" y="13716"/>
                      <a:pt x="14891" y="14067"/>
                      <a:pt x="14817" y="14388"/>
                    </a:cubicBezTo>
                    <a:cubicBezTo>
                      <a:pt x="13797" y="13348"/>
                      <a:pt x="12903" y="12200"/>
                      <a:pt x="11872" y="11169"/>
                    </a:cubicBezTo>
                    <a:cubicBezTo>
                      <a:pt x="10467" y="9765"/>
                      <a:pt x="8996" y="8529"/>
                      <a:pt x="7816" y="6917"/>
                    </a:cubicBezTo>
                    <a:cubicBezTo>
                      <a:pt x="7304" y="6219"/>
                      <a:pt x="6686" y="5603"/>
                      <a:pt x="6156" y="4918"/>
                    </a:cubicBezTo>
                    <a:cubicBezTo>
                      <a:pt x="5644" y="4252"/>
                      <a:pt x="5337" y="3449"/>
                      <a:pt x="4820" y="2789"/>
                    </a:cubicBezTo>
                    <a:cubicBezTo>
                      <a:pt x="4556" y="2452"/>
                      <a:pt x="3957" y="1799"/>
                      <a:pt x="3409" y="1799"/>
                    </a:cubicBezTo>
                    <a:cubicBezTo>
                      <a:pt x="3261" y="1799"/>
                      <a:pt x="3118" y="1846"/>
                      <a:pt x="2985" y="1959"/>
                    </a:cubicBezTo>
                    <a:cubicBezTo>
                      <a:pt x="2420" y="2442"/>
                      <a:pt x="2455" y="3365"/>
                      <a:pt x="2516" y="4034"/>
                    </a:cubicBezTo>
                    <a:cubicBezTo>
                      <a:pt x="2632" y="5343"/>
                      <a:pt x="3421" y="6461"/>
                      <a:pt x="4098" y="7544"/>
                    </a:cubicBezTo>
                    <a:cubicBezTo>
                      <a:pt x="5724" y="10147"/>
                      <a:pt x="7622" y="12661"/>
                      <a:pt x="9551" y="15083"/>
                    </a:cubicBezTo>
                    <a:cubicBezTo>
                      <a:pt x="9057" y="15273"/>
                      <a:pt x="8547" y="15330"/>
                      <a:pt x="8030" y="15330"/>
                    </a:cubicBezTo>
                    <a:cubicBezTo>
                      <a:pt x="7262" y="15330"/>
                      <a:pt x="6478" y="15205"/>
                      <a:pt x="5710" y="15205"/>
                    </a:cubicBezTo>
                    <a:cubicBezTo>
                      <a:pt x="5681" y="15205"/>
                      <a:pt x="5653" y="15205"/>
                      <a:pt x="5624" y="15205"/>
                    </a:cubicBezTo>
                    <a:cubicBezTo>
                      <a:pt x="4534" y="15220"/>
                      <a:pt x="3780" y="15804"/>
                      <a:pt x="3066" y="16571"/>
                    </a:cubicBezTo>
                    <a:cubicBezTo>
                      <a:pt x="2384" y="17306"/>
                      <a:pt x="1712" y="18095"/>
                      <a:pt x="1106" y="18895"/>
                    </a:cubicBezTo>
                    <a:cubicBezTo>
                      <a:pt x="1047" y="18975"/>
                      <a:pt x="993" y="19058"/>
                      <a:pt x="941" y="19145"/>
                    </a:cubicBezTo>
                    <a:cubicBezTo>
                      <a:pt x="890" y="19163"/>
                      <a:pt x="869" y="19211"/>
                      <a:pt x="878" y="19258"/>
                    </a:cubicBezTo>
                    <a:cubicBezTo>
                      <a:pt x="799" y="19405"/>
                      <a:pt x="731" y="19561"/>
                      <a:pt x="673" y="19723"/>
                    </a:cubicBezTo>
                    <a:cubicBezTo>
                      <a:pt x="657" y="19744"/>
                      <a:pt x="649" y="19769"/>
                      <a:pt x="649" y="19793"/>
                    </a:cubicBezTo>
                    <a:cubicBezTo>
                      <a:pt x="354" y="20662"/>
                      <a:pt x="304" y="21689"/>
                      <a:pt x="145" y="22528"/>
                    </a:cubicBezTo>
                    <a:cubicBezTo>
                      <a:pt x="1" y="23292"/>
                      <a:pt x="9" y="24750"/>
                      <a:pt x="928" y="24750"/>
                    </a:cubicBezTo>
                    <a:cubicBezTo>
                      <a:pt x="1092" y="24750"/>
                      <a:pt x="1285" y="24704"/>
                      <a:pt x="1512" y="24598"/>
                    </a:cubicBezTo>
                    <a:cubicBezTo>
                      <a:pt x="1623" y="24546"/>
                      <a:pt x="1736" y="24478"/>
                      <a:pt x="1850" y="24402"/>
                    </a:cubicBezTo>
                    <a:cubicBezTo>
                      <a:pt x="2381" y="25529"/>
                      <a:pt x="3789" y="26274"/>
                      <a:pt x="4875" y="26710"/>
                    </a:cubicBezTo>
                    <a:cubicBezTo>
                      <a:pt x="6716" y="27451"/>
                      <a:pt x="8784" y="27193"/>
                      <a:pt x="10645" y="27934"/>
                    </a:cubicBezTo>
                    <a:cubicBezTo>
                      <a:pt x="11123" y="28449"/>
                      <a:pt x="11646" y="28919"/>
                      <a:pt x="12252" y="29299"/>
                    </a:cubicBezTo>
                    <a:cubicBezTo>
                      <a:pt x="13293" y="29955"/>
                      <a:pt x="14501" y="30011"/>
                      <a:pt x="15645" y="30371"/>
                    </a:cubicBezTo>
                    <a:cubicBezTo>
                      <a:pt x="15972" y="30474"/>
                      <a:pt x="16769" y="30800"/>
                      <a:pt x="17624" y="31045"/>
                    </a:cubicBezTo>
                    <a:cubicBezTo>
                      <a:pt x="19962" y="33261"/>
                      <a:pt x="19620" y="37278"/>
                      <a:pt x="22346" y="39252"/>
                    </a:cubicBezTo>
                    <a:cubicBezTo>
                      <a:pt x="23099" y="39797"/>
                      <a:pt x="24066" y="40046"/>
                      <a:pt x="25028" y="40046"/>
                    </a:cubicBezTo>
                    <a:cubicBezTo>
                      <a:pt x="25734" y="40046"/>
                      <a:pt x="26437" y="39912"/>
                      <a:pt x="27052" y="39660"/>
                    </a:cubicBezTo>
                    <a:cubicBezTo>
                      <a:pt x="28461" y="39086"/>
                      <a:pt x="29423" y="37789"/>
                      <a:pt x="30005" y="36432"/>
                    </a:cubicBezTo>
                    <a:cubicBezTo>
                      <a:pt x="30588" y="35081"/>
                      <a:pt x="30828" y="33479"/>
                      <a:pt x="30606" y="32021"/>
                    </a:cubicBezTo>
                    <a:lnTo>
                      <a:pt x="30606" y="32021"/>
                    </a:lnTo>
                    <a:lnTo>
                      <a:pt x="30606" y="32023"/>
                    </a:lnTo>
                    <a:cubicBezTo>
                      <a:pt x="30307" y="30070"/>
                      <a:pt x="28906" y="28492"/>
                      <a:pt x="27675" y="27028"/>
                    </a:cubicBezTo>
                    <a:cubicBezTo>
                      <a:pt x="26979" y="26200"/>
                      <a:pt x="26302" y="25369"/>
                      <a:pt x="25635" y="24517"/>
                    </a:cubicBezTo>
                    <a:cubicBezTo>
                      <a:pt x="24707" y="23327"/>
                      <a:pt x="23397" y="22009"/>
                      <a:pt x="23074" y="20488"/>
                    </a:cubicBezTo>
                    <a:cubicBezTo>
                      <a:pt x="22568" y="18095"/>
                      <a:pt x="24260" y="15464"/>
                      <a:pt x="25251" y="13407"/>
                    </a:cubicBezTo>
                    <a:cubicBezTo>
                      <a:pt x="25774" y="12319"/>
                      <a:pt x="26147" y="11182"/>
                      <a:pt x="26594" y="10062"/>
                    </a:cubicBezTo>
                    <a:cubicBezTo>
                      <a:pt x="26967" y="9127"/>
                      <a:pt x="27644" y="8318"/>
                      <a:pt x="27732" y="7285"/>
                    </a:cubicBezTo>
                    <a:cubicBezTo>
                      <a:pt x="27769" y="6840"/>
                      <a:pt x="27429" y="6261"/>
                      <a:pt x="26947" y="6230"/>
                    </a:cubicBezTo>
                    <a:cubicBezTo>
                      <a:pt x="26915" y="6228"/>
                      <a:pt x="26883" y="6227"/>
                      <a:pt x="26852" y="6227"/>
                    </a:cubicBezTo>
                    <a:cubicBezTo>
                      <a:pt x="26036" y="6227"/>
                      <a:pt x="25395" y="6923"/>
                      <a:pt x="24791" y="7396"/>
                    </a:cubicBezTo>
                    <a:cubicBezTo>
                      <a:pt x="23885" y="8107"/>
                      <a:pt x="23536" y="8870"/>
                      <a:pt x="23129" y="9920"/>
                    </a:cubicBezTo>
                    <a:cubicBezTo>
                      <a:pt x="22628" y="11206"/>
                      <a:pt x="22043" y="12402"/>
                      <a:pt x="21407" y="13620"/>
                    </a:cubicBezTo>
                    <a:cubicBezTo>
                      <a:pt x="21065" y="14272"/>
                      <a:pt x="20821" y="14978"/>
                      <a:pt x="20518" y="15647"/>
                    </a:cubicBezTo>
                    <a:cubicBezTo>
                      <a:pt x="20383" y="15948"/>
                      <a:pt x="20232" y="16242"/>
                      <a:pt x="20052" y="16519"/>
                    </a:cubicBezTo>
                    <a:cubicBezTo>
                      <a:pt x="19971" y="16643"/>
                      <a:pt x="19898" y="16695"/>
                      <a:pt x="19831" y="16695"/>
                    </a:cubicBezTo>
                    <a:cubicBezTo>
                      <a:pt x="19507" y="16695"/>
                      <a:pt x="19347" y="15463"/>
                      <a:pt x="19315" y="15290"/>
                    </a:cubicBezTo>
                    <a:cubicBezTo>
                      <a:pt x="18748" y="12267"/>
                      <a:pt x="18223" y="9231"/>
                      <a:pt x="18081" y="6152"/>
                    </a:cubicBezTo>
                    <a:cubicBezTo>
                      <a:pt x="18005" y="4509"/>
                      <a:pt x="18432" y="2772"/>
                      <a:pt x="18206" y="1152"/>
                    </a:cubicBezTo>
                    <a:cubicBezTo>
                      <a:pt x="18105" y="418"/>
                      <a:pt x="17738" y="1"/>
                      <a:pt x="17240" y="1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56"/>
              <p:cNvSpPr/>
              <p:nvPr/>
            </p:nvSpPr>
            <p:spPr>
              <a:xfrm>
                <a:off x="2056475" y="2117075"/>
                <a:ext cx="770700" cy="1001175"/>
              </a:xfrm>
              <a:custGeom>
                <a:rect b="b" l="l" r="r" t="t"/>
                <a:pathLst>
                  <a:path extrusionOk="0" h="40047" w="30828">
                    <a:moveTo>
                      <a:pt x="8625" y="19149"/>
                    </a:moveTo>
                    <a:cubicBezTo>
                      <a:pt x="8740" y="19422"/>
                      <a:pt x="8876" y="19651"/>
                      <a:pt x="9033" y="19843"/>
                    </a:cubicBezTo>
                    <a:cubicBezTo>
                      <a:pt x="9420" y="20769"/>
                      <a:pt x="9558" y="21774"/>
                      <a:pt x="9876" y="22724"/>
                    </a:cubicBezTo>
                    <a:cubicBezTo>
                      <a:pt x="9948" y="22942"/>
                      <a:pt x="10029" y="23144"/>
                      <a:pt x="10107" y="23336"/>
                    </a:cubicBezTo>
                    <a:cubicBezTo>
                      <a:pt x="9845" y="23308"/>
                      <a:pt x="9581" y="23301"/>
                      <a:pt x="9318" y="23301"/>
                    </a:cubicBezTo>
                    <a:cubicBezTo>
                      <a:pt x="9002" y="23301"/>
                      <a:pt x="8686" y="23312"/>
                      <a:pt x="8372" y="23312"/>
                    </a:cubicBezTo>
                    <a:cubicBezTo>
                      <a:pt x="7859" y="23312"/>
                      <a:pt x="7351" y="23283"/>
                      <a:pt x="6853" y="23133"/>
                    </a:cubicBezTo>
                    <a:cubicBezTo>
                      <a:pt x="5731" y="22794"/>
                      <a:pt x="4796" y="22205"/>
                      <a:pt x="3636" y="21991"/>
                    </a:cubicBezTo>
                    <a:lnTo>
                      <a:pt x="3637" y="21991"/>
                    </a:lnTo>
                    <a:cubicBezTo>
                      <a:pt x="3676" y="21858"/>
                      <a:pt x="3708" y="21725"/>
                      <a:pt x="3728" y="21595"/>
                    </a:cubicBezTo>
                    <a:cubicBezTo>
                      <a:pt x="3732" y="21596"/>
                      <a:pt x="3735" y="21596"/>
                      <a:pt x="3739" y="21596"/>
                    </a:cubicBezTo>
                    <a:cubicBezTo>
                      <a:pt x="3751" y="21596"/>
                      <a:pt x="3764" y="21594"/>
                      <a:pt x="3778" y="21590"/>
                    </a:cubicBezTo>
                    <a:cubicBezTo>
                      <a:pt x="4776" y="21263"/>
                      <a:pt x="5378" y="20527"/>
                      <a:pt x="5729" y="19655"/>
                    </a:cubicBezTo>
                    <a:cubicBezTo>
                      <a:pt x="5984" y="19737"/>
                      <a:pt x="6264" y="19775"/>
                      <a:pt x="6551" y="19775"/>
                    </a:cubicBezTo>
                    <a:cubicBezTo>
                      <a:pt x="7284" y="19775"/>
                      <a:pt x="8066" y="19529"/>
                      <a:pt x="8625" y="19149"/>
                    </a:cubicBezTo>
                    <a:close/>
                    <a:moveTo>
                      <a:pt x="479" y="22475"/>
                    </a:moveTo>
                    <a:cubicBezTo>
                      <a:pt x="640" y="22530"/>
                      <a:pt x="817" y="22560"/>
                      <a:pt x="976" y="22589"/>
                    </a:cubicBezTo>
                    <a:cubicBezTo>
                      <a:pt x="1218" y="22637"/>
                      <a:pt x="1464" y="22665"/>
                      <a:pt x="1710" y="22691"/>
                    </a:cubicBezTo>
                    <a:cubicBezTo>
                      <a:pt x="1643" y="23001"/>
                      <a:pt x="1492" y="23282"/>
                      <a:pt x="1281" y="23523"/>
                    </a:cubicBezTo>
                    <a:cubicBezTo>
                      <a:pt x="1094" y="23734"/>
                      <a:pt x="881" y="23812"/>
                      <a:pt x="646" y="23812"/>
                    </a:cubicBezTo>
                    <a:cubicBezTo>
                      <a:pt x="563" y="23812"/>
                      <a:pt x="477" y="23802"/>
                      <a:pt x="389" y="23785"/>
                    </a:cubicBezTo>
                    <a:cubicBezTo>
                      <a:pt x="331" y="23386"/>
                      <a:pt x="409" y="22894"/>
                      <a:pt x="457" y="22615"/>
                    </a:cubicBezTo>
                    <a:cubicBezTo>
                      <a:pt x="464" y="22569"/>
                      <a:pt x="472" y="22521"/>
                      <a:pt x="479" y="22475"/>
                    </a:cubicBezTo>
                    <a:close/>
                    <a:moveTo>
                      <a:pt x="17361" y="268"/>
                    </a:moveTo>
                    <a:cubicBezTo>
                      <a:pt x="18146" y="268"/>
                      <a:pt x="17921" y="2233"/>
                      <a:pt x="17890" y="2682"/>
                    </a:cubicBezTo>
                    <a:cubicBezTo>
                      <a:pt x="17730" y="4933"/>
                      <a:pt x="17768" y="7111"/>
                      <a:pt x="18033" y="9364"/>
                    </a:cubicBezTo>
                    <a:cubicBezTo>
                      <a:pt x="18186" y="10683"/>
                      <a:pt x="18402" y="11997"/>
                      <a:pt x="18630" y="13305"/>
                    </a:cubicBezTo>
                    <a:cubicBezTo>
                      <a:pt x="18825" y="14429"/>
                      <a:pt x="18892" y="15748"/>
                      <a:pt x="19363" y="16796"/>
                    </a:cubicBezTo>
                    <a:cubicBezTo>
                      <a:pt x="19367" y="16802"/>
                      <a:pt x="19369" y="16807"/>
                      <a:pt x="19372" y="16815"/>
                    </a:cubicBezTo>
                    <a:cubicBezTo>
                      <a:pt x="19372" y="16815"/>
                      <a:pt x="19372" y="16816"/>
                      <a:pt x="19374" y="16818"/>
                    </a:cubicBezTo>
                    <a:cubicBezTo>
                      <a:pt x="19430" y="16931"/>
                      <a:pt x="19487" y="17009"/>
                      <a:pt x="19548" y="17057"/>
                    </a:cubicBezTo>
                    <a:cubicBezTo>
                      <a:pt x="20008" y="17607"/>
                      <a:pt x="20738" y="17922"/>
                      <a:pt x="21442" y="17957"/>
                    </a:cubicBezTo>
                    <a:cubicBezTo>
                      <a:pt x="21443" y="17957"/>
                      <a:pt x="21443" y="17957"/>
                      <a:pt x="21444" y="17957"/>
                    </a:cubicBezTo>
                    <a:cubicBezTo>
                      <a:pt x="21470" y="17957"/>
                      <a:pt x="21477" y="17912"/>
                      <a:pt x="21450" y="17909"/>
                    </a:cubicBezTo>
                    <a:cubicBezTo>
                      <a:pt x="21054" y="17837"/>
                      <a:pt x="20716" y="17683"/>
                      <a:pt x="20376" y="17474"/>
                    </a:cubicBezTo>
                    <a:cubicBezTo>
                      <a:pt x="20193" y="17362"/>
                      <a:pt x="20040" y="17221"/>
                      <a:pt x="19888" y="17077"/>
                    </a:cubicBezTo>
                    <a:cubicBezTo>
                      <a:pt x="20324" y="16850"/>
                      <a:pt x="20782" y="15843"/>
                      <a:pt x="20875" y="15636"/>
                    </a:cubicBezTo>
                    <a:cubicBezTo>
                      <a:pt x="21217" y="14878"/>
                      <a:pt x="21579" y="14133"/>
                      <a:pt x="21939" y="13385"/>
                    </a:cubicBezTo>
                    <a:cubicBezTo>
                      <a:pt x="22109" y="13522"/>
                      <a:pt x="22327" y="13605"/>
                      <a:pt x="22521" y="13701"/>
                    </a:cubicBezTo>
                    <a:cubicBezTo>
                      <a:pt x="22797" y="13839"/>
                      <a:pt x="23068" y="13982"/>
                      <a:pt x="23334" y="14141"/>
                    </a:cubicBezTo>
                    <a:cubicBezTo>
                      <a:pt x="23346" y="14147"/>
                      <a:pt x="23357" y="14150"/>
                      <a:pt x="23367" y="14150"/>
                    </a:cubicBezTo>
                    <a:cubicBezTo>
                      <a:pt x="23422" y="14150"/>
                      <a:pt x="23453" y="14069"/>
                      <a:pt x="23399" y="14030"/>
                    </a:cubicBezTo>
                    <a:cubicBezTo>
                      <a:pt x="23175" y="13869"/>
                      <a:pt x="22946" y="13719"/>
                      <a:pt x="22714" y="13575"/>
                    </a:cubicBezTo>
                    <a:cubicBezTo>
                      <a:pt x="22503" y="13442"/>
                      <a:pt x="22279" y="13265"/>
                      <a:pt x="22037" y="13183"/>
                    </a:cubicBezTo>
                    <a:cubicBezTo>
                      <a:pt x="22490" y="12237"/>
                      <a:pt x="22935" y="11288"/>
                      <a:pt x="23323" y="10310"/>
                    </a:cubicBezTo>
                    <a:cubicBezTo>
                      <a:pt x="23408" y="10094"/>
                      <a:pt x="23490" y="9876"/>
                      <a:pt x="23573" y="9659"/>
                    </a:cubicBezTo>
                    <a:cubicBezTo>
                      <a:pt x="23885" y="10197"/>
                      <a:pt x="24554" y="10554"/>
                      <a:pt x="25132" y="10632"/>
                    </a:cubicBezTo>
                    <a:cubicBezTo>
                      <a:pt x="25133" y="10632"/>
                      <a:pt x="25134" y="10632"/>
                      <a:pt x="25134" y="10632"/>
                    </a:cubicBezTo>
                    <a:cubicBezTo>
                      <a:pt x="25146" y="10632"/>
                      <a:pt x="25150" y="10617"/>
                      <a:pt x="25138" y="10613"/>
                    </a:cubicBezTo>
                    <a:cubicBezTo>
                      <a:pt x="24789" y="10486"/>
                      <a:pt x="24465" y="10277"/>
                      <a:pt x="24186" y="10031"/>
                    </a:cubicBezTo>
                    <a:cubicBezTo>
                      <a:pt x="23963" y="9835"/>
                      <a:pt x="23831" y="9599"/>
                      <a:pt x="23697" y="9349"/>
                    </a:cubicBezTo>
                    <a:cubicBezTo>
                      <a:pt x="23868" y="8939"/>
                      <a:pt x="24068" y="8543"/>
                      <a:pt x="24367" y="8196"/>
                    </a:cubicBezTo>
                    <a:cubicBezTo>
                      <a:pt x="24744" y="7756"/>
                      <a:pt x="25243" y="7412"/>
                      <a:pt x="25696" y="7059"/>
                    </a:cubicBezTo>
                    <a:cubicBezTo>
                      <a:pt x="25992" y="6828"/>
                      <a:pt x="26245" y="6622"/>
                      <a:pt x="26609" y="6507"/>
                    </a:cubicBezTo>
                    <a:cubicBezTo>
                      <a:pt x="26739" y="6467"/>
                      <a:pt x="26851" y="6448"/>
                      <a:pt x="26947" y="6448"/>
                    </a:cubicBezTo>
                    <a:cubicBezTo>
                      <a:pt x="27713" y="6448"/>
                      <a:pt x="27488" y="7596"/>
                      <a:pt x="27400" y="7941"/>
                    </a:cubicBezTo>
                    <a:cubicBezTo>
                      <a:pt x="27246" y="8540"/>
                      <a:pt x="26912" y="9122"/>
                      <a:pt x="26622" y="9669"/>
                    </a:cubicBezTo>
                    <a:cubicBezTo>
                      <a:pt x="26005" y="10826"/>
                      <a:pt x="25565" y="12078"/>
                      <a:pt x="25003" y="13263"/>
                    </a:cubicBezTo>
                    <a:cubicBezTo>
                      <a:pt x="24530" y="14265"/>
                      <a:pt x="24020" y="15246"/>
                      <a:pt x="23586" y="16268"/>
                    </a:cubicBezTo>
                    <a:cubicBezTo>
                      <a:pt x="22813" y="18079"/>
                      <a:pt x="22277" y="20104"/>
                      <a:pt x="23340" y="21895"/>
                    </a:cubicBezTo>
                    <a:cubicBezTo>
                      <a:pt x="24574" y="23975"/>
                      <a:pt x="26280" y="25816"/>
                      <a:pt x="27823" y="27671"/>
                    </a:cubicBezTo>
                    <a:cubicBezTo>
                      <a:pt x="29259" y="29397"/>
                      <a:pt x="30432" y="31079"/>
                      <a:pt x="30368" y="33396"/>
                    </a:cubicBezTo>
                    <a:cubicBezTo>
                      <a:pt x="30316" y="35220"/>
                      <a:pt x="29632" y="37101"/>
                      <a:pt x="28350" y="38415"/>
                    </a:cubicBezTo>
                    <a:cubicBezTo>
                      <a:pt x="27489" y="39298"/>
                      <a:pt x="26292" y="39736"/>
                      <a:pt x="25088" y="39736"/>
                    </a:cubicBezTo>
                    <a:cubicBezTo>
                      <a:pt x="24247" y="39736"/>
                      <a:pt x="23402" y="39523"/>
                      <a:pt x="22667" y="39097"/>
                    </a:cubicBezTo>
                    <a:cubicBezTo>
                      <a:pt x="19796" y="37434"/>
                      <a:pt x="20258" y="33178"/>
                      <a:pt x="17839" y="31105"/>
                    </a:cubicBezTo>
                    <a:lnTo>
                      <a:pt x="17839" y="31105"/>
                    </a:lnTo>
                    <a:cubicBezTo>
                      <a:pt x="18353" y="31243"/>
                      <a:pt x="18878" y="31344"/>
                      <a:pt x="19325" y="31344"/>
                    </a:cubicBezTo>
                    <a:cubicBezTo>
                      <a:pt x="19960" y="31344"/>
                      <a:pt x="20440" y="31140"/>
                      <a:pt x="20514" y="30550"/>
                    </a:cubicBezTo>
                    <a:cubicBezTo>
                      <a:pt x="20521" y="30504"/>
                      <a:pt x="20482" y="30479"/>
                      <a:pt x="20443" y="30479"/>
                    </a:cubicBezTo>
                    <a:cubicBezTo>
                      <a:pt x="20417" y="30479"/>
                      <a:pt x="20391" y="30490"/>
                      <a:pt x="20378" y="30513"/>
                    </a:cubicBezTo>
                    <a:cubicBezTo>
                      <a:pt x="20154" y="30896"/>
                      <a:pt x="19731" y="31038"/>
                      <a:pt x="19215" y="31038"/>
                    </a:cubicBezTo>
                    <a:cubicBezTo>
                      <a:pt x="17928" y="31038"/>
                      <a:pt x="16063" y="30157"/>
                      <a:pt x="15281" y="29939"/>
                    </a:cubicBezTo>
                    <a:cubicBezTo>
                      <a:pt x="14276" y="29656"/>
                      <a:pt x="13335" y="29573"/>
                      <a:pt x="12404" y="29040"/>
                    </a:cubicBezTo>
                    <a:cubicBezTo>
                      <a:pt x="11371" y="28451"/>
                      <a:pt x="10569" y="27466"/>
                      <a:pt x="9689" y="26683"/>
                    </a:cubicBezTo>
                    <a:cubicBezTo>
                      <a:pt x="9684" y="26678"/>
                      <a:pt x="9677" y="26676"/>
                      <a:pt x="9670" y="26676"/>
                    </a:cubicBezTo>
                    <a:cubicBezTo>
                      <a:pt x="9649" y="26676"/>
                      <a:pt x="9628" y="26697"/>
                      <a:pt x="9643" y="26719"/>
                    </a:cubicBezTo>
                    <a:cubicBezTo>
                      <a:pt x="9907" y="27071"/>
                      <a:pt x="10179" y="27412"/>
                      <a:pt x="10467" y="27738"/>
                    </a:cubicBezTo>
                    <a:cubicBezTo>
                      <a:pt x="8991" y="26967"/>
                      <a:pt x="7374" y="27026"/>
                      <a:pt x="5761" y="26673"/>
                    </a:cubicBezTo>
                    <a:cubicBezTo>
                      <a:pt x="5095" y="26527"/>
                      <a:pt x="4467" y="26235"/>
                      <a:pt x="3878" y="25901"/>
                    </a:cubicBezTo>
                    <a:cubicBezTo>
                      <a:pt x="3116" y="25472"/>
                      <a:pt x="2630" y="24853"/>
                      <a:pt x="2028" y="24275"/>
                    </a:cubicBezTo>
                    <a:cubicBezTo>
                      <a:pt x="2665" y="23787"/>
                      <a:pt x="3286" y="22985"/>
                      <a:pt x="3580" y="22170"/>
                    </a:cubicBezTo>
                    <a:cubicBezTo>
                      <a:pt x="4602" y="22599"/>
                      <a:pt x="5646" y="22983"/>
                      <a:pt x="6674" y="23402"/>
                    </a:cubicBezTo>
                    <a:cubicBezTo>
                      <a:pt x="6766" y="23687"/>
                      <a:pt x="6905" y="23916"/>
                      <a:pt x="6919" y="24236"/>
                    </a:cubicBezTo>
                    <a:cubicBezTo>
                      <a:pt x="6938" y="24613"/>
                      <a:pt x="6814" y="25053"/>
                      <a:pt x="6651" y="25385"/>
                    </a:cubicBezTo>
                    <a:cubicBezTo>
                      <a:pt x="6644" y="25402"/>
                      <a:pt x="6655" y="25415"/>
                      <a:pt x="6668" y="25415"/>
                    </a:cubicBezTo>
                    <a:cubicBezTo>
                      <a:pt x="6674" y="25415"/>
                      <a:pt x="6680" y="25412"/>
                      <a:pt x="6685" y="25406"/>
                    </a:cubicBezTo>
                    <a:cubicBezTo>
                      <a:pt x="7004" y="24951"/>
                      <a:pt x="7342" y="24097"/>
                      <a:pt x="7045" y="23534"/>
                    </a:cubicBezTo>
                    <a:lnTo>
                      <a:pt x="7045" y="23534"/>
                    </a:lnTo>
                    <a:cubicBezTo>
                      <a:pt x="7370" y="23625"/>
                      <a:pt x="7710" y="23654"/>
                      <a:pt x="8055" y="23654"/>
                    </a:cubicBezTo>
                    <a:cubicBezTo>
                      <a:pt x="8652" y="23654"/>
                      <a:pt x="9266" y="23568"/>
                      <a:pt x="9851" y="23568"/>
                    </a:cubicBezTo>
                    <a:cubicBezTo>
                      <a:pt x="9971" y="23568"/>
                      <a:pt x="10090" y="23571"/>
                      <a:pt x="10207" y="23580"/>
                    </a:cubicBezTo>
                    <a:cubicBezTo>
                      <a:pt x="10510" y="24317"/>
                      <a:pt x="10715" y="24947"/>
                      <a:pt x="10199" y="25884"/>
                    </a:cubicBezTo>
                    <a:cubicBezTo>
                      <a:pt x="10161" y="25954"/>
                      <a:pt x="10226" y="26037"/>
                      <a:pt x="10291" y="26037"/>
                    </a:cubicBezTo>
                    <a:cubicBezTo>
                      <a:pt x="10314" y="26037"/>
                      <a:pt x="10336" y="26027"/>
                      <a:pt x="10355" y="26004"/>
                    </a:cubicBezTo>
                    <a:cubicBezTo>
                      <a:pt x="10920" y="25287"/>
                      <a:pt x="10942" y="24546"/>
                      <a:pt x="10578" y="23713"/>
                    </a:cubicBezTo>
                    <a:cubicBezTo>
                      <a:pt x="10255" y="22972"/>
                      <a:pt x="9946" y="22242"/>
                      <a:pt x="9748" y="21457"/>
                    </a:cubicBezTo>
                    <a:cubicBezTo>
                      <a:pt x="9675" y="21166"/>
                      <a:pt x="9602" y="20902"/>
                      <a:pt x="9510" y="20649"/>
                    </a:cubicBezTo>
                    <a:lnTo>
                      <a:pt x="9510" y="20649"/>
                    </a:lnTo>
                    <a:cubicBezTo>
                      <a:pt x="10323" y="21638"/>
                      <a:pt x="11951" y="21876"/>
                      <a:pt x="13208" y="22011"/>
                    </a:cubicBezTo>
                    <a:cubicBezTo>
                      <a:pt x="13211" y="22011"/>
                      <a:pt x="13214" y="22012"/>
                      <a:pt x="13218" y="22012"/>
                    </a:cubicBezTo>
                    <a:cubicBezTo>
                      <a:pt x="13299" y="22012"/>
                      <a:pt x="13308" y="21879"/>
                      <a:pt x="13228" y="21858"/>
                    </a:cubicBezTo>
                    <a:cubicBezTo>
                      <a:pt x="11872" y="21473"/>
                      <a:pt x="10225" y="21409"/>
                      <a:pt x="9427" y="20226"/>
                    </a:cubicBezTo>
                    <a:lnTo>
                      <a:pt x="9427" y="20226"/>
                    </a:lnTo>
                    <a:cubicBezTo>
                      <a:pt x="10131" y="20762"/>
                      <a:pt x="11090" y="20849"/>
                      <a:pt x="12153" y="20884"/>
                    </a:cubicBezTo>
                    <a:cubicBezTo>
                      <a:pt x="13441" y="20928"/>
                      <a:pt x="14344" y="21385"/>
                      <a:pt x="15252" y="22284"/>
                    </a:cubicBezTo>
                    <a:cubicBezTo>
                      <a:pt x="15965" y="22989"/>
                      <a:pt x="16575" y="23794"/>
                      <a:pt x="17421" y="24352"/>
                    </a:cubicBezTo>
                    <a:cubicBezTo>
                      <a:pt x="17427" y="24356"/>
                      <a:pt x="17434" y="24358"/>
                      <a:pt x="17440" y="24358"/>
                    </a:cubicBezTo>
                    <a:cubicBezTo>
                      <a:pt x="17471" y="24358"/>
                      <a:pt x="17497" y="24314"/>
                      <a:pt x="17467" y="24291"/>
                    </a:cubicBezTo>
                    <a:cubicBezTo>
                      <a:pt x="16251" y="23249"/>
                      <a:pt x="15364" y="21538"/>
                      <a:pt x="13838" y="20906"/>
                    </a:cubicBezTo>
                    <a:cubicBezTo>
                      <a:pt x="13511" y="20771"/>
                      <a:pt x="13167" y="20693"/>
                      <a:pt x="12816" y="20645"/>
                    </a:cubicBezTo>
                    <a:cubicBezTo>
                      <a:pt x="13354" y="20377"/>
                      <a:pt x="13792" y="19793"/>
                      <a:pt x="14165" y="19389"/>
                    </a:cubicBezTo>
                    <a:cubicBezTo>
                      <a:pt x="14177" y="19375"/>
                      <a:pt x="14167" y="19354"/>
                      <a:pt x="14152" y="19354"/>
                    </a:cubicBezTo>
                    <a:cubicBezTo>
                      <a:pt x="14148" y="19354"/>
                      <a:pt x="14145" y="19355"/>
                      <a:pt x="14141" y="19357"/>
                    </a:cubicBezTo>
                    <a:cubicBezTo>
                      <a:pt x="13853" y="19544"/>
                      <a:pt x="13587" y="19760"/>
                      <a:pt x="13324" y="19984"/>
                    </a:cubicBezTo>
                    <a:cubicBezTo>
                      <a:pt x="12905" y="20340"/>
                      <a:pt x="12498" y="20475"/>
                      <a:pt x="11959" y="20536"/>
                    </a:cubicBezTo>
                    <a:cubicBezTo>
                      <a:pt x="11935" y="20538"/>
                      <a:pt x="11916" y="20549"/>
                      <a:pt x="11899" y="20560"/>
                    </a:cubicBezTo>
                    <a:cubicBezTo>
                      <a:pt x="10645" y="20477"/>
                      <a:pt x="9444" y="20413"/>
                      <a:pt x="8828" y="18991"/>
                    </a:cubicBezTo>
                    <a:cubicBezTo>
                      <a:pt x="8924" y="18910"/>
                      <a:pt x="9013" y="18823"/>
                      <a:pt x="9094" y="18729"/>
                    </a:cubicBezTo>
                    <a:cubicBezTo>
                      <a:pt x="9432" y="18711"/>
                      <a:pt x="9771" y="18526"/>
                      <a:pt x="10016" y="18304"/>
                    </a:cubicBezTo>
                    <a:cubicBezTo>
                      <a:pt x="10321" y="18031"/>
                      <a:pt x="10416" y="17633"/>
                      <a:pt x="10425" y="17240"/>
                    </a:cubicBezTo>
                    <a:cubicBezTo>
                      <a:pt x="10426" y="17200"/>
                      <a:pt x="10391" y="17177"/>
                      <a:pt x="10358" y="17177"/>
                    </a:cubicBezTo>
                    <a:cubicBezTo>
                      <a:pt x="10331" y="17177"/>
                      <a:pt x="10306" y="17191"/>
                      <a:pt x="10299" y="17223"/>
                    </a:cubicBezTo>
                    <a:cubicBezTo>
                      <a:pt x="10234" y="17567"/>
                      <a:pt x="10094" y="17881"/>
                      <a:pt x="9833" y="18121"/>
                    </a:cubicBezTo>
                    <a:cubicBezTo>
                      <a:pt x="9693" y="18252"/>
                      <a:pt x="9521" y="18323"/>
                      <a:pt x="9346" y="18384"/>
                    </a:cubicBezTo>
                    <a:cubicBezTo>
                      <a:pt x="9578" y="18014"/>
                      <a:pt x="9739" y="17594"/>
                      <a:pt x="9880" y="17179"/>
                    </a:cubicBezTo>
                    <a:cubicBezTo>
                      <a:pt x="9894" y="17136"/>
                      <a:pt x="9857" y="17105"/>
                      <a:pt x="9820" y="17105"/>
                    </a:cubicBezTo>
                    <a:cubicBezTo>
                      <a:pt x="9802" y="17105"/>
                      <a:pt x="9783" y="17113"/>
                      <a:pt x="9772" y="17132"/>
                    </a:cubicBezTo>
                    <a:cubicBezTo>
                      <a:pt x="9449" y="17711"/>
                      <a:pt x="9142" y="18319"/>
                      <a:pt x="8640" y="18762"/>
                    </a:cubicBezTo>
                    <a:cubicBezTo>
                      <a:pt x="7827" y="19479"/>
                      <a:pt x="6770" y="19256"/>
                      <a:pt x="5809" y="19442"/>
                    </a:cubicBezTo>
                    <a:cubicBezTo>
                      <a:pt x="6019" y="18836"/>
                      <a:pt x="6123" y="18177"/>
                      <a:pt x="6160" y="17548"/>
                    </a:cubicBezTo>
                    <a:cubicBezTo>
                      <a:pt x="6161" y="17530"/>
                      <a:pt x="6144" y="17519"/>
                      <a:pt x="6128" y="17519"/>
                    </a:cubicBezTo>
                    <a:cubicBezTo>
                      <a:pt x="6116" y="17519"/>
                      <a:pt x="6104" y="17525"/>
                      <a:pt x="6101" y="17539"/>
                    </a:cubicBezTo>
                    <a:cubicBezTo>
                      <a:pt x="5955" y="18295"/>
                      <a:pt x="5794" y="19075"/>
                      <a:pt x="5422" y="19757"/>
                    </a:cubicBezTo>
                    <a:cubicBezTo>
                      <a:pt x="5031" y="20477"/>
                      <a:pt x="4329" y="20788"/>
                      <a:pt x="3752" y="21301"/>
                    </a:cubicBezTo>
                    <a:cubicBezTo>
                      <a:pt x="3756" y="21137"/>
                      <a:pt x="3743" y="20976"/>
                      <a:pt x="3704" y="20825"/>
                    </a:cubicBezTo>
                    <a:cubicBezTo>
                      <a:pt x="3689" y="20767"/>
                      <a:pt x="3642" y="20741"/>
                      <a:pt x="3593" y="20741"/>
                    </a:cubicBezTo>
                    <a:cubicBezTo>
                      <a:pt x="3533" y="20741"/>
                      <a:pt x="3472" y="20782"/>
                      <a:pt x="3473" y="20856"/>
                    </a:cubicBezTo>
                    <a:cubicBezTo>
                      <a:pt x="3488" y="21954"/>
                      <a:pt x="2819" y="23458"/>
                      <a:pt x="1806" y="24108"/>
                    </a:cubicBezTo>
                    <a:cubicBezTo>
                      <a:pt x="1788" y="24112"/>
                      <a:pt x="1773" y="24121"/>
                      <a:pt x="1764" y="24136"/>
                    </a:cubicBezTo>
                    <a:cubicBezTo>
                      <a:pt x="1597" y="24238"/>
                      <a:pt x="1424" y="24317"/>
                      <a:pt x="1241" y="24369"/>
                    </a:cubicBezTo>
                    <a:cubicBezTo>
                      <a:pt x="1139" y="24396"/>
                      <a:pt x="1049" y="24409"/>
                      <a:pt x="969" y="24409"/>
                    </a:cubicBezTo>
                    <a:cubicBezTo>
                      <a:pt x="683" y="24409"/>
                      <a:pt x="525" y="24247"/>
                      <a:pt x="444" y="24016"/>
                    </a:cubicBezTo>
                    <a:lnTo>
                      <a:pt x="444" y="24016"/>
                    </a:lnTo>
                    <a:cubicBezTo>
                      <a:pt x="547" y="24058"/>
                      <a:pt x="655" y="24079"/>
                      <a:pt x="763" y="24079"/>
                    </a:cubicBezTo>
                    <a:cubicBezTo>
                      <a:pt x="980" y="24079"/>
                      <a:pt x="1199" y="23997"/>
                      <a:pt x="1387" y="23850"/>
                    </a:cubicBezTo>
                    <a:cubicBezTo>
                      <a:pt x="1784" y="23536"/>
                      <a:pt x="1998" y="23042"/>
                      <a:pt x="2059" y="22549"/>
                    </a:cubicBezTo>
                    <a:cubicBezTo>
                      <a:pt x="2070" y="22468"/>
                      <a:pt x="1984" y="22386"/>
                      <a:pt x="1904" y="22386"/>
                    </a:cubicBezTo>
                    <a:cubicBezTo>
                      <a:pt x="1902" y="22386"/>
                      <a:pt x="1899" y="22386"/>
                      <a:pt x="1897" y="22386"/>
                    </a:cubicBezTo>
                    <a:cubicBezTo>
                      <a:pt x="1774" y="22396"/>
                      <a:pt x="1653" y="22401"/>
                      <a:pt x="1532" y="22401"/>
                    </a:cubicBezTo>
                    <a:cubicBezTo>
                      <a:pt x="1394" y="22401"/>
                      <a:pt x="1257" y="22395"/>
                      <a:pt x="1117" y="22384"/>
                    </a:cubicBezTo>
                    <a:cubicBezTo>
                      <a:pt x="915" y="22368"/>
                      <a:pt x="712" y="22308"/>
                      <a:pt x="511" y="22281"/>
                    </a:cubicBezTo>
                    <a:cubicBezTo>
                      <a:pt x="625" y="21512"/>
                      <a:pt x="720" y="20675"/>
                      <a:pt x="951" y="19934"/>
                    </a:cubicBezTo>
                    <a:cubicBezTo>
                      <a:pt x="1037" y="19951"/>
                      <a:pt x="1126" y="19962"/>
                      <a:pt x="1211" y="19980"/>
                    </a:cubicBezTo>
                    <a:cubicBezTo>
                      <a:pt x="1438" y="20024"/>
                      <a:pt x="1664" y="20069"/>
                      <a:pt x="1889" y="20115"/>
                    </a:cubicBezTo>
                    <a:cubicBezTo>
                      <a:pt x="1891" y="20115"/>
                      <a:pt x="1893" y="20116"/>
                      <a:pt x="1895" y="20116"/>
                    </a:cubicBezTo>
                    <a:cubicBezTo>
                      <a:pt x="1925" y="20116"/>
                      <a:pt x="1941" y="20077"/>
                      <a:pt x="1913" y="20061"/>
                    </a:cubicBezTo>
                    <a:cubicBezTo>
                      <a:pt x="1727" y="19949"/>
                      <a:pt x="1555" y="19871"/>
                      <a:pt x="1346" y="19810"/>
                    </a:cubicBezTo>
                    <a:cubicBezTo>
                      <a:pt x="1242" y="19781"/>
                      <a:pt x="1133" y="19745"/>
                      <a:pt x="1024" y="19720"/>
                    </a:cubicBezTo>
                    <a:cubicBezTo>
                      <a:pt x="1054" y="19636"/>
                      <a:pt x="1082" y="19553"/>
                      <a:pt x="1117" y="19474"/>
                    </a:cubicBezTo>
                    <a:cubicBezTo>
                      <a:pt x="1133" y="19437"/>
                      <a:pt x="1154" y="19402"/>
                      <a:pt x="1172" y="19365"/>
                    </a:cubicBezTo>
                    <a:cubicBezTo>
                      <a:pt x="1594" y="19413"/>
                      <a:pt x="1959" y="19487"/>
                      <a:pt x="2331" y="19749"/>
                    </a:cubicBezTo>
                    <a:cubicBezTo>
                      <a:pt x="2340" y="19755"/>
                      <a:pt x="2349" y="19758"/>
                      <a:pt x="2358" y="19758"/>
                    </a:cubicBezTo>
                    <a:cubicBezTo>
                      <a:pt x="2400" y="19758"/>
                      <a:pt x="2436" y="19696"/>
                      <a:pt x="2397" y="19664"/>
                    </a:cubicBezTo>
                    <a:cubicBezTo>
                      <a:pt x="2091" y="19407"/>
                      <a:pt x="1695" y="19206"/>
                      <a:pt x="1289" y="19150"/>
                    </a:cubicBezTo>
                    <a:cubicBezTo>
                      <a:pt x="1634" y="18578"/>
                      <a:pt x="2187" y="18055"/>
                      <a:pt x="2604" y="17565"/>
                    </a:cubicBezTo>
                    <a:cubicBezTo>
                      <a:pt x="2996" y="17107"/>
                      <a:pt x="3373" y="16619"/>
                      <a:pt x="3822" y="16227"/>
                    </a:cubicBezTo>
                    <a:lnTo>
                      <a:pt x="3822" y="16227"/>
                    </a:lnTo>
                    <a:cubicBezTo>
                      <a:pt x="3818" y="16251"/>
                      <a:pt x="3824" y="16275"/>
                      <a:pt x="3843" y="16295"/>
                    </a:cubicBezTo>
                    <a:cubicBezTo>
                      <a:pt x="3937" y="16399"/>
                      <a:pt x="4123" y="16415"/>
                      <a:pt x="4251" y="16473"/>
                    </a:cubicBezTo>
                    <a:cubicBezTo>
                      <a:pt x="4412" y="16547"/>
                      <a:pt x="4567" y="16628"/>
                      <a:pt x="4705" y="16739"/>
                    </a:cubicBezTo>
                    <a:cubicBezTo>
                      <a:pt x="4718" y="16749"/>
                      <a:pt x="4731" y="16753"/>
                      <a:pt x="4744" y="16753"/>
                    </a:cubicBezTo>
                    <a:cubicBezTo>
                      <a:pt x="4786" y="16753"/>
                      <a:pt x="4819" y="16705"/>
                      <a:pt x="4783" y="16663"/>
                    </a:cubicBezTo>
                    <a:cubicBezTo>
                      <a:pt x="4659" y="16519"/>
                      <a:pt x="4519" y="16390"/>
                      <a:pt x="4353" y="16301"/>
                    </a:cubicBezTo>
                    <a:cubicBezTo>
                      <a:pt x="4244" y="16242"/>
                      <a:pt x="4089" y="16154"/>
                      <a:pt x="3954" y="16154"/>
                    </a:cubicBezTo>
                    <a:cubicBezTo>
                      <a:pt x="3937" y="16154"/>
                      <a:pt x="3920" y="16155"/>
                      <a:pt x="3903" y="16159"/>
                    </a:cubicBezTo>
                    <a:cubicBezTo>
                      <a:pt x="4005" y="16074"/>
                      <a:pt x="4112" y="15996"/>
                      <a:pt x="4221" y="15922"/>
                    </a:cubicBezTo>
                    <a:cubicBezTo>
                      <a:pt x="4404" y="15994"/>
                      <a:pt x="4593" y="16048"/>
                      <a:pt x="4770" y="16148"/>
                    </a:cubicBezTo>
                    <a:cubicBezTo>
                      <a:pt x="4996" y="16273"/>
                      <a:pt x="5206" y="16430"/>
                      <a:pt x="5417" y="16580"/>
                    </a:cubicBezTo>
                    <a:cubicBezTo>
                      <a:pt x="5424" y="16585"/>
                      <a:pt x="5431" y="16587"/>
                      <a:pt x="5437" y="16587"/>
                    </a:cubicBezTo>
                    <a:cubicBezTo>
                      <a:pt x="5467" y="16587"/>
                      <a:pt x="5492" y="16543"/>
                      <a:pt x="5465" y="16519"/>
                    </a:cubicBezTo>
                    <a:cubicBezTo>
                      <a:pt x="5265" y="16340"/>
                      <a:pt x="5068" y="16164"/>
                      <a:pt x="4853" y="16003"/>
                    </a:cubicBezTo>
                    <a:cubicBezTo>
                      <a:pt x="4748" y="15926"/>
                      <a:pt x="4620" y="15835"/>
                      <a:pt x="4486" y="15769"/>
                    </a:cubicBezTo>
                    <a:cubicBezTo>
                      <a:pt x="4609" y="15704"/>
                      <a:pt x="4739" y="15647"/>
                      <a:pt x="4875" y="15601"/>
                    </a:cubicBezTo>
                    <a:cubicBezTo>
                      <a:pt x="5280" y="15464"/>
                      <a:pt x="5689" y="15421"/>
                      <a:pt x="6100" y="15421"/>
                    </a:cubicBezTo>
                    <a:cubicBezTo>
                      <a:pt x="6799" y="15421"/>
                      <a:pt x="7504" y="15546"/>
                      <a:pt x="8204" y="15546"/>
                    </a:cubicBezTo>
                    <a:cubicBezTo>
                      <a:pt x="8704" y="15546"/>
                      <a:pt x="9202" y="15482"/>
                      <a:pt x="9693" y="15262"/>
                    </a:cubicBezTo>
                    <a:cubicBezTo>
                      <a:pt x="9904" y="15527"/>
                      <a:pt x="10114" y="15787"/>
                      <a:pt x="10325" y="16048"/>
                    </a:cubicBezTo>
                    <a:cubicBezTo>
                      <a:pt x="10645" y="16506"/>
                      <a:pt x="11042" y="16907"/>
                      <a:pt x="11543" y="17168"/>
                    </a:cubicBezTo>
                    <a:cubicBezTo>
                      <a:pt x="11807" y="17305"/>
                      <a:pt x="12091" y="17355"/>
                      <a:pt x="12379" y="17355"/>
                    </a:cubicBezTo>
                    <a:cubicBezTo>
                      <a:pt x="12739" y="17355"/>
                      <a:pt x="13105" y="17277"/>
                      <a:pt x="13448" y="17192"/>
                    </a:cubicBezTo>
                    <a:cubicBezTo>
                      <a:pt x="13478" y="17183"/>
                      <a:pt x="13472" y="17132"/>
                      <a:pt x="13442" y="17132"/>
                    </a:cubicBezTo>
                    <a:cubicBezTo>
                      <a:pt x="13441" y="17132"/>
                      <a:pt x="13440" y="17132"/>
                      <a:pt x="13439" y="17132"/>
                    </a:cubicBezTo>
                    <a:cubicBezTo>
                      <a:pt x="13207" y="17163"/>
                      <a:pt x="12976" y="17184"/>
                      <a:pt x="12747" y="17184"/>
                    </a:cubicBezTo>
                    <a:cubicBezTo>
                      <a:pt x="12377" y="17184"/>
                      <a:pt x="12013" y="17128"/>
                      <a:pt x="11661" y="16966"/>
                    </a:cubicBezTo>
                    <a:cubicBezTo>
                      <a:pt x="11327" y="16811"/>
                      <a:pt x="11049" y="16550"/>
                      <a:pt x="10796" y="16260"/>
                    </a:cubicBezTo>
                    <a:cubicBezTo>
                      <a:pt x="9797" y="14656"/>
                      <a:pt x="8608" y="13163"/>
                      <a:pt x="7433" y="11666"/>
                    </a:cubicBezTo>
                    <a:cubicBezTo>
                      <a:pt x="7950" y="11622"/>
                      <a:pt x="8403" y="11223"/>
                      <a:pt x="8767" y="10874"/>
                    </a:cubicBezTo>
                    <a:cubicBezTo>
                      <a:pt x="8786" y="10855"/>
                      <a:pt x="8767" y="10823"/>
                      <a:pt x="8745" y="10823"/>
                    </a:cubicBezTo>
                    <a:cubicBezTo>
                      <a:pt x="8740" y="10823"/>
                      <a:pt x="8735" y="10824"/>
                      <a:pt x="8730" y="10827"/>
                    </a:cubicBezTo>
                    <a:cubicBezTo>
                      <a:pt x="8259" y="11160"/>
                      <a:pt x="7812" y="11376"/>
                      <a:pt x="7248" y="11432"/>
                    </a:cubicBezTo>
                    <a:cubicBezTo>
                      <a:pt x="6572" y="10569"/>
                      <a:pt x="5903" y="9704"/>
                      <a:pt x="5280" y="8811"/>
                    </a:cubicBezTo>
                    <a:cubicBezTo>
                      <a:pt x="5044" y="8475"/>
                      <a:pt x="4796" y="8128"/>
                      <a:pt x="4552" y="7773"/>
                    </a:cubicBezTo>
                    <a:cubicBezTo>
                      <a:pt x="5086" y="7714"/>
                      <a:pt x="5583" y="7198"/>
                      <a:pt x="5831" y="6780"/>
                    </a:cubicBezTo>
                    <a:cubicBezTo>
                      <a:pt x="5835" y="6772"/>
                      <a:pt x="5829" y="6765"/>
                      <a:pt x="5822" y="6765"/>
                    </a:cubicBezTo>
                    <a:cubicBezTo>
                      <a:pt x="5819" y="6765"/>
                      <a:pt x="5817" y="6766"/>
                      <a:pt x="5814" y="6768"/>
                    </a:cubicBezTo>
                    <a:cubicBezTo>
                      <a:pt x="5480" y="7121"/>
                      <a:pt x="4878" y="7497"/>
                      <a:pt x="4371" y="7497"/>
                    </a:cubicBezTo>
                    <a:cubicBezTo>
                      <a:pt x="4369" y="7497"/>
                      <a:pt x="4366" y="7497"/>
                      <a:pt x="4364" y="7497"/>
                    </a:cubicBezTo>
                    <a:cubicBezTo>
                      <a:pt x="3813" y="6682"/>
                      <a:pt x="3296" y="5827"/>
                      <a:pt x="2981" y="4944"/>
                    </a:cubicBezTo>
                    <a:cubicBezTo>
                      <a:pt x="2776" y="4367"/>
                      <a:pt x="2377" y="2185"/>
                      <a:pt x="3412" y="2098"/>
                    </a:cubicBezTo>
                    <a:cubicBezTo>
                      <a:pt x="3434" y="2096"/>
                      <a:pt x="3456" y="2095"/>
                      <a:pt x="3478" y="2095"/>
                    </a:cubicBezTo>
                    <a:cubicBezTo>
                      <a:pt x="4625" y="2095"/>
                      <a:pt x="5504" y="4618"/>
                      <a:pt x="6097" y="5346"/>
                    </a:cubicBezTo>
                    <a:cubicBezTo>
                      <a:pt x="7063" y="6538"/>
                      <a:pt x="7967" y="7804"/>
                      <a:pt x="9019" y="8922"/>
                    </a:cubicBezTo>
                    <a:cubicBezTo>
                      <a:pt x="9564" y="9502"/>
                      <a:pt x="10144" y="10049"/>
                      <a:pt x="10722" y="10596"/>
                    </a:cubicBezTo>
                    <a:cubicBezTo>
                      <a:pt x="10617" y="10733"/>
                      <a:pt x="10574" y="10899"/>
                      <a:pt x="10532" y="11068"/>
                    </a:cubicBezTo>
                    <a:cubicBezTo>
                      <a:pt x="10520" y="11109"/>
                      <a:pt x="10559" y="11150"/>
                      <a:pt x="10596" y="11150"/>
                    </a:cubicBezTo>
                    <a:cubicBezTo>
                      <a:pt x="10611" y="11150"/>
                      <a:pt x="10626" y="11144"/>
                      <a:pt x="10637" y="11129"/>
                    </a:cubicBezTo>
                    <a:cubicBezTo>
                      <a:pt x="10732" y="11010"/>
                      <a:pt x="10831" y="10892"/>
                      <a:pt x="10887" y="10752"/>
                    </a:cubicBezTo>
                    <a:cubicBezTo>
                      <a:pt x="10988" y="10850"/>
                      <a:pt x="11090" y="10946"/>
                      <a:pt x="11190" y="11042"/>
                    </a:cubicBezTo>
                    <a:cubicBezTo>
                      <a:pt x="11105" y="11302"/>
                      <a:pt x="10918" y="11568"/>
                      <a:pt x="10709" y="11738"/>
                    </a:cubicBezTo>
                    <a:cubicBezTo>
                      <a:pt x="10669" y="11769"/>
                      <a:pt x="10704" y="11831"/>
                      <a:pt x="10748" y="11831"/>
                    </a:cubicBezTo>
                    <a:cubicBezTo>
                      <a:pt x="10752" y="11831"/>
                      <a:pt x="10757" y="11830"/>
                      <a:pt x="10761" y="11829"/>
                    </a:cubicBezTo>
                    <a:cubicBezTo>
                      <a:pt x="10929" y="11777"/>
                      <a:pt x="11075" y="11696"/>
                      <a:pt x="11212" y="11587"/>
                    </a:cubicBezTo>
                    <a:cubicBezTo>
                      <a:pt x="11304" y="11513"/>
                      <a:pt x="11375" y="11391"/>
                      <a:pt x="11426" y="11269"/>
                    </a:cubicBezTo>
                    <a:cubicBezTo>
                      <a:pt x="11737" y="11568"/>
                      <a:pt x="12042" y="11870"/>
                      <a:pt x="12337" y="12182"/>
                    </a:cubicBezTo>
                    <a:cubicBezTo>
                      <a:pt x="13056" y="12943"/>
                      <a:pt x="13794" y="14083"/>
                      <a:pt x="14766" y="14579"/>
                    </a:cubicBezTo>
                    <a:cubicBezTo>
                      <a:pt x="14664" y="14889"/>
                      <a:pt x="14494" y="15176"/>
                      <a:pt x="14200" y="15460"/>
                    </a:cubicBezTo>
                    <a:cubicBezTo>
                      <a:pt x="14111" y="15545"/>
                      <a:pt x="14196" y="15668"/>
                      <a:pt x="14292" y="15668"/>
                    </a:cubicBezTo>
                    <a:cubicBezTo>
                      <a:pt x="14320" y="15668"/>
                      <a:pt x="14348" y="15658"/>
                      <a:pt x="14374" y="15634"/>
                    </a:cubicBezTo>
                    <a:cubicBezTo>
                      <a:pt x="14797" y="15225"/>
                      <a:pt x="15085" y="14895"/>
                      <a:pt x="15122" y="14301"/>
                    </a:cubicBezTo>
                    <a:cubicBezTo>
                      <a:pt x="15205" y="12954"/>
                      <a:pt x="15155" y="11598"/>
                      <a:pt x="15106" y="10249"/>
                    </a:cubicBezTo>
                    <a:lnTo>
                      <a:pt x="15106" y="10249"/>
                    </a:lnTo>
                    <a:cubicBezTo>
                      <a:pt x="15264" y="10379"/>
                      <a:pt x="15456" y="10431"/>
                      <a:pt x="15658" y="10431"/>
                    </a:cubicBezTo>
                    <a:cubicBezTo>
                      <a:pt x="16017" y="10431"/>
                      <a:pt x="16404" y="10267"/>
                      <a:pt x="16676" y="10092"/>
                    </a:cubicBezTo>
                    <a:cubicBezTo>
                      <a:pt x="16685" y="10087"/>
                      <a:pt x="16681" y="10073"/>
                      <a:pt x="16671" y="10073"/>
                    </a:cubicBezTo>
                    <a:cubicBezTo>
                      <a:pt x="16670" y="10073"/>
                      <a:pt x="16670" y="10073"/>
                      <a:pt x="16669" y="10073"/>
                    </a:cubicBezTo>
                    <a:cubicBezTo>
                      <a:pt x="16403" y="10134"/>
                      <a:pt x="16137" y="10194"/>
                      <a:pt x="15863" y="10212"/>
                    </a:cubicBezTo>
                    <a:cubicBezTo>
                      <a:pt x="15847" y="10213"/>
                      <a:pt x="15830" y="10214"/>
                      <a:pt x="15814" y="10214"/>
                    </a:cubicBezTo>
                    <a:cubicBezTo>
                      <a:pt x="15553" y="10214"/>
                      <a:pt x="15342" y="10080"/>
                      <a:pt x="15096" y="10009"/>
                    </a:cubicBezTo>
                    <a:lnTo>
                      <a:pt x="15093" y="9916"/>
                    </a:lnTo>
                    <a:cubicBezTo>
                      <a:pt x="15034" y="8340"/>
                      <a:pt x="14910" y="6701"/>
                      <a:pt x="15021" y="5099"/>
                    </a:cubicBezTo>
                    <a:lnTo>
                      <a:pt x="15021" y="5099"/>
                    </a:lnTo>
                    <a:cubicBezTo>
                      <a:pt x="15288" y="5328"/>
                      <a:pt x="15658" y="5409"/>
                      <a:pt x="16025" y="5409"/>
                    </a:cubicBezTo>
                    <a:cubicBezTo>
                      <a:pt x="16251" y="5409"/>
                      <a:pt x="16476" y="5378"/>
                      <a:pt x="16676" y="5332"/>
                    </a:cubicBezTo>
                    <a:cubicBezTo>
                      <a:pt x="16699" y="5326"/>
                      <a:pt x="16693" y="5293"/>
                      <a:pt x="16673" y="5293"/>
                    </a:cubicBezTo>
                    <a:cubicBezTo>
                      <a:pt x="16364" y="5289"/>
                      <a:pt x="16055" y="5261"/>
                      <a:pt x="15756" y="5184"/>
                    </a:cubicBezTo>
                    <a:cubicBezTo>
                      <a:pt x="15490" y="5115"/>
                      <a:pt x="15270" y="4977"/>
                      <a:pt x="15041" y="4840"/>
                    </a:cubicBezTo>
                    <a:cubicBezTo>
                      <a:pt x="15106" y="4088"/>
                      <a:pt x="15226" y="3345"/>
                      <a:pt x="15435" y="2623"/>
                    </a:cubicBezTo>
                    <a:cubicBezTo>
                      <a:pt x="15693" y="1723"/>
                      <a:pt x="16224" y="333"/>
                      <a:pt x="17332" y="268"/>
                    </a:cubicBezTo>
                    <a:cubicBezTo>
                      <a:pt x="17342" y="268"/>
                      <a:pt x="17352" y="268"/>
                      <a:pt x="17361" y="268"/>
                    </a:cubicBezTo>
                    <a:close/>
                    <a:moveTo>
                      <a:pt x="17240" y="1"/>
                    </a:moveTo>
                    <a:cubicBezTo>
                      <a:pt x="16966" y="1"/>
                      <a:pt x="16653" y="126"/>
                      <a:pt x="16323" y="394"/>
                    </a:cubicBezTo>
                    <a:cubicBezTo>
                      <a:pt x="15126" y="1364"/>
                      <a:pt x="14900" y="3445"/>
                      <a:pt x="14806" y="4868"/>
                    </a:cubicBezTo>
                    <a:cubicBezTo>
                      <a:pt x="14679" y="6777"/>
                      <a:pt x="14803" y="8697"/>
                      <a:pt x="14871" y="10606"/>
                    </a:cubicBezTo>
                    <a:cubicBezTo>
                      <a:pt x="14902" y="11509"/>
                      <a:pt x="14921" y="12413"/>
                      <a:pt x="14910" y="13318"/>
                    </a:cubicBezTo>
                    <a:cubicBezTo>
                      <a:pt x="14904" y="13716"/>
                      <a:pt x="14891" y="14067"/>
                      <a:pt x="14817" y="14388"/>
                    </a:cubicBezTo>
                    <a:cubicBezTo>
                      <a:pt x="13797" y="13348"/>
                      <a:pt x="12903" y="12200"/>
                      <a:pt x="11872" y="11169"/>
                    </a:cubicBezTo>
                    <a:cubicBezTo>
                      <a:pt x="10467" y="9765"/>
                      <a:pt x="8996" y="8529"/>
                      <a:pt x="7816" y="6917"/>
                    </a:cubicBezTo>
                    <a:cubicBezTo>
                      <a:pt x="7304" y="6219"/>
                      <a:pt x="6686" y="5603"/>
                      <a:pt x="6156" y="4918"/>
                    </a:cubicBezTo>
                    <a:cubicBezTo>
                      <a:pt x="5644" y="4252"/>
                      <a:pt x="5337" y="3449"/>
                      <a:pt x="4820" y="2789"/>
                    </a:cubicBezTo>
                    <a:cubicBezTo>
                      <a:pt x="4556" y="2452"/>
                      <a:pt x="3957" y="1799"/>
                      <a:pt x="3409" y="1799"/>
                    </a:cubicBezTo>
                    <a:cubicBezTo>
                      <a:pt x="3261" y="1799"/>
                      <a:pt x="3118" y="1846"/>
                      <a:pt x="2985" y="1959"/>
                    </a:cubicBezTo>
                    <a:cubicBezTo>
                      <a:pt x="2420" y="2442"/>
                      <a:pt x="2455" y="3365"/>
                      <a:pt x="2516" y="4034"/>
                    </a:cubicBezTo>
                    <a:cubicBezTo>
                      <a:pt x="2632" y="5343"/>
                      <a:pt x="3421" y="6461"/>
                      <a:pt x="4098" y="7544"/>
                    </a:cubicBezTo>
                    <a:cubicBezTo>
                      <a:pt x="5724" y="10147"/>
                      <a:pt x="7622" y="12661"/>
                      <a:pt x="9551" y="15083"/>
                    </a:cubicBezTo>
                    <a:cubicBezTo>
                      <a:pt x="9057" y="15273"/>
                      <a:pt x="8547" y="15330"/>
                      <a:pt x="8030" y="15330"/>
                    </a:cubicBezTo>
                    <a:cubicBezTo>
                      <a:pt x="7262" y="15330"/>
                      <a:pt x="6478" y="15205"/>
                      <a:pt x="5710" y="15205"/>
                    </a:cubicBezTo>
                    <a:cubicBezTo>
                      <a:pt x="5681" y="15205"/>
                      <a:pt x="5653" y="15205"/>
                      <a:pt x="5624" y="15205"/>
                    </a:cubicBezTo>
                    <a:cubicBezTo>
                      <a:pt x="4534" y="15220"/>
                      <a:pt x="3780" y="15804"/>
                      <a:pt x="3066" y="16571"/>
                    </a:cubicBezTo>
                    <a:cubicBezTo>
                      <a:pt x="2384" y="17306"/>
                      <a:pt x="1712" y="18095"/>
                      <a:pt x="1106" y="18895"/>
                    </a:cubicBezTo>
                    <a:cubicBezTo>
                      <a:pt x="1047" y="18975"/>
                      <a:pt x="993" y="19058"/>
                      <a:pt x="941" y="19145"/>
                    </a:cubicBezTo>
                    <a:cubicBezTo>
                      <a:pt x="890" y="19163"/>
                      <a:pt x="869" y="19211"/>
                      <a:pt x="878" y="19258"/>
                    </a:cubicBezTo>
                    <a:cubicBezTo>
                      <a:pt x="799" y="19405"/>
                      <a:pt x="731" y="19561"/>
                      <a:pt x="673" y="19723"/>
                    </a:cubicBezTo>
                    <a:cubicBezTo>
                      <a:pt x="657" y="19744"/>
                      <a:pt x="649" y="19769"/>
                      <a:pt x="649" y="19793"/>
                    </a:cubicBezTo>
                    <a:cubicBezTo>
                      <a:pt x="354" y="20662"/>
                      <a:pt x="304" y="21689"/>
                      <a:pt x="145" y="22528"/>
                    </a:cubicBezTo>
                    <a:cubicBezTo>
                      <a:pt x="1" y="23292"/>
                      <a:pt x="9" y="24750"/>
                      <a:pt x="928" y="24750"/>
                    </a:cubicBezTo>
                    <a:cubicBezTo>
                      <a:pt x="1092" y="24750"/>
                      <a:pt x="1285" y="24704"/>
                      <a:pt x="1512" y="24598"/>
                    </a:cubicBezTo>
                    <a:cubicBezTo>
                      <a:pt x="1623" y="24546"/>
                      <a:pt x="1736" y="24478"/>
                      <a:pt x="1850" y="24402"/>
                    </a:cubicBezTo>
                    <a:cubicBezTo>
                      <a:pt x="2381" y="25529"/>
                      <a:pt x="3789" y="26274"/>
                      <a:pt x="4875" y="26710"/>
                    </a:cubicBezTo>
                    <a:cubicBezTo>
                      <a:pt x="6716" y="27451"/>
                      <a:pt x="8784" y="27193"/>
                      <a:pt x="10645" y="27934"/>
                    </a:cubicBezTo>
                    <a:cubicBezTo>
                      <a:pt x="11123" y="28449"/>
                      <a:pt x="11646" y="28919"/>
                      <a:pt x="12252" y="29299"/>
                    </a:cubicBezTo>
                    <a:cubicBezTo>
                      <a:pt x="13293" y="29955"/>
                      <a:pt x="14501" y="30012"/>
                      <a:pt x="15645" y="30371"/>
                    </a:cubicBezTo>
                    <a:cubicBezTo>
                      <a:pt x="15972" y="30474"/>
                      <a:pt x="16769" y="30800"/>
                      <a:pt x="17624" y="31045"/>
                    </a:cubicBezTo>
                    <a:cubicBezTo>
                      <a:pt x="19962" y="33261"/>
                      <a:pt x="19620" y="37278"/>
                      <a:pt x="22346" y="39252"/>
                    </a:cubicBezTo>
                    <a:cubicBezTo>
                      <a:pt x="23099" y="39797"/>
                      <a:pt x="24066" y="40046"/>
                      <a:pt x="25028" y="40046"/>
                    </a:cubicBezTo>
                    <a:cubicBezTo>
                      <a:pt x="25734" y="40046"/>
                      <a:pt x="26437" y="39912"/>
                      <a:pt x="27052" y="39660"/>
                    </a:cubicBezTo>
                    <a:cubicBezTo>
                      <a:pt x="28461" y="39086"/>
                      <a:pt x="29423" y="37789"/>
                      <a:pt x="30005" y="36432"/>
                    </a:cubicBezTo>
                    <a:cubicBezTo>
                      <a:pt x="30588" y="35081"/>
                      <a:pt x="30828" y="33479"/>
                      <a:pt x="30606" y="32021"/>
                    </a:cubicBezTo>
                    <a:cubicBezTo>
                      <a:pt x="30307" y="30070"/>
                      <a:pt x="28906" y="28492"/>
                      <a:pt x="27675" y="27028"/>
                    </a:cubicBezTo>
                    <a:cubicBezTo>
                      <a:pt x="26979" y="26200"/>
                      <a:pt x="26302" y="25369"/>
                      <a:pt x="25635" y="24517"/>
                    </a:cubicBezTo>
                    <a:cubicBezTo>
                      <a:pt x="24707" y="23327"/>
                      <a:pt x="23397" y="22009"/>
                      <a:pt x="23074" y="20488"/>
                    </a:cubicBezTo>
                    <a:cubicBezTo>
                      <a:pt x="22568" y="18095"/>
                      <a:pt x="24260" y="15464"/>
                      <a:pt x="25251" y="13407"/>
                    </a:cubicBezTo>
                    <a:cubicBezTo>
                      <a:pt x="25774" y="12319"/>
                      <a:pt x="26147" y="11182"/>
                      <a:pt x="26594" y="10062"/>
                    </a:cubicBezTo>
                    <a:cubicBezTo>
                      <a:pt x="26967" y="9127"/>
                      <a:pt x="27644" y="8318"/>
                      <a:pt x="27732" y="7285"/>
                    </a:cubicBezTo>
                    <a:cubicBezTo>
                      <a:pt x="27769" y="6840"/>
                      <a:pt x="27429" y="6261"/>
                      <a:pt x="26947" y="6230"/>
                    </a:cubicBezTo>
                    <a:cubicBezTo>
                      <a:pt x="26916" y="6228"/>
                      <a:pt x="26885" y="6227"/>
                      <a:pt x="26854" y="6227"/>
                    </a:cubicBezTo>
                    <a:cubicBezTo>
                      <a:pt x="26038" y="6227"/>
                      <a:pt x="25396" y="6922"/>
                      <a:pt x="24791" y="7396"/>
                    </a:cubicBezTo>
                    <a:cubicBezTo>
                      <a:pt x="23885" y="8107"/>
                      <a:pt x="23536" y="8870"/>
                      <a:pt x="23129" y="9920"/>
                    </a:cubicBezTo>
                    <a:cubicBezTo>
                      <a:pt x="22628" y="11206"/>
                      <a:pt x="22043" y="12402"/>
                      <a:pt x="21407" y="13621"/>
                    </a:cubicBezTo>
                    <a:cubicBezTo>
                      <a:pt x="21065" y="14272"/>
                      <a:pt x="20821" y="14978"/>
                      <a:pt x="20518" y="15647"/>
                    </a:cubicBezTo>
                    <a:cubicBezTo>
                      <a:pt x="20383" y="15948"/>
                      <a:pt x="20232" y="16242"/>
                      <a:pt x="20052" y="16519"/>
                    </a:cubicBezTo>
                    <a:cubicBezTo>
                      <a:pt x="19971" y="16643"/>
                      <a:pt x="19898" y="16695"/>
                      <a:pt x="19831" y="16695"/>
                    </a:cubicBezTo>
                    <a:cubicBezTo>
                      <a:pt x="19507" y="16695"/>
                      <a:pt x="19347" y="15465"/>
                      <a:pt x="19315" y="15290"/>
                    </a:cubicBezTo>
                    <a:cubicBezTo>
                      <a:pt x="18748" y="12267"/>
                      <a:pt x="18223" y="9231"/>
                      <a:pt x="18081" y="6152"/>
                    </a:cubicBezTo>
                    <a:cubicBezTo>
                      <a:pt x="18005" y="4509"/>
                      <a:pt x="18432" y="2772"/>
                      <a:pt x="18206" y="1152"/>
                    </a:cubicBezTo>
                    <a:cubicBezTo>
                      <a:pt x="18105" y="418"/>
                      <a:pt x="17738" y="1"/>
                      <a:pt x="17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56"/>
              <p:cNvSpPr/>
              <p:nvPr/>
            </p:nvSpPr>
            <p:spPr>
              <a:xfrm>
                <a:off x="2535775" y="2770450"/>
                <a:ext cx="179900" cy="106375"/>
              </a:xfrm>
              <a:custGeom>
                <a:rect b="b" l="l" r="r" t="t"/>
                <a:pathLst>
                  <a:path extrusionOk="0" h="4255" w="7196">
                    <a:moveTo>
                      <a:pt x="41" y="0"/>
                    </a:moveTo>
                    <a:cubicBezTo>
                      <a:pt x="20" y="0"/>
                      <a:pt x="0" y="24"/>
                      <a:pt x="14" y="45"/>
                    </a:cubicBezTo>
                    <a:cubicBezTo>
                      <a:pt x="771" y="1180"/>
                      <a:pt x="1457" y="3050"/>
                      <a:pt x="2751" y="3824"/>
                    </a:cubicBezTo>
                    <a:cubicBezTo>
                      <a:pt x="2339" y="3713"/>
                      <a:pt x="1956" y="3526"/>
                      <a:pt x="1597" y="3164"/>
                    </a:cubicBezTo>
                    <a:cubicBezTo>
                      <a:pt x="1592" y="3158"/>
                      <a:pt x="1585" y="3156"/>
                      <a:pt x="1578" y="3156"/>
                    </a:cubicBezTo>
                    <a:cubicBezTo>
                      <a:pt x="1557" y="3156"/>
                      <a:pt x="1536" y="3178"/>
                      <a:pt x="1551" y="3199"/>
                    </a:cubicBezTo>
                    <a:cubicBezTo>
                      <a:pt x="2030" y="3854"/>
                      <a:pt x="2800" y="4255"/>
                      <a:pt x="3602" y="4255"/>
                    </a:cubicBezTo>
                    <a:cubicBezTo>
                      <a:pt x="3781" y="4255"/>
                      <a:pt x="3961" y="4235"/>
                      <a:pt x="4140" y="4193"/>
                    </a:cubicBezTo>
                    <a:cubicBezTo>
                      <a:pt x="4153" y="4190"/>
                      <a:pt x="4164" y="4186"/>
                      <a:pt x="4173" y="4179"/>
                    </a:cubicBezTo>
                    <a:cubicBezTo>
                      <a:pt x="5500" y="4151"/>
                      <a:pt x="7053" y="3371"/>
                      <a:pt x="7191" y="1954"/>
                    </a:cubicBezTo>
                    <a:cubicBezTo>
                      <a:pt x="7196" y="1909"/>
                      <a:pt x="7153" y="1880"/>
                      <a:pt x="7113" y="1880"/>
                    </a:cubicBezTo>
                    <a:cubicBezTo>
                      <a:pt x="7088" y="1880"/>
                      <a:pt x="7064" y="1891"/>
                      <a:pt x="7053" y="1917"/>
                    </a:cubicBezTo>
                    <a:lnTo>
                      <a:pt x="7054" y="1917"/>
                    </a:lnTo>
                    <a:cubicBezTo>
                      <a:pt x="6559" y="3043"/>
                      <a:pt x="5420" y="3872"/>
                      <a:pt x="4212" y="3872"/>
                    </a:cubicBezTo>
                    <a:cubicBezTo>
                      <a:pt x="3843" y="3872"/>
                      <a:pt x="3467" y="3794"/>
                      <a:pt x="3102" y="3624"/>
                    </a:cubicBezTo>
                    <a:cubicBezTo>
                      <a:pt x="1679" y="2965"/>
                      <a:pt x="999" y="1174"/>
                      <a:pt x="60" y="10"/>
                    </a:cubicBezTo>
                    <a:cubicBezTo>
                      <a:pt x="54" y="3"/>
                      <a:pt x="47" y="0"/>
                      <a:pt x="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56"/>
              <p:cNvSpPr/>
              <p:nvPr/>
            </p:nvSpPr>
            <p:spPr>
              <a:xfrm>
                <a:off x="2603125" y="2899625"/>
                <a:ext cx="40900" cy="82400"/>
              </a:xfrm>
              <a:custGeom>
                <a:rect b="b" l="l" r="r" t="t"/>
                <a:pathLst>
                  <a:path extrusionOk="0" h="3296" w="1636">
                    <a:moveTo>
                      <a:pt x="115" y="0"/>
                    </a:moveTo>
                    <a:cubicBezTo>
                      <a:pt x="57" y="0"/>
                      <a:pt x="0" y="50"/>
                      <a:pt x="20" y="122"/>
                    </a:cubicBezTo>
                    <a:cubicBezTo>
                      <a:pt x="302" y="1207"/>
                      <a:pt x="859" y="2397"/>
                      <a:pt x="1544" y="3282"/>
                    </a:cubicBezTo>
                    <a:cubicBezTo>
                      <a:pt x="1552" y="3292"/>
                      <a:pt x="1562" y="3296"/>
                      <a:pt x="1572" y="3296"/>
                    </a:cubicBezTo>
                    <a:cubicBezTo>
                      <a:pt x="1603" y="3296"/>
                      <a:pt x="1635" y="3259"/>
                      <a:pt x="1614" y="3229"/>
                    </a:cubicBezTo>
                    <a:cubicBezTo>
                      <a:pt x="973" y="2244"/>
                      <a:pt x="838" y="1011"/>
                      <a:pt x="199" y="47"/>
                    </a:cubicBezTo>
                    <a:cubicBezTo>
                      <a:pt x="178" y="14"/>
                      <a:pt x="146" y="0"/>
                      <a:pt x="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56"/>
              <p:cNvSpPr/>
              <p:nvPr/>
            </p:nvSpPr>
            <p:spPr>
              <a:xfrm>
                <a:off x="2597150" y="2922500"/>
                <a:ext cx="21500" cy="35675"/>
              </a:xfrm>
              <a:custGeom>
                <a:rect b="b" l="l" r="r" t="t"/>
                <a:pathLst>
                  <a:path extrusionOk="0" h="1427" w="860">
                    <a:moveTo>
                      <a:pt x="129" y="1"/>
                    </a:moveTo>
                    <a:cubicBezTo>
                      <a:pt x="66" y="1"/>
                      <a:pt x="1" y="58"/>
                      <a:pt x="24" y="131"/>
                    </a:cubicBezTo>
                    <a:cubicBezTo>
                      <a:pt x="157" y="577"/>
                      <a:pt x="412" y="991"/>
                      <a:pt x="658" y="1382"/>
                    </a:cubicBezTo>
                    <a:cubicBezTo>
                      <a:pt x="678" y="1414"/>
                      <a:pt x="706" y="1427"/>
                      <a:pt x="734" y="1427"/>
                    </a:cubicBezTo>
                    <a:cubicBezTo>
                      <a:pt x="798" y="1427"/>
                      <a:pt x="859" y="1361"/>
                      <a:pt x="819" y="1288"/>
                    </a:cubicBezTo>
                    <a:cubicBezTo>
                      <a:pt x="593" y="885"/>
                      <a:pt x="425" y="458"/>
                      <a:pt x="212" y="52"/>
                    </a:cubicBezTo>
                    <a:cubicBezTo>
                      <a:pt x="194" y="16"/>
                      <a:pt x="162" y="1"/>
                      <a:pt x="1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56"/>
              <p:cNvSpPr/>
              <p:nvPr/>
            </p:nvSpPr>
            <p:spPr>
              <a:xfrm>
                <a:off x="2405150" y="2702200"/>
                <a:ext cx="36050" cy="107225"/>
              </a:xfrm>
              <a:custGeom>
                <a:rect b="b" l="l" r="r" t="t"/>
                <a:pathLst>
                  <a:path extrusionOk="0" h="4289" w="1442">
                    <a:moveTo>
                      <a:pt x="187" y="0"/>
                    </a:moveTo>
                    <a:cubicBezTo>
                      <a:pt x="82" y="0"/>
                      <a:pt x="0" y="136"/>
                      <a:pt x="85" y="245"/>
                    </a:cubicBezTo>
                    <a:cubicBezTo>
                      <a:pt x="996" y="1411"/>
                      <a:pt x="948" y="2817"/>
                      <a:pt x="1040" y="4222"/>
                    </a:cubicBezTo>
                    <a:cubicBezTo>
                      <a:pt x="1043" y="4266"/>
                      <a:pt x="1076" y="4288"/>
                      <a:pt x="1109" y="4288"/>
                    </a:cubicBezTo>
                    <a:cubicBezTo>
                      <a:pt x="1142" y="4288"/>
                      <a:pt x="1174" y="4266"/>
                      <a:pt x="1177" y="4222"/>
                    </a:cubicBezTo>
                    <a:cubicBezTo>
                      <a:pt x="1286" y="2779"/>
                      <a:pt x="1441" y="1130"/>
                      <a:pt x="286" y="44"/>
                    </a:cubicBezTo>
                    <a:cubicBezTo>
                      <a:pt x="254" y="13"/>
                      <a:pt x="219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56"/>
              <p:cNvSpPr/>
              <p:nvPr/>
            </p:nvSpPr>
            <p:spPr>
              <a:xfrm>
                <a:off x="2437475" y="2564700"/>
                <a:ext cx="173425" cy="127300"/>
              </a:xfrm>
              <a:custGeom>
                <a:rect b="b" l="l" r="r" t="t"/>
                <a:pathLst>
                  <a:path extrusionOk="0" h="5092" w="6937">
                    <a:moveTo>
                      <a:pt x="122" y="0"/>
                    </a:moveTo>
                    <a:cubicBezTo>
                      <a:pt x="60" y="0"/>
                      <a:pt x="0" y="50"/>
                      <a:pt x="19" y="133"/>
                    </a:cubicBezTo>
                    <a:cubicBezTo>
                      <a:pt x="518" y="2391"/>
                      <a:pt x="2756" y="5091"/>
                      <a:pt x="5176" y="5091"/>
                    </a:cubicBezTo>
                    <a:cubicBezTo>
                      <a:pt x="5751" y="5091"/>
                      <a:pt x="6336" y="4939"/>
                      <a:pt x="6910" y="4592"/>
                    </a:cubicBezTo>
                    <a:cubicBezTo>
                      <a:pt x="6937" y="4575"/>
                      <a:pt x="6920" y="4539"/>
                      <a:pt x="6895" y="4539"/>
                    </a:cubicBezTo>
                    <a:cubicBezTo>
                      <a:pt x="6890" y="4539"/>
                      <a:pt x="6885" y="4540"/>
                      <a:pt x="6880" y="4542"/>
                    </a:cubicBezTo>
                    <a:cubicBezTo>
                      <a:pt x="6354" y="4795"/>
                      <a:pt x="5844" y="4908"/>
                      <a:pt x="5355" y="4908"/>
                    </a:cubicBezTo>
                    <a:cubicBezTo>
                      <a:pt x="2950" y="4908"/>
                      <a:pt x="1045" y="2187"/>
                      <a:pt x="228" y="76"/>
                    </a:cubicBezTo>
                    <a:cubicBezTo>
                      <a:pt x="208" y="23"/>
                      <a:pt x="164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56"/>
              <p:cNvSpPr/>
              <p:nvPr/>
            </p:nvSpPr>
            <p:spPr>
              <a:xfrm>
                <a:off x="2529850" y="2690125"/>
                <a:ext cx="33200" cy="13725"/>
              </a:xfrm>
              <a:custGeom>
                <a:rect b="b" l="l" r="r" t="t"/>
                <a:pathLst>
                  <a:path extrusionOk="0" h="549" w="1328">
                    <a:moveTo>
                      <a:pt x="124" y="0"/>
                    </a:moveTo>
                    <a:cubicBezTo>
                      <a:pt x="62" y="0"/>
                      <a:pt x="1" y="74"/>
                      <a:pt x="46" y="133"/>
                    </a:cubicBezTo>
                    <a:cubicBezTo>
                      <a:pt x="257" y="414"/>
                      <a:pt x="617" y="549"/>
                      <a:pt x="967" y="549"/>
                    </a:cubicBezTo>
                    <a:cubicBezTo>
                      <a:pt x="1076" y="549"/>
                      <a:pt x="1184" y="536"/>
                      <a:pt x="1286" y="510"/>
                    </a:cubicBezTo>
                    <a:lnTo>
                      <a:pt x="1286" y="512"/>
                    </a:lnTo>
                    <a:cubicBezTo>
                      <a:pt x="1327" y="501"/>
                      <a:pt x="1321" y="434"/>
                      <a:pt x="1280" y="434"/>
                    </a:cubicBezTo>
                    <a:cubicBezTo>
                      <a:pt x="1279" y="434"/>
                      <a:pt x="1278" y="434"/>
                      <a:pt x="1276" y="434"/>
                    </a:cubicBezTo>
                    <a:cubicBezTo>
                      <a:pt x="1242" y="437"/>
                      <a:pt x="1209" y="439"/>
                      <a:pt x="1177" y="439"/>
                    </a:cubicBezTo>
                    <a:cubicBezTo>
                      <a:pt x="783" y="439"/>
                      <a:pt x="488" y="230"/>
                      <a:pt x="166" y="13"/>
                    </a:cubicBezTo>
                    <a:cubicBezTo>
                      <a:pt x="153" y="4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9" name="Google Shape;609;p56"/>
          <p:cNvGrpSpPr/>
          <p:nvPr/>
        </p:nvGrpSpPr>
        <p:grpSpPr>
          <a:xfrm>
            <a:off x="3291529" y="2849422"/>
            <a:ext cx="1239763" cy="769957"/>
            <a:chOff x="3258783" y="3103058"/>
            <a:chExt cx="1239763" cy="769957"/>
          </a:xfrm>
        </p:grpSpPr>
        <p:sp>
          <p:nvSpPr>
            <p:cNvPr id="610" name="Google Shape;610;p56"/>
            <p:cNvSpPr/>
            <p:nvPr/>
          </p:nvSpPr>
          <p:spPr>
            <a:xfrm>
              <a:off x="3258783" y="3103058"/>
              <a:ext cx="1239763" cy="769957"/>
            </a:xfrm>
            <a:custGeom>
              <a:rect b="b" l="l" r="r" t="t"/>
              <a:pathLst>
                <a:path extrusionOk="0" h="27035" w="43531">
                  <a:moveTo>
                    <a:pt x="37078" y="1"/>
                  </a:moveTo>
                  <a:cubicBezTo>
                    <a:pt x="36023" y="1"/>
                    <a:pt x="34993" y="110"/>
                    <a:pt x="34139" y="226"/>
                  </a:cubicBezTo>
                  <a:cubicBezTo>
                    <a:pt x="29547" y="851"/>
                    <a:pt x="25208" y="3013"/>
                    <a:pt x="21237" y="5297"/>
                  </a:cubicBezTo>
                  <a:cubicBezTo>
                    <a:pt x="19376" y="6367"/>
                    <a:pt x="17556" y="7292"/>
                    <a:pt x="15586" y="8137"/>
                  </a:cubicBezTo>
                  <a:cubicBezTo>
                    <a:pt x="14464" y="8616"/>
                    <a:pt x="13651" y="9406"/>
                    <a:pt x="12904" y="10347"/>
                  </a:cubicBezTo>
                  <a:cubicBezTo>
                    <a:pt x="11836" y="11690"/>
                    <a:pt x="10295" y="12522"/>
                    <a:pt x="8845" y="13389"/>
                  </a:cubicBezTo>
                  <a:cubicBezTo>
                    <a:pt x="6755" y="14640"/>
                    <a:pt x="4964" y="16264"/>
                    <a:pt x="2669" y="17157"/>
                  </a:cubicBezTo>
                  <a:cubicBezTo>
                    <a:pt x="2033" y="17404"/>
                    <a:pt x="0" y="18003"/>
                    <a:pt x="451" y="19051"/>
                  </a:cubicBezTo>
                  <a:cubicBezTo>
                    <a:pt x="796" y="19853"/>
                    <a:pt x="1573" y="20122"/>
                    <a:pt x="2444" y="20122"/>
                  </a:cubicBezTo>
                  <a:cubicBezTo>
                    <a:pt x="3565" y="20122"/>
                    <a:pt x="4843" y="19675"/>
                    <a:pt x="5553" y="19341"/>
                  </a:cubicBezTo>
                  <a:cubicBezTo>
                    <a:pt x="6755" y="18775"/>
                    <a:pt x="7847" y="18021"/>
                    <a:pt x="9066" y="17480"/>
                  </a:cubicBezTo>
                  <a:cubicBezTo>
                    <a:pt x="9319" y="17367"/>
                    <a:pt x="9574" y="17262"/>
                    <a:pt x="9830" y="17155"/>
                  </a:cubicBezTo>
                  <a:cubicBezTo>
                    <a:pt x="9835" y="17156"/>
                    <a:pt x="9839" y="17157"/>
                    <a:pt x="9844" y="17157"/>
                  </a:cubicBezTo>
                  <a:cubicBezTo>
                    <a:pt x="9846" y="17157"/>
                    <a:pt x="9848" y="17157"/>
                    <a:pt x="9850" y="17157"/>
                  </a:cubicBezTo>
                  <a:cubicBezTo>
                    <a:pt x="9887" y="17157"/>
                    <a:pt x="9920" y="17136"/>
                    <a:pt x="9942" y="17109"/>
                  </a:cubicBezTo>
                  <a:cubicBezTo>
                    <a:pt x="10846" y="16737"/>
                    <a:pt x="11757" y="16380"/>
                    <a:pt x="12611" y="15907"/>
                  </a:cubicBezTo>
                  <a:cubicBezTo>
                    <a:pt x="12707" y="15856"/>
                    <a:pt x="12801" y="15800"/>
                    <a:pt x="12897" y="15745"/>
                  </a:cubicBezTo>
                  <a:lnTo>
                    <a:pt x="12897" y="15745"/>
                  </a:lnTo>
                  <a:cubicBezTo>
                    <a:pt x="12910" y="16846"/>
                    <a:pt x="12520" y="17955"/>
                    <a:pt x="12727" y="19045"/>
                  </a:cubicBezTo>
                  <a:cubicBezTo>
                    <a:pt x="12912" y="20030"/>
                    <a:pt x="13586" y="20609"/>
                    <a:pt x="14296" y="21261"/>
                  </a:cubicBezTo>
                  <a:cubicBezTo>
                    <a:pt x="15422" y="22297"/>
                    <a:pt x="16580" y="23475"/>
                    <a:pt x="17954" y="23475"/>
                  </a:cubicBezTo>
                  <a:cubicBezTo>
                    <a:pt x="18373" y="23475"/>
                    <a:pt x="18812" y="23365"/>
                    <a:pt x="19276" y="23109"/>
                  </a:cubicBezTo>
                  <a:lnTo>
                    <a:pt x="19276" y="23109"/>
                  </a:lnTo>
                  <a:cubicBezTo>
                    <a:pt x="19021" y="24423"/>
                    <a:pt x="18868" y="26152"/>
                    <a:pt x="19964" y="26814"/>
                  </a:cubicBezTo>
                  <a:cubicBezTo>
                    <a:pt x="20216" y="26967"/>
                    <a:pt x="20464" y="27034"/>
                    <a:pt x="20704" y="27034"/>
                  </a:cubicBezTo>
                  <a:cubicBezTo>
                    <a:pt x="22128" y="27034"/>
                    <a:pt x="23278" y="24649"/>
                    <a:pt x="23637" y="23658"/>
                  </a:cubicBezTo>
                  <a:cubicBezTo>
                    <a:pt x="23959" y="22776"/>
                    <a:pt x="24205" y="21832"/>
                    <a:pt x="24461" y="20886"/>
                  </a:cubicBezTo>
                  <a:cubicBezTo>
                    <a:pt x="24953" y="20623"/>
                    <a:pt x="25555" y="20342"/>
                    <a:pt x="25823" y="19868"/>
                  </a:cubicBezTo>
                  <a:cubicBezTo>
                    <a:pt x="26187" y="19223"/>
                    <a:pt x="26237" y="18485"/>
                    <a:pt x="26189" y="17752"/>
                  </a:cubicBezTo>
                  <a:cubicBezTo>
                    <a:pt x="27656" y="16647"/>
                    <a:pt x="29090" y="15368"/>
                    <a:pt x="30055" y="13851"/>
                  </a:cubicBezTo>
                  <a:cubicBezTo>
                    <a:pt x="30475" y="13191"/>
                    <a:pt x="30820" y="12491"/>
                    <a:pt x="31210" y="11812"/>
                  </a:cubicBezTo>
                  <a:cubicBezTo>
                    <a:pt x="31461" y="11461"/>
                    <a:pt x="31698" y="11101"/>
                    <a:pt x="31923" y="10730"/>
                  </a:cubicBezTo>
                  <a:cubicBezTo>
                    <a:pt x="32766" y="9682"/>
                    <a:pt x="33945" y="9026"/>
                    <a:pt x="35266" y="8715"/>
                  </a:cubicBezTo>
                  <a:cubicBezTo>
                    <a:pt x="36611" y="8399"/>
                    <a:pt x="38033" y="8545"/>
                    <a:pt x="39398" y="8399"/>
                  </a:cubicBezTo>
                  <a:cubicBezTo>
                    <a:pt x="40326" y="8301"/>
                    <a:pt x="41163" y="7795"/>
                    <a:pt x="41841" y="7183"/>
                  </a:cubicBezTo>
                  <a:cubicBezTo>
                    <a:pt x="43197" y="5964"/>
                    <a:pt x="43530" y="4025"/>
                    <a:pt x="42686" y="2431"/>
                  </a:cubicBezTo>
                  <a:cubicBezTo>
                    <a:pt x="41656" y="489"/>
                    <a:pt x="39311" y="1"/>
                    <a:pt x="3707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1" name="Google Shape;611;p56"/>
            <p:cNvGrpSpPr/>
            <p:nvPr/>
          </p:nvGrpSpPr>
          <p:grpSpPr>
            <a:xfrm>
              <a:off x="3258783" y="3103058"/>
              <a:ext cx="1239763" cy="769957"/>
              <a:chOff x="3086275" y="2288975"/>
              <a:chExt cx="1088275" cy="675875"/>
            </a:xfrm>
          </p:grpSpPr>
          <p:sp>
            <p:nvSpPr>
              <p:cNvPr id="612" name="Google Shape;612;p56"/>
              <p:cNvSpPr/>
              <p:nvPr/>
            </p:nvSpPr>
            <p:spPr>
              <a:xfrm>
                <a:off x="3424125" y="2652575"/>
                <a:ext cx="148275" cy="38875"/>
              </a:xfrm>
              <a:custGeom>
                <a:rect b="b" l="l" r="r" t="t"/>
                <a:pathLst>
                  <a:path extrusionOk="0" h="1555" w="5931">
                    <a:moveTo>
                      <a:pt x="2429" y="0"/>
                    </a:moveTo>
                    <a:cubicBezTo>
                      <a:pt x="1548" y="0"/>
                      <a:pt x="768" y="396"/>
                      <a:pt x="1" y="840"/>
                    </a:cubicBezTo>
                    <a:cubicBezTo>
                      <a:pt x="1657" y="1393"/>
                      <a:pt x="3325" y="1554"/>
                      <a:pt x="5036" y="1554"/>
                    </a:cubicBezTo>
                    <a:cubicBezTo>
                      <a:pt x="5333" y="1554"/>
                      <a:pt x="5631" y="1549"/>
                      <a:pt x="5931" y="1541"/>
                    </a:cubicBezTo>
                    <a:cubicBezTo>
                      <a:pt x="5007" y="981"/>
                      <a:pt x="4092" y="286"/>
                      <a:pt x="3042" y="64"/>
                    </a:cubicBezTo>
                    <a:cubicBezTo>
                      <a:pt x="2832" y="20"/>
                      <a:pt x="2628" y="0"/>
                      <a:pt x="2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56"/>
              <p:cNvSpPr/>
              <p:nvPr/>
            </p:nvSpPr>
            <p:spPr>
              <a:xfrm>
                <a:off x="3699800" y="2739225"/>
                <a:ext cx="33825" cy="64750"/>
              </a:xfrm>
              <a:custGeom>
                <a:rect b="b" l="l" r="r" t="t"/>
                <a:pathLst>
                  <a:path extrusionOk="0" h="2590" w="1353">
                    <a:moveTo>
                      <a:pt x="1303" y="0"/>
                    </a:moveTo>
                    <a:lnTo>
                      <a:pt x="1303" y="0"/>
                    </a:lnTo>
                    <a:cubicBezTo>
                      <a:pt x="1092" y="154"/>
                      <a:pt x="883" y="302"/>
                      <a:pt x="677" y="449"/>
                    </a:cubicBezTo>
                    <a:cubicBezTo>
                      <a:pt x="412" y="1141"/>
                      <a:pt x="200" y="1863"/>
                      <a:pt x="0" y="2589"/>
                    </a:cubicBezTo>
                    <a:cubicBezTo>
                      <a:pt x="390" y="2277"/>
                      <a:pt x="811" y="2003"/>
                      <a:pt x="1066" y="1558"/>
                    </a:cubicBezTo>
                    <a:cubicBezTo>
                      <a:pt x="1353" y="1063"/>
                      <a:pt x="1211" y="514"/>
                      <a:pt x="1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56"/>
              <p:cNvSpPr/>
              <p:nvPr/>
            </p:nvSpPr>
            <p:spPr>
              <a:xfrm>
                <a:off x="3583800" y="2910475"/>
                <a:ext cx="48525" cy="42850"/>
              </a:xfrm>
              <a:custGeom>
                <a:rect b="b" l="l" r="r" t="t"/>
                <a:pathLst>
                  <a:path extrusionOk="0" h="1714" w="1941">
                    <a:moveTo>
                      <a:pt x="453" y="1"/>
                    </a:moveTo>
                    <a:cubicBezTo>
                      <a:pt x="277" y="435"/>
                      <a:pt x="166" y="889"/>
                      <a:pt x="0" y="1326"/>
                    </a:cubicBezTo>
                    <a:cubicBezTo>
                      <a:pt x="197" y="1566"/>
                      <a:pt x="465" y="1714"/>
                      <a:pt x="778" y="1714"/>
                    </a:cubicBezTo>
                    <a:cubicBezTo>
                      <a:pt x="1014" y="1714"/>
                      <a:pt x="1276" y="1630"/>
                      <a:pt x="1552" y="1438"/>
                    </a:cubicBezTo>
                    <a:cubicBezTo>
                      <a:pt x="1595" y="1409"/>
                      <a:pt x="1635" y="1377"/>
                      <a:pt x="1678" y="1346"/>
                    </a:cubicBezTo>
                    <a:cubicBezTo>
                      <a:pt x="1828" y="1002"/>
                      <a:pt x="1916" y="649"/>
                      <a:pt x="1940" y="263"/>
                    </a:cubicBezTo>
                    <a:lnTo>
                      <a:pt x="1940" y="263"/>
                    </a:lnTo>
                    <a:cubicBezTo>
                      <a:pt x="1796" y="287"/>
                      <a:pt x="1652" y="300"/>
                      <a:pt x="1511" y="300"/>
                    </a:cubicBezTo>
                    <a:cubicBezTo>
                      <a:pt x="1138" y="300"/>
                      <a:pt x="779" y="211"/>
                      <a:pt x="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56"/>
              <p:cNvSpPr/>
              <p:nvPr/>
            </p:nvSpPr>
            <p:spPr>
              <a:xfrm>
                <a:off x="3413400" y="2676125"/>
                <a:ext cx="169125" cy="190100"/>
              </a:xfrm>
              <a:custGeom>
                <a:rect b="b" l="l" r="r" t="t"/>
                <a:pathLst>
                  <a:path extrusionOk="0" h="7604" w="6765">
                    <a:moveTo>
                      <a:pt x="254" y="0"/>
                    </a:moveTo>
                    <a:cubicBezTo>
                      <a:pt x="186" y="41"/>
                      <a:pt x="115" y="81"/>
                      <a:pt x="47" y="122"/>
                    </a:cubicBezTo>
                    <a:cubicBezTo>
                      <a:pt x="243" y="972"/>
                      <a:pt x="53" y="1833"/>
                      <a:pt x="29" y="2705"/>
                    </a:cubicBezTo>
                    <a:cubicBezTo>
                      <a:pt x="1" y="3764"/>
                      <a:pt x="339" y="4404"/>
                      <a:pt x="1100" y="5111"/>
                    </a:cubicBezTo>
                    <a:cubicBezTo>
                      <a:pt x="1816" y="5775"/>
                      <a:pt x="2501" y="6569"/>
                      <a:pt x="3314" y="7115"/>
                    </a:cubicBezTo>
                    <a:cubicBezTo>
                      <a:pt x="3830" y="7458"/>
                      <a:pt x="4305" y="7604"/>
                      <a:pt x="4787" y="7604"/>
                    </a:cubicBezTo>
                    <a:cubicBezTo>
                      <a:pt x="5259" y="7604"/>
                      <a:pt x="5738" y="7465"/>
                      <a:pt x="6271" y="7237"/>
                    </a:cubicBezTo>
                    <a:cubicBezTo>
                      <a:pt x="6310" y="7055"/>
                      <a:pt x="6349" y="6887"/>
                      <a:pt x="6384" y="6736"/>
                    </a:cubicBezTo>
                    <a:cubicBezTo>
                      <a:pt x="6506" y="6200"/>
                      <a:pt x="6642" y="5660"/>
                      <a:pt x="6764" y="5123"/>
                    </a:cubicBezTo>
                    <a:cubicBezTo>
                      <a:pt x="6408" y="5083"/>
                      <a:pt x="6067" y="4993"/>
                      <a:pt x="5714" y="4993"/>
                    </a:cubicBezTo>
                    <a:cubicBezTo>
                      <a:pt x="5540" y="4993"/>
                      <a:pt x="5363" y="5015"/>
                      <a:pt x="5181" y="5076"/>
                    </a:cubicBezTo>
                    <a:lnTo>
                      <a:pt x="5182" y="5076"/>
                    </a:lnTo>
                    <a:cubicBezTo>
                      <a:pt x="4512" y="5302"/>
                      <a:pt x="4074" y="5758"/>
                      <a:pt x="3578" y="6233"/>
                    </a:cubicBezTo>
                    <a:cubicBezTo>
                      <a:pt x="3561" y="6250"/>
                      <a:pt x="3538" y="6258"/>
                      <a:pt x="3514" y="6258"/>
                    </a:cubicBezTo>
                    <a:cubicBezTo>
                      <a:pt x="3456" y="6258"/>
                      <a:pt x="3396" y="6209"/>
                      <a:pt x="3421" y="6143"/>
                    </a:cubicBezTo>
                    <a:cubicBezTo>
                      <a:pt x="3630" y="5603"/>
                      <a:pt x="4166" y="5091"/>
                      <a:pt x="4785" y="4797"/>
                    </a:cubicBezTo>
                    <a:cubicBezTo>
                      <a:pt x="4489" y="4505"/>
                      <a:pt x="4223" y="4147"/>
                      <a:pt x="3979" y="3833"/>
                    </a:cubicBezTo>
                    <a:cubicBezTo>
                      <a:pt x="3791" y="3589"/>
                      <a:pt x="3617" y="3343"/>
                      <a:pt x="3530" y="3060"/>
                    </a:cubicBezTo>
                    <a:cubicBezTo>
                      <a:pt x="3239" y="3436"/>
                      <a:pt x="2846" y="3685"/>
                      <a:pt x="2363" y="3685"/>
                    </a:cubicBezTo>
                    <a:cubicBezTo>
                      <a:pt x="2164" y="3685"/>
                      <a:pt x="1950" y="3643"/>
                      <a:pt x="1721" y="3550"/>
                    </a:cubicBezTo>
                    <a:cubicBezTo>
                      <a:pt x="1648" y="3521"/>
                      <a:pt x="1646" y="3394"/>
                      <a:pt x="1732" y="3394"/>
                    </a:cubicBezTo>
                    <a:cubicBezTo>
                      <a:pt x="1735" y="3394"/>
                      <a:pt x="1738" y="3394"/>
                      <a:pt x="1742" y="3395"/>
                    </a:cubicBezTo>
                    <a:cubicBezTo>
                      <a:pt x="1817" y="3402"/>
                      <a:pt x="1889" y="3406"/>
                      <a:pt x="1960" y="3406"/>
                    </a:cubicBezTo>
                    <a:cubicBezTo>
                      <a:pt x="3277" y="3406"/>
                      <a:pt x="3799" y="2145"/>
                      <a:pt x="3954" y="959"/>
                    </a:cubicBezTo>
                    <a:cubicBezTo>
                      <a:pt x="3728" y="931"/>
                      <a:pt x="3510" y="902"/>
                      <a:pt x="3303" y="874"/>
                    </a:cubicBezTo>
                    <a:cubicBezTo>
                      <a:pt x="2266" y="732"/>
                      <a:pt x="1169" y="536"/>
                      <a:pt x="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56"/>
              <p:cNvSpPr/>
              <p:nvPr/>
            </p:nvSpPr>
            <p:spPr>
              <a:xfrm>
                <a:off x="3577825" y="2696775"/>
                <a:ext cx="13800" cy="42475"/>
              </a:xfrm>
              <a:custGeom>
                <a:rect b="b" l="l" r="r" t="t"/>
                <a:pathLst>
                  <a:path extrusionOk="0" h="1699" w="552">
                    <a:moveTo>
                      <a:pt x="174" y="0"/>
                    </a:moveTo>
                    <a:cubicBezTo>
                      <a:pt x="117" y="22"/>
                      <a:pt x="60" y="41"/>
                      <a:pt x="1" y="59"/>
                    </a:cubicBezTo>
                    <a:cubicBezTo>
                      <a:pt x="176" y="447"/>
                      <a:pt x="180" y="846"/>
                      <a:pt x="56" y="1209"/>
                    </a:cubicBezTo>
                    <a:cubicBezTo>
                      <a:pt x="254" y="1332"/>
                      <a:pt x="413" y="1504"/>
                      <a:pt x="549" y="1698"/>
                    </a:cubicBezTo>
                    <a:cubicBezTo>
                      <a:pt x="551" y="1151"/>
                      <a:pt x="489" y="610"/>
                      <a:pt x="330" y="83"/>
                    </a:cubicBezTo>
                    <a:cubicBezTo>
                      <a:pt x="326" y="81"/>
                      <a:pt x="324" y="81"/>
                      <a:pt x="320" y="80"/>
                    </a:cubicBezTo>
                    <a:cubicBezTo>
                      <a:pt x="272" y="54"/>
                      <a:pt x="222" y="28"/>
                      <a:pt x="1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56"/>
              <p:cNvSpPr/>
              <p:nvPr/>
            </p:nvSpPr>
            <p:spPr>
              <a:xfrm>
                <a:off x="3506625" y="2699500"/>
                <a:ext cx="84200" cy="98475"/>
              </a:xfrm>
              <a:custGeom>
                <a:rect b="b" l="l" r="r" t="t"/>
                <a:pathLst>
                  <a:path extrusionOk="0" h="3939" w="3368">
                    <a:moveTo>
                      <a:pt x="2655" y="0"/>
                    </a:moveTo>
                    <a:cubicBezTo>
                      <a:pt x="2300" y="84"/>
                      <a:pt x="1918" y="115"/>
                      <a:pt x="1531" y="115"/>
                    </a:cubicBezTo>
                    <a:cubicBezTo>
                      <a:pt x="1159" y="115"/>
                      <a:pt x="781" y="86"/>
                      <a:pt x="417" y="46"/>
                    </a:cubicBezTo>
                    <a:lnTo>
                      <a:pt x="417" y="46"/>
                    </a:lnTo>
                    <a:cubicBezTo>
                      <a:pt x="446" y="630"/>
                      <a:pt x="300" y="1301"/>
                      <a:pt x="1" y="1830"/>
                    </a:cubicBezTo>
                    <a:cubicBezTo>
                      <a:pt x="162" y="2277"/>
                      <a:pt x="469" y="2646"/>
                      <a:pt x="786" y="2992"/>
                    </a:cubicBezTo>
                    <a:cubicBezTo>
                      <a:pt x="995" y="3219"/>
                      <a:pt x="1245" y="3448"/>
                      <a:pt x="1404" y="3722"/>
                    </a:cubicBezTo>
                    <a:cubicBezTo>
                      <a:pt x="1637" y="3646"/>
                      <a:pt x="1876" y="3604"/>
                      <a:pt x="2108" y="3604"/>
                    </a:cubicBezTo>
                    <a:cubicBezTo>
                      <a:pt x="2465" y="3604"/>
                      <a:pt x="2807" y="3704"/>
                      <a:pt x="3093" y="3938"/>
                    </a:cubicBezTo>
                    <a:cubicBezTo>
                      <a:pt x="3216" y="3369"/>
                      <a:pt x="3318" y="2802"/>
                      <a:pt x="3368" y="2242"/>
                    </a:cubicBezTo>
                    <a:cubicBezTo>
                      <a:pt x="3294" y="2070"/>
                      <a:pt x="3222" y="1896"/>
                      <a:pt x="3115" y="1741"/>
                    </a:cubicBezTo>
                    <a:cubicBezTo>
                      <a:pt x="3021" y="1602"/>
                      <a:pt x="2913" y="1467"/>
                      <a:pt x="2802" y="1336"/>
                    </a:cubicBezTo>
                    <a:cubicBezTo>
                      <a:pt x="2501" y="1920"/>
                      <a:pt x="1871" y="2358"/>
                      <a:pt x="1167" y="2397"/>
                    </a:cubicBezTo>
                    <a:cubicBezTo>
                      <a:pt x="1164" y="2397"/>
                      <a:pt x="1162" y="2397"/>
                      <a:pt x="1159" y="2397"/>
                    </a:cubicBezTo>
                    <a:cubicBezTo>
                      <a:pt x="1060" y="2397"/>
                      <a:pt x="1062" y="2257"/>
                      <a:pt x="1145" y="2223"/>
                    </a:cubicBezTo>
                    <a:cubicBezTo>
                      <a:pt x="2130" y="1811"/>
                      <a:pt x="2897" y="1118"/>
                      <a:pt x="2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56"/>
              <p:cNvSpPr/>
              <p:nvPr/>
            </p:nvSpPr>
            <p:spPr>
              <a:xfrm>
                <a:off x="3086275" y="2288975"/>
                <a:ext cx="1088275" cy="675875"/>
              </a:xfrm>
              <a:custGeom>
                <a:rect b="b" l="l" r="r" t="t"/>
                <a:pathLst>
                  <a:path extrusionOk="0" h="27035" w="43531">
                    <a:moveTo>
                      <a:pt x="37079" y="1"/>
                    </a:moveTo>
                    <a:cubicBezTo>
                      <a:pt x="36024" y="1"/>
                      <a:pt x="34994" y="110"/>
                      <a:pt x="34139" y="226"/>
                    </a:cubicBezTo>
                    <a:cubicBezTo>
                      <a:pt x="29547" y="851"/>
                      <a:pt x="25208" y="3013"/>
                      <a:pt x="21237" y="5297"/>
                    </a:cubicBezTo>
                    <a:cubicBezTo>
                      <a:pt x="19376" y="6367"/>
                      <a:pt x="17558" y="7292"/>
                      <a:pt x="15586" y="8137"/>
                    </a:cubicBezTo>
                    <a:cubicBezTo>
                      <a:pt x="14466" y="8616"/>
                      <a:pt x="13651" y="9406"/>
                      <a:pt x="12905" y="10347"/>
                    </a:cubicBezTo>
                    <a:cubicBezTo>
                      <a:pt x="11837" y="11690"/>
                      <a:pt x="10296" y="12522"/>
                      <a:pt x="8847" y="13389"/>
                    </a:cubicBezTo>
                    <a:cubicBezTo>
                      <a:pt x="6755" y="14640"/>
                      <a:pt x="4964" y="16264"/>
                      <a:pt x="2669" y="17157"/>
                    </a:cubicBezTo>
                    <a:cubicBezTo>
                      <a:pt x="2033" y="17404"/>
                      <a:pt x="1" y="18003"/>
                      <a:pt x="452" y="19051"/>
                    </a:cubicBezTo>
                    <a:cubicBezTo>
                      <a:pt x="796" y="19853"/>
                      <a:pt x="1573" y="20122"/>
                      <a:pt x="2444" y="20122"/>
                    </a:cubicBezTo>
                    <a:cubicBezTo>
                      <a:pt x="3566" y="20122"/>
                      <a:pt x="4843" y="19675"/>
                      <a:pt x="5554" y="19341"/>
                    </a:cubicBezTo>
                    <a:cubicBezTo>
                      <a:pt x="6757" y="18775"/>
                      <a:pt x="7847" y="18021"/>
                      <a:pt x="9067" y="17480"/>
                    </a:cubicBezTo>
                    <a:cubicBezTo>
                      <a:pt x="9320" y="17367"/>
                      <a:pt x="9575" y="17262"/>
                      <a:pt x="9832" y="17155"/>
                    </a:cubicBezTo>
                    <a:cubicBezTo>
                      <a:pt x="9837" y="17157"/>
                      <a:pt x="9845" y="17157"/>
                      <a:pt x="9850" y="17157"/>
                    </a:cubicBezTo>
                    <a:cubicBezTo>
                      <a:pt x="9887" y="17157"/>
                      <a:pt x="9920" y="17136"/>
                      <a:pt x="9943" y="17109"/>
                    </a:cubicBezTo>
                    <a:cubicBezTo>
                      <a:pt x="10846" y="16737"/>
                      <a:pt x="11757" y="16380"/>
                      <a:pt x="12613" y="15907"/>
                    </a:cubicBezTo>
                    <a:cubicBezTo>
                      <a:pt x="12707" y="15854"/>
                      <a:pt x="12803" y="15800"/>
                      <a:pt x="12897" y="15745"/>
                    </a:cubicBezTo>
                    <a:lnTo>
                      <a:pt x="12897" y="15745"/>
                    </a:lnTo>
                    <a:cubicBezTo>
                      <a:pt x="12910" y="16846"/>
                      <a:pt x="12522" y="17955"/>
                      <a:pt x="12727" y="19045"/>
                    </a:cubicBezTo>
                    <a:cubicBezTo>
                      <a:pt x="12914" y="20030"/>
                      <a:pt x="13589" y="20609"/>
                      <a:pt x="14296" y="21261"/>
                    </a:cubicBezTo>
                    <a:cubicBezTo>
                      <a:pt x="15422" y="22297"/>
                      <a:pt x="16580" y="23475"/>
                      <a:pt x="17954" y="23475"/>
                    </a:cubicBezTo>
                    <a:cubicBezTo>
                      <a:pt x="18373" y="23475"/>
                      <a:pt x="18812" y="23365"/>
                      <a:pt x="19276" y="23109"/>
                    </a:cubicBezTo>
                    <a:lnTo>
                      <a:pt x="19276" y="23109"/>
                    </a:lnTo>
                    <a:cubicBezTo>
                      <a:pt x="19021" y="24424"/>
                      <a:pt x="18870" y="26152"/>
                      <a:pt x="19966" y="26814"/>
                    </a:cubicBezTo>
                    <a:cubicBezTo>
                      <a:pt x="20219" y="26967"/>
                      <a:pt x="20466" y="27034"/>
                      <a:pt x="20706" y="27034"/>
                    </a:cubicBezTo>
                    <a:cubicBezTo>
                      <a:pt x="22130" y="27034"/>
                      <a:pt x="23279" y="24649"/>
                      <a:pt x="23639" y="23658"/>
                    </a:cubicBezTo>
                    <a:cubicBezTo>
                      <a:pt x="23959" y="22776"/>
                      <a:pt x="24205" y="21832"/>
                      <a:pt x="24462" y="20886"/>
                    </a:cubicBezTo>
                    <a:cubicBezTo>
                      <a:pt x="24953" y="20623"/>
                      <a:pt x="25556" y="20342"/>
                      <a:pt x="25825" y="19868"/>
                    </a:cubicBezTo>
                    <a:cubicBezTo>
                      <a:pt x="26188" y="19223"/>
                      <a:pt x="26239" y="18485"/>
                      <a:pt x="26190" y="17752"/>
                    </a:cubicBezTo>
                    <a:cubicBezTo>
                      <a:pt x="27659" y="16647"/>
                      <a:pt x="29091" y="15368"/>
                      <a:pt x="30055" y="13851"/>
                    </a:cubicBezTo>
                    <a:cubicBezTo>
                      <a:pt x="30475" y="13191"/>
                      <a:pt x="30822" y="12491"/>
                      <a:pt x="31212" y="11812"/>
                    </a:cubicBezTo>
                    <a:cubicBezTo>
                      <a:pt x="31462" y="11461"/>
                      <a:pt x="31698" y="11101"/>
                      <a:pt x="31924" y="10730"/>
                    </a:cubicBezTo>
                    <a:cubicBezTo>
                      <a:pt x="32766" y="9682"/>
                      <a:pt x="33945" y="9026"/>
                      <a:pt x="35268" y="8715"/>
                    </a:cubicBezTo>
                    <a:cubicBezTo>
                      <a:pt x="36612" y="8399"/>
                      <a:pt x="38033" y="8545"/>
                      <a:pt x="39398" y="8399"/>
                    </a:cubicBezTo>
                    <a:cubicBezTo>
                      <a:pt x="40326" y="8301"/>
                      <a:pt x="41163" y="7795"/>
                      <a:pt x="41843" y="7183"/>
                    </a:cubicBezTo>
                    <a:lnTo>
                      <a:pt x="41841" y="7183"/>
                    </a:lnTo>
                    <a:cubicBezTo>
                      <a:pt x="43200" y="5964"/>
                      <a:pt x="43530" y="4025"/>
                      <a:pt x="42686" y="2431"/>
                    </a:cubicBezTo>
                    <a:cubicBezTo>
                      <a:pt x="41658" y="489"/>
                      <a:pt x="39313" y="1"/>
                      <a:pt x="37079" y="1"/>
                    </a:cubicBezTo>
                    <a:close/>
                  </a:path>
                </a:pathLst>
              </a:custGeom>
              <a:solidFill>
                <a:srgbClr val="E6B8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56"/>
              <p:cNvSpPr/>
              <p:nvPr/>
            </p:nvSpPr>
            <p:spPr>
              <a:xfrm>
                <a:off x="3093675" y="2296450"/>
                <a:ext cx="1071675" cy="642325"/>
              </a:xfrm>
              <a:custGeom>
                <a:rect b="b" l="l" r="r" t="t"/>
                <a:pathLst>
                  <a:path extrusionOk="0" h="25693" w="42867">
                    <a:moveTo>
                      <a:pt x="36996" y="5949"/>
                    </a:moveTo>
                    <a:cubicBezTo>
                      <a:pt x="37098" y="5949"/>
                      <a:pt x="37134" y="6112"/>
                      <a:pt x="37024" y="6132"/>
                    </a:cubicBezTo>
                    <a:cubicBezTo>
                      <a:pt x="36713" y="6189"/>
                      <a:pt x="36415" y="6232"/>
                      <a:pt x="36106" y="6232"/>
                    </a:cubicBezTo>
                    <a:cubicBezTo>
                      <a:pt x="36020" y="6232"/>
                      <a:pt x="35933" y="6228"/>
                      <a:pt x="35845" y="6221"/>
                    </a:cubicBezTo>
                    <a:cubicBezTo>
                      <a:pt x="35813" y="6219"/>
                      <a:pt x="35813" y="6175"/>
                      <a:pt x="35845" y="6171"/>
                    </a:cubicBezTo>
                    <a:cubicBezTo>
                      <a:pt x="36223" y="6129"/>
                      <a:pt x="36602" y="6034"/>
                      <a:pt x="36974" y="5951"/>
                    </a:cubicBezTo>
                    <a:cubicBezTo>
                      <a:pt x="36981" y="5950"/>
                      <a:pt x="36989" y="5949"/>
                      <a:pt x="36996" y="5949"/>
                    </a:cubicBezTo>
                    <a:close/>
                    <a:moveTo>
                      <a:pt x="38236" y="6310"/>
                    </a:moveTo>
                    <a:cubicBezTo>
                      <a:pt x="38366" y="6310"/>
                      <a:pt x="38386" y="6506"/>
                      <a:pt x="38262" y="6541"/>
                    </a:cubicBezTo>
                    <a:cubicBezTo>
                      <a:pt x="37464" y="6765"/>
                      <a:pt x="36568" y="6852"/>
                      <a:pt x="35714" y="6852"/>
                    </a:cubicBezTo>
                    <a:cubicBezTo>
                      <a:pt x="35498" y="6852"/>
                      <a:pt x="35284" y="6847"/>
                      <a:pt x="35076" y="6836"/>
                    </a:cubicBezTo>
                    <a:cubicBezTo>
                      <a:pt x="35043" y="6834"/>
                      <a:pt x="35044" y="6790"/>
                      <a:pt x="35076" y="6786"/>
                    </a:cubicBezTo>
                    <a:cubicBezTo>
                      <a:pt x="36133" y="6700"/>
                      <a:pt x="37175" y="6348"/>
                      <a:pt x="38230" y="6310"/>
                    </a:cubicBezTo>
                    <a:cubicBezTo>
                      <a:pt x="38232" y="6310"/>
                      <a:pt x="38234" y="6310"/>
                      <a:pt x="38236" y="6310"/>
                    </a:cubicBezTo>
                    <a:close/>
                    <a:moveTo>
                      <a:pt x="21412" y="19788"/>
                    </a:moveTo>
                    <a:cubicBezTo>
                      <a:pt x="21413" y="19788"/>
                      <a:pt x="21415" y="19788"/>
                      <a:pt x="21416" y="19788"/>
                    </a:cubicBezTo>
                    <a:cubicBezTo>
                      <a:pt x="21909" y="19857"/>
                      <a:pt x="22445" y="19785"/>
                      <a:pt x="22918" y="19957"/>
                    </a:cubicBezTo>
                    <a:cubicBezTo>
                      <a:pt x="23000" y="19986"/>
                      <a:pt x="22985" y="20099"/>
                      <a:pt x="22898" y="20106"/>
                    </a:cubicBezTo>
                    <a:cubicBezTo>
                      <a:pt x="22848" y="20110"/>
                      <a:pt x="22797" y="20112"/>
                      <a:pt x="22746" y="20112"/>
                    </a:cubicBezTo>
                    <a:cubicBezTo>
                      <a:pt x="22295" y="20112"/>
                      <a:pt x="21822" y="19979"/>
                      <a:pt x="21405" y="19831"/>
                    </a:cubicBezTo>
                    <a:cubicBezTo>
                      <a:pt x="21377" y="19822"/>
                      <a:pt x="21387" y="19788"/>
                      <a:pt x="21412" y="19788"/>
                    </a:cubicBezTo>
                    <a:close/>
                    <a:moveTo>
                      <a:pt x="20996" y="20391"/>
                    </a:moveTo>
                    <a:cubicBezTo>
                      <a:pt x="21000" y="20391"/>
                      <a:pt x="21005" y="20392"/>
                      <a:pt x="21009" y="20395"/>
                    </a:cubicBezTo>
                    <a:cubicBezTo>
                      <a:pt x="21439" y="20641"/>
                      <a:pt x="21832" y="20757"/>
                      <a:pt x="22249" y="20757"/>
                    </a:cubicBezTo>
                    <a:cubicBezTo>
                      <a:pt x="22501" y="20757"/>
                      <a:pt x="22762" y="20714"/>
                      <a:pt x="23046" y="20633"/>
                    </a:cubicBezTo>
                    <a:cubicBezTo>
                      <a:pt x="23057" y="20630"/>
                      <a:pt x="23068" y="20628"/>
                      <a:pt x="23077" y="20628"/>
                    </a:cubicBezTo>
                    <a:cubicBezTo>
                      <a:pt x="23168" y="20628"/>
                      <a:pt x="23197" y="20755"/>
                      <a:pt x="23122" y="20812"/>
                    </a:cubicBezTo>
                    <a:cubicBezTo>
                      <a:pt x="22884" y="20992"/>
                      <a:pt x="22633" y="21066"/>
                      <a:pt x="22380" y="21066"/>
                    </a:cubicBezTo>
                    <a:cubicBezTo>
                      <a:pt x="21878" y="21066"/>
                      <a:pt x="21373" y="20773"/>
                      <a:pt x="20974" y="20441"/>
                    </a:cubicBezTo>
                    <a:cubicBezTo>
                      <a:pt x="20951" y="20422"/>
                      <a:pt x="20972" y="20391"/>
                      <a:pt x="20996" y="20391"/>
                    </a:cubicBezTo>
                    <a:close/>
                    <a:moveTo>
                      <a:pt x="36381" y="0"/>
                    </a:moveTo>
                    <a:cubicBezTo>
                      <a:pt x="33884" y="0"/>
                      <a:pt x="31429" y="564"/>
                      <a:pt x="29077" y="1402"/>
                    </a:cubicBezTo>
                    <a:cubicBezTo>
                      <a:pt x="26387" y="2361"/>
                      <a:pt x="23826" y="3612"/>
                      <a:pt x="21351" y="5035"/>
                    </a:cubicBezTo>
                    <a:cubicBezTo>
                      <a:pt x="20110" y="5748"/>
                      <a:pt x="18903" y="6533"/>
                      <a:pt x="17598" y="7132"/>
                    </a:cubicBezTo>
                    <a:cubicBezTo>
                      <a:pt x="16828" y="7487"/>
                      <a:pt x="16020" y="7762"/>
                      <a:pt x="15257" y="8128"/>
                    </a:cubicBezTo>
                    <a:cubicBezTo>
                      <a:pt x="14048" y="8706"/>
                      <a:pt x="13374" y="9621"/>
                      <a:pt x="12516" y="10584"/>
                    </a:cubicBezTo>
                    <a:cubicBezTo>
                      <a:pt x="11238" y="12023"/>
                      <a:pt x="9423" y="12822"/>
                      <a:pt x="7856" y="13888"/>
                    </a:cubicBezTo>
                    <a:cubicBezTo>
                      <a:pt x="6668" y="14697"/>
                      <a:pt x="5528" y="15597"/>
                      <a:pt x="4275" y="16307"/>
                    </a:cubicBezTo>
                    <a:cubicBezTo>
                      <a:pt x="3547" y="16719"/>
                      <a:pt x="2793" y="16991"/>
                      <a:pt x="2024" y="17312"/>
                    </a:cubicBezTo>
                    <a:cubicBezTo>
                      <a:pt x="1586" y="17497"/>
                      <a:pt x="679" y="17787"/>
                      <a:pt x="455" y="18258"/>
                    </a:cubicBezTo>
                    <a:cubicBezTo>
                      <a:pt x="0" y="19206"/>
                      <a:pt x="1823" y="19498"/>
                      <a:pt x="2549" y="19498"/>
                    </a:cubicBezTo>
                    <a:cubicBezTo>
                      <a:pt x="2614" y="19498"/>
                      <a:pt x="2670" y="19495"/>
                      <a:pt x="2715" y="19491"/>
                    </a:cubicBezTo>
                    <a:cubicBezTo>
                      <a:pt x="3914" y="19376"/>
                      <a:pt x="4923" y="18872"/>
                      <a:pt x="5930" y="18305"/>
                    </a:cubicBezTo>
                    <a:cubicBezTo>
                      <a:pt x="5810" y="18208"/>
                      <a:pt x="5707" y="18066"/>
                      <a:pt x="5601" y="17963"/>
                    </a:cubicBezTo>
                    <a:cubicBezTo>
                      <a:pt x="5461" y="17822"/>
                      <a:pt x="5341" y="17667"/>
                      <a:pt x="5199" y="17528"/>
                    </a:cubicBezTo>
                    <a:cubicBezTo>
                      <a:pt x="5179" y="17508"/>
                      <a:pt x="5197" y="17478"/>
                      <a:pt x="5221" y="17478"/>
                    </a:cubicBezTo>
                    <a:cubicBezTo>
                      <a:pt x="5226" y="17478"/>
                      <a:pt x="5231" y="17479"/>
                      <a:pt x="5236" y="17482"/>
                    </a:cubicBezTo>
                    <a:cubicBezTo>
                      <a:pt x="5413" y="17586"/>
                      <a:pt x="5587" y="17685"/>
                      <a:pt x="5744" y="17820"/>
                    </a:cubicBezTo>
                    <a:cubicBezTo>
                      <a:pt x="5868" y="17931"/>
                      <a:pt x="6038" y="18048"/>
                      <a:pt x="6132" y="18190"/>
                    </a:cubicBezTo>
                    <a:cubicBezTo>
                      <a:pt x="6339" y="18074"/>
                      <a:pt x="6548" y="17953"/>
                      <a:pt x="6758" y="17833"/>
                    </a:cubicBezTo>
                    <a:cubicBezTo>
                      <a:pt x="7540" y="17392"/>
                      <a:pt x="8355" y="17029"/>
                      <a:pt x="9175" y="16677"/>
                    </a:cubicBezTo>
                    <a:cubicBezTo>
                      <a:pt x="9118" y="16630"/>
                      <a:pt x="9066" y="16580"/>
                      <a:pt x="9018" y="16538"/>
                    </a:cubicBezTo>
                    <a:cubicBezTo>
                      <a:pt x="8841" y="16383"/>
                      <a:pt x="8691" y="16213"/>
                      <a:pt x="8547" y="16028"/>
                    </a:cubicBezTo>
                    <a:cubicBezTo>
                      <a:pt x="8496" y="15961"/>
                      <a:pt x="8542" y="15888"/>
                      <a:pt x="8606" y="15888"/>
                    </a:cubicBezTo>
                    <a:cubicBezTo>
                      <a:pt x="8625" y="15888"/>
                      <a:pt x="8645" y="15894"/>
                      <a:pt x="8665" y="15910"/>
                    </a:cubicBezTo>
                    <a:cubicBezTo>
                      <a:pt x="8835" y="16041"/>
                      <a:pt x="9003" y="16170"/>
                      <a:pt x="9172" y="16303"/>
                    </a:cubicBezTo>
                    <a:cubicBezTo>
                      <a:pt x="9271" y="16383"/>
                      <a:pt x="9403" y="16449"/>
                      <a:pt x="9512" y="16532"/>
                    </a:cubicBezTo>
                    <a:cubicBezTo>
                      <a:pt x="9946" y="16349"/>
                      <a:pt x="10380" y="16165"/>
                      <a:pt x="10813" y="15972"/>
                    </a:cubicBezTo>
                    <a:cubicBezTo>
                      <a:pt x="11920" y="15481"/>
                      <a:pt x="12908" y="14768"/>
                      <a:pt x="14013" y="14285"/>
                    </a:cubicBezTo>
                    <a:cubicBezTo>
                      <a:pt x="14540" y="14056"/>
                      <a:pt x="15030" y="13960"/>
                      <a:pt x="15496" y="13960"/>
                    </a:cubicBezTo>
                    <a:cubicBezTo>
                      <a:pt x="16943" y="13960"/>
                      <a:pt x="18162" y="14887"/>
                      <a:pt x="19537" y="15653"/>
                    </a:cubicBezTo>
                    <a:cubicBezTo>
                      <a:pt x="19367" y="15243"/>
                      <a:pt x="19134" y="14842"/>
                      <a:pt x="18820" y="14450"/>
                    </a:cubicBezTo>
                    <a:cubicBezTo>
                      <a:pt x="18801" y="14427"/>
                      <a:pt x="18819" y="14399"/>
                      <a:pt x="18841" y="14399"/>
                    </a:cubicBezTo>
                    <a:cubicBezTo>
                      <a:pt x="18847" y="14399"/>
                      <a:pt x="18854" y="14401"/>
                      <a:pt x="18860" y="14407"/>
                    </a:cubicBezTo>
                    <a:cubicBezTo>
                      <a:pt x="21945" y="17220"/>
                      <a:pt x="19030" y="21490"/>
                      <a:pt x="19258" y="24933"/>
                    </a:cubicBezTo>
                    <a:cubicBezTo>
                      <a:pt x="19276" y="25216"/>
                      <a:pt x="19354" y="25476"/>
                      <a:pt x="19474" y="25693"/>
                    </a:cubicBezTo>
                    <a:cubicBezTo>
                      <a:pt x="19561" y="25223"/>
                      <a:pt x="19694" y="24761"/>
                      <a:pt x="19862" y="24318"/>
                    </a:cubicBezTo>
                    <a:cubicBezTo>
                      <a:pt x="19882" y="24264"/>
                      <a:pt x="19940" y="24214"/>
                      <a:pt x="19999" y="24214"/>
                    </a:cubicBezTo>
                    <a:cubicBezTo>
                      <a:pt x="20021" y="24214"/>
                      <a:pt x="20043" y="24220"/>
                      <a:pt x="20063" y="24236"/>
                    </a:cubicBezTo>
                    <a:cubicBezTo>
                      <a:pt x="20392" y="24489"/>
                      <a:pt x="20752" y="24594"/>
                      <a:pt x="21133" y="24594"/>
                    </a:cubicBezTo>
                    <a:cubicBezTo>
                      <a:pt x="21301" y="24594"/>
                      <a:pt x="21474" y="24574"/>
                      <a:pt x="21651" y="24536"/>
                    </a:cubicBezTo>
                    <a:cubicBezTo>
                      <a:pt x="21661" y="24533"/>
                      <a:pt x="21672" y="24532"/>
                      <a:pt x="21683" y="24532"/>
                    </a:cubicBezTo>
                    <a:cubicBezTo>
                      <a:pt x="21755" y="24532"/>
                      <a:pt x="21820" y="24584"/>
                      <a:pt x="21819" y="24663"/>
                    </a:cubicBezTo>
                    <a:cubicBezTo>
                      <a:pt x="21811" y="24963"/>
                      <a:pt x="21778" y="25264"/>
                      <a:pt x="21699" y="25550"/>
                    </a:cubicBezTo>
                    <a:cubicBezTo>
                      <a:pt x="21980" y="25271"/>
                      <a:pt x="22222" y="24953"/>
                      <a:pt x="22419" y="24608"/>
                    </a:cubicBezTo>
                    <a:cubicBezTo>
                      <a:pt x="23020" y="23551"/>
                      <a:pt x="23275" y="22396"/>
                      <a:pt x="23650" y="21254"/>
                    </a:cubicBezTo>
                    <a:cubicBezTo>
                      <a:pt x="24210" y="19548"/>
                      <a:pt x="24506" y="17262"/>
                      <a:pt x="25864" y="15989"/>
                    </a:cubicBezTo>
                    <a:cubicBezTo>
                      <a:pt x="25879" y="15975"/>
                      <a:pt x="25898" y="15968"/>
                      <a:pt x="25916" y="15968"/>
                    </a:cubicBezTo>
                    <a:cubicBezTo>
                      <a:pt x="25972" y="15968"/>
                      <a:pt x="26026" y="16028"/>
                      <a:pt x="25986" y="16085"/>
                    </a:cubicBezTo>
                    <a:cubicBezTo>
                      <a:pt x="25624" y="16603"/>
                      <a:pt x="25332" y="17164"/>
                      <a:pt x="25082" y="17756"/>
                    </a:cubicBezTo>
                    <a:cubicBezTo>
                      <a:pt x="26455" y="16627"/>
                      <a:pt x="27991" y="15481"/>
                      <a:pt x="29018" y="14052"/>
                    </a:cubicBezTo>
                    <a:cubicBezTo>
                      <a:pt x="29835" y="12918"/>
                      <a:pt x="30351" y="11560"/>
                      <a:pt x="31192" y="10443"/>
                    </a:cubicBezTo>
                    <a:cubicBezTo>
                      <a:pt x="31873" y="9098"/>
                      <a:pt x="32771" y="7834"/>
                      <a:pt x="33647" y="6633"/>
                    </a:cubicBezTo>
                    <a:cubicBezTo>
                      <a:pt x="33659" y="6618"/>
                      <a:pt x="33674" y="6611"/>
                      <a:pt x="33689" y="6611"/>
                    </a:cubicBezTo>
                    <a:cubicBezTo>
                      <a:pt x="33723" y="6611"/>
                      <a:pt x="33755" y="6644"/>
                      <a:pt x="33732" y="6683"/>
                    </a:cubicBezTo>
                    <a:cubicBezTo>
                      <a:pt x="33217" y="7548"/>
                      <a:pt x="32746" y="8455"/>
                      <a:pt x="32252" y="9346"/>
                    </a:cubicBezTo>
                    <a:cubicBezTo>
                      <a:pt x="33283" y="8522"/>
                      <a:pt x="34555" y="8063"/>
                      <a:pt x="35894" y="7951"/>
                    </a:cubicBezTo>
                    <a:cubicBezTo>
                      <a:pt x="37960" y="7779"/>
                      <a:pt x="40244" y="8113"/>
                      <a:pt x="41684" y="6265"/>
                    </a:cubicBezTo>
                    <a:cubicBezTo>
                      <a:pt x="42852" y="4767"/>
                      <a:pt x="42867" y="2597"/>
                      <a:pt x="41326" y="1339"/>
                    </a:cubicBezTo>
                    <a:lnTo>
                      <a:pt x="41326" y="1341"/>
                    </a:lnTo>
                    <a:cubicBezTo>
                      <a:pt x="40219" y="437"/>
                      <a:pt x="38738" y="112"/>
                      <a:pt x="37341" y="29"/>
                    </a:cubicBezTo>
                    <a:cubicBezTo>
                      <a:pt x="37021" y="10"/>
                      <a:pt x="36701" y="0"/>
                      <a:pt x="36381" y="0"/>
                    </a:cubicBezTo>
                    <a:close/>
                  </a:path>
                </a:pathLst>
              </a:custGeom>
              <a:solidFill>
                <a:srgbClr val="E6B8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56"/>
              <p:cNvSpPr/>
              <p:nvPr/>
            </p:nvSpPr>
            <p:spPr>
              <a:xfrm>
                <a:off x="3086275" y="2288975"/>
                <a:ext cx="1088275" cy="675875"/>
              </a:xfrm>
              <a:custGeom>
                <a:rect b="b" l="l" r="r" t="t"/>
                <a:pathLst>
                  <a:path extrusionOk="0" h="27035" w="43531">
                    <a:moveTo>
                      <a:pt x="15943" y="14544"/>
                    </a:moveTo>
                    <a:cubicBezTo>
                      <a:pt x="16142" y="14544"/>
                      <a:pt x="16346" y="14564"/>
                      <a:pt x="16556" y="14608"/>
                    </a:cubicBezTo>
                    <a:cubicBezTo>
                      <a:pt x="17606" y="14830"/>
                      <a:pt x="18521" y="15523"/>
                      <a:pt x="19445" y="16085"/>
                    </a:cubicBezTo>
                    <a:cubicBezTo>
                      <a:pt x="19145" y="16093"/>
                      <a:pt x="18847" y="16098"/>
                      <a:pt x="18550" y="16098"/>
                    </a:cubicBezTo>
                    <a:cubicBezTo>
                      <a:pt x="16839" y="16098"/>
                      <a:pt x="15171" y="15937"/>
                      <a:pt x="13515" y="15384"/>
                    </a:cubicBezTo>
                    <a:cubicBezTo>
                      <a:pt x="14282" y="14940"/>
                      <a:pt x="15062" y="14544"/>
                      <a:pt x="15943" y="14544"/>
                    </a:cubicBezTo>
                    <a:close/>
                    <a:moveTo>
                      <a:pt x="19836" y="16312"/>
                    </a:moveTo>
                    <a:cubicBezTo>
                      <a:pt x="19884" y="16340"/>
                      <a:pt x="19934" y="16366"/>
                      <a:pt x="19982" y="16392"/>
                    </a:cubicBezTo>
                    <a:cubicBezTo>
                      <a:pt x="19986" y="16393"/>
                      <a:pt x="19988" y="16393"/>
                      <a:pt x="19992" y="16393"/>
                    </a:cubicBezTo>
                    <a:cubicBezTo>
                      <a:pt x="20151" y="16922"/>
                      <a:pt x="20213" y="17463"/>
                      <a:pt x="20211" y="18010"/>
                    </a:cubicBezTo>
                    <a:cubicBezTo>
                      <a:pt x="20075" y="17816"/>
                      <a:pt x="19916" y="17644"/>
                      <a:pt x="19718" y="17521"/>
                    </a:cubicBezTo>
                    <a:cubicBezTo>
                      <a:pt x="19842" y="17158"/>
                      <a:pt x="19838" y="16759"/>
                      <a:pt x="19663" y="16371"/>
                    </a:cubicBezTo>
                    <a:cubicBezTo>
                      <a:pt x="19722" y="16353"/>
                      <a:pt x="19779" y="16332"/>
                      <a:pt x="19836" y="16312"/>
                    </a:cubicBezTo>
                    <a:close/>
                    <a:moveTo>
                      <a:pt x="19469" y="16421"/>
                    </a:moveTo>
                    <a:lnTo>
                      <a:pt x="19469" y="16421"/>
                    </a:lnTo>
                    <a:cubicBezTo>
                      <a:pt x="19709" y="17539"/>
                      <a:pt x="18944" y="18232"/>
                      <a:pt x="17957" y="18644"/>
                    </a:cubicBezTo>
                    <a:cubicBezTo>
                      <a:pt x="17875" y="18679"/>
                      <a:pt x="17872" y="18818"/>
                      <a:pt x="17975" y="18818"/>
                    </a:cubicBezTo>
                    <a:cubicBezTo>
                      <a:pt x="17977" y="18818"/>
                      <a:pt x="17979" y="18818"/>
                      <a:pt x="17981" y="18818"/>
                    </a:cubicBezTo>
                    <a:cubicBezTo>
                      <a:pt x="18685" y="18777"/>
                      <a:pt x="19313" y="18339"/>
                      <a:pt x="19616" y="17757"/>
                    </a:cubicBezTo>
                    <a:cubicBezTo>
                      <a:pt x="19727" y="17887"/>
                      <a:pt x="19835" y="18023"/>
                      <a:pt x="19929" y="18160"/>
                    </a:cubicBezTo>
                    <a:cubicBezTo>
                      <a:pt x="20036" y="18317"/>
                      <a:pt x="20108" y="18489"/>
                      <a:pt x="20182" y="18661"/>
                    </a:cubicBezTo>
                    <a:cubicBezTo>
                      <a:pt x="20132" y="19223"/>
                      <a:pt x="20030" y="19790"/>
                      <a:pt x="19907" y="20359"/>
                    </a:cubicBezTo>
                    <a:cubicBezTo>
                      <a:pt x="19620" y="20124"/>
                      <a:pt x="19277" y="20023"/>
                      <a:pt x="18919" y="20023"/>
                    </a:cubicBezTo>
                    <a:cubicBezTo>
                      <a:pt x="18688" y="20023"/>
                      <a:pt x="18450" y="20066"/>
                      <a:pt x="18218" y="20141"/>
                    </a:cubicBezTo>
                    <a:cubicBezTo>
                      <a:pt x="18059" y="19869"/>
                      <a:pt x="17809" y="19640"/>
                      <a:pt x="17600" y="19413"/>
                    </a:cubicBezTo>
                    <a:cubicBezTo>
                      <a:pt x="17283" y="19066"/>
                      <a:pt x="16976" y="18696"/>
                      <a:pt x="16815" y="18251"/>
                    </a:cubicBezTo>
                    <a:cubicBezTo>
                      <a:pt x="17114" y="17722"/>
                      <a:pt x="17259" y="17049"/>
                      <a:pt x="17231" y="16467"/>
                    </a:cubicBezTo>
                    <a:lnTo>
                      <a:pt x="17231" y="16467"/>
                    </a:lnTo>
                    <a:cubicBezTo>
                      <a:pt x="17595" y="16507"/>
                      <a:pt x="17973" y="16536"/>
                      <a:pt x="18345" y="16536"/>
                    </a:cubicBezTo>
                    <a:cubicBezTo>
                      <a:pt x="18732" y="16536"/>
                      <a:pt x="19114" y="16505"/>
                      <a:pt x="19469" y="16421"/>
                    </a:cubicBezTo>
                    <a:close/>
                    <a:moveTo>
                      <a:pt x="25844" y="18010"/>
                    </a:moveTo>
                    <a:lnTo>
                      <a:pt x="25844" y="18010"/>
                    </a:lnTo>
                    <a:cubicBezTo>
                      <a:pt x="25752" y="18524"/>
                      <a:pt x="25894" y="19073"/>
                      <a:pt x="25609" y="19568"/>
                    </a:cubicBezTo>
                    <a:cubicBezTo>
                      <a:pt x="25352" y="20013"/>
                      <a:pt x="24931" y="20287"/>
                      <a:pt x="24541" y="20599"/>
                    </a:cubicBezTo>
                    <a:cubicBezTo>
                      <a:pt x="24741" y="19873"/>
                      <a:pt x="24953" y="19151"/>
                      <a:pt x="25218" y="18459"/>
                    </a:cubicBezTo>
                    <a:cubicBezTo>
                      <a:pt x="25426" y="18312"/>
                      <a:pt x="25635" y="18164"/>
                      <a:pt x="25844" y="18010"/>
                    </a:cubicBezTo>
                    <a:close/>
                    <a:moveTo>
                      <a:pt x="13339" y="15486"/>
                    </a:moveTo>
                    <a:cubicBezTo>
                      <a:pt x="14254" y="16022"/>
                      <a:pt x="15351" y="16218"/>
                      <a:pt x="16388" y="16360"/>
                    </a:cubicBezTo>
                    <a:cubicBezTo>
                      <a:pt x="16595" y="16388"/>
                      <a:pt x="16813" y="16417"/>
                      <a:pt x="17039" y="16445"/>
                    </a:cubicBezTo>
                    <a:cubicBezTo>
                      <a:pt x="16884" y="17630"/>
                      <a:pt x="16362" y="18892"/>
                      <a:pt x="15047" y="18892"/>
                    </a:cubicBezTo>
                    <a:cubicBezTo>
                      <a:pt x="14976" y="18892"/>
                      <a:pt x="14902" y="18888"/>
                      <a:pt x="14827" y="18881"/>
                    </a:cubicBezTo>
                    <a:cubicBezTo>
                      <a:pt x="14823" y="18880"/>
                      <a:pt x="14820" y="18880"/>
                      <a:pt x="14817" y="18880"/>
                    </a:cubicBezTo>
                    <a:cubicBezTo>
                      <a:pt x="14731" y="18880"/>
                      <a:pt x="14733" y="19007"/>
                      <a:pt x="14806" y="19036"/>
                    </a:cubicBezTo>
                    <a:cubicBezTo>
                      <a:pt x="15035" y="19129"/>
                      <a:pt x="15249" y="19171"/>
                      <a:pt x="15448" y="19171"/>
                    </a:cubicBezTo>
                    <a:cubicBezTo>
                      <a:pt x="15931" y="19171"/>
                      <a:pt x="16324" y="18922"/>
                      <a:pt x="16617" y="18546"/>
                    </a:cubicBezTo>
                    <a:cubicBezTo>
                      <a:pt x="16702" y="18829"/>
                      <a:pt x="16878" y="19075"/>
                      <a:pt x="17066" y="19319"/>
                    </a:cubicBezTo>
                    <a:cubicBezTo>
                      <a:pt x="17308" y="19633"/>
                      <a:pt x="17574" y="19991"/>
                      <a:pt x="17870" y="20283"/>
                    </a:cubicBezTo>
                    <a:cubicBezTo>
                      <a:pt x="17251" y="20577"/>
                      <a:pt x="16715" y="21089"/>
                      <a:pt x="16506" y="21629"/>
                    </a:cubicBezTo>
                    <a:cubicBezTo>
                      <a:pt x="16481" y="21695"/>
                      <a:pt x="16541" y="21744"/>
                      <a:pt x="16599" y="21744"/>
                    </a:cubicBezTo>
                    <a:cubicBezTo>
                      <a:pt x="16623" y="21744"/>
                      <a:pt x="16646" y="21736"/>
                      <a:pt x="16663" y="21719"/>
                    </a:cubicBezTo>
                    <a:cubicBezTo>
                      <a:pt x="17159" y="21244"/>
                      <a:pt x="17597" y="20788"/>
                      <a:pt x="18267" y="20562"/>
                    </a:cubicBezTo>
                    <a:cubicBezTo>
                      <a:pt x="18450" y="20501"/>
                      <a:pt x="18627" y="20479"/>
                      <a:pt x="18801" y="20479"/>
                    </a:cubicBezTo>
                    <a:cubicBezTo>
                      <a:pt x="19153" y="20479"/>
                      <a:pt x="19494" y="20569"/>
                      <a:pt x="19851" y="20609"/>
                    </a:cubicBezTo>
                    <a:cubicBezTo>
                      <a:pt x="19729" y="21146"/>
                      <a:pt x="19592" y="21686"/>
                      <a:pt x="19469" y="22222"/>
                    </a:cubicBezTo>
                    <a:cubicBezTo>
                      <a:pt x="19434" y="22373"/>
                      <a:pt x="19395" y="22541"/>
                      <a:pt x="19356" y="22721"/>
                    </a:cubicBezTo>
                    <a:lnTo>
                      <a:pt x="19356" y="22723"/>
                    </a:lnTo>
                    <a:cubicBezTo>
                      <a:pt x="18823" y="22951"/>
                      <a:pt x="18344" y="23090"/>
                      <a:pt x="17873" y="23090"/>
                    </a:cubicBezTo>
                    <a:cubicBezTo>
                      <a:pt x="17390" y="23090"/>
                      <a:pt x="16916" y="22944"/>
                      <a:pt x="16401" y="22601"/>
                    </a:cubicBezTo>
                    <a:cubicBezTo>
                      <a:pt x="15586" y="22055"/>
                      <a:pt x="14902" y="21261"/>
                      <a:pt x="14187" y="20597"/>
                    </a:cubicBezTo>
                    <a:cubicBezTo>
                      <a:pt x="13424" y="19890"/>
                      <a:pt x="13086" y="19250"/>
                      <a:pt x="13115" y="18191"/>
                    </a:cubicBezTo>
                    <a:cubicBezTo>
                      <a:pt x="13138" y="17319"/>
                      <a:pt x="13328" y="16458"/>
                      <a:pt x="13132" y="15608"/>
                    </a:cubicBezTo>
                    <a:cubicBezTo>
                      <a:pt x="13200" y="15567"/>
                      <a:pt x="13271" y="15527"/>
                      <a:pt x="13339" y="15486"/>
                    </a:cubicBezTo>
                    <a:close/>
                    <a:moveTo>
                      <a:pt x="36677" y="299"/>
                    </a:moveTo>
                    <a:cubicBezTo>
                      <a:pt x="36996" y="299"/>
                      <a:pt x="37317" y="309"/>
                      <a:pt x="37637" y="328"/>
                    </a:cubicBezTo>
                    <a:cubicBezTo>
                      <a:pt x="39034" y="411"/>
                      <a:pt x="40515" y="734"/>
                      <a:pt x="41622" y="1640"/>
                    </a:cubicBezTo>
                    <a:cubicBezTo>
                      <a:pt x="43161" y="2896"/>
                      <a:pt x="43148" y="5066"/>
                      <a:pt x="41980" y="6564"/>
                    </a:cubicBezTo>
                    <a:cubicBezTo>
                      <a:pt x="40540" y="8412"/>
                      <a:pt x="38255" y="8080"/>
                      <a:pt x="36189" y="8250"/>
                    </a:cubicBezTo>
                    <a:cubicBezTo>
                      <a:pt x="34851" y="8362"/>
                      <a:pt x="33579" y="8821"/>
                      <a:pt x="32548" y="9645"/>
                    </a:cubicBezTo>
                    <a:cubicBezTo>
                      <a:pt x="33042" y="8754"/>
                      <a:pt x="33513" y="7847"/>
                      <a:pt x="34028" y="6982"/>
                    </a:cubicBezTo>
                    <a:cubicBezTo>
                      <a:pt x="34051" y="6943"/>
                      <a:pt x="34019" y="6910"/>
                      <a:pt x="33985" y="6910"/>
                    </a:cubicBezTo>
                    <a:cubicBezTo>
                      <a:pt x="33970" y="6910"/>
                      <a:pt x="33955" y="6917"/>
                      <a:pt x="33943" y="6932"/>
                    </a:cubicBezTo>
                    <a:cubicBezTo>
                      <a:pt x="33067" y="8133"/>
                      <a:pt x="32169" y="9397"/>
                      <a:pt x="31488" y="10742"/>
                    </a:cubicBezTo>
                    <a:cubicBezTo>
                      <a:pt x="30647" y="11859"/>
                      <a:pt x="30131" y="13217"/>
                      <a:pt x="29314" y="14351"/>
                    </a:cubicBezTo>
                    <a:cubicBezTo>
                      <a:pt x="28287" y="15780"/>
                      <a:pt x="26751" y="16926"/>
                      <a:pt x="25378" y="18055"/>
                    </a:cubicBezTo>
                    <a:cubicBezTo>
                      <a:pt x="25628" y="17463"/>
                      <a:pt x="25920" y="16902"/>
                      <a:pt x="26282" y="16384"/>
                    </a:cubicBezTo>
                    <a:cubicBezTo>
                      <a:pt x="26322" y="16327"/>
                      <a:pt x="26267" y="16267"/>
                      <a:pt x="26210" y="16267"/>
                    </a:cubicBezTo>
                    <a:cubicBezTo>
                      <a:pt x="26192" y="16267"/>
                      <a:pt x="26173" y="16274"/>
                      <a:pt x="26158" y="16288"/>
                    </a:cubicBezTo>
                    <a:cubicBezTo>
                      <a:pt x="24800" y="17561"/>
                      <a:pt x="24506" y="19847"/>
                      <a:pt x="23946" y="21553"/>
                    </a:cubicBezTo>
                    <a:cubicBezTo>
                      <a:pt x="23571" y="22695"/>
                      <a:pt x="23316" y="23850"/>
                      <a:pt x="22715" y="24907"/>
                    </a:cubicBezTo>
                    <a:cubicBezTo>
                      <a:pt x="22518" y="25252"/>
                      <a:pt x="22276" y="25570"/>
                      <a:pt x="21995" y="25849"/>
                    </a:cubicBezTo>
                    <a:cubicBezTo>
                      <a:pt x="22074" y="25565"/>
                      <a:pt x="22107" y="25262"/>
                      <a:pt x="22115" y="24962"/>
                    </a:cubicBezTo>
                    <a:cubicBezTo>
                      <a:pt x="22116" y="24883"/>
                      <a:pt x="22051" y="24831"/>
                      <a:pt x="21979" y="24831"/>
                    </a:cubicBezTo>
                    <a:cubicBezTo>
                      <a:pt x="21968" y="24831"/>
                      <a:pt x="21957" y="24832"/>
                      <a:pt x="21947" y="24835"/>
                    </a:cubicBezTo>
                    <a:cubicBezTo>
                      <a:pt x="21770" y="24873"/>
                      <a:pt x="21597" y="24893"/>
                      <a:pt x="21429" y="24893"/>
                    </a:cubicBezTo>
                    <a:cubicBezTo>
                      <a:pt x="21048" y="24893"/>
                      <a:pt x="20688" y="24788"/>
                      <a:pt x="20359" y="24535"/>
                    </a:cubicBezTo>
                    <a:cubicBezTo>
                      <a:pt x="20339" y="24520"/>
                      <a:pt x="20317" y="24513"/>
                      <a:pt x="20295" y="24513"/>
                    </a:cubicBezTo>
                    <a:cubicBezTo>
                      <a:pt x="20235" y="24513"/>
                      <a:pt x="20178" y="24564"/>
                      <a:pt x="20156" y="24617"/>
                    </a:cubicBezTo>
                    <a:cubicBezTo>
                      <a:pt x="19988" y="25060"/>
                      <a:pt x="19857" y="25522"/>
                      <a:pt x="19770" y="25992"/>
                    </a:cubicBezTo>
                    <a:cubicBezTo>
                      <a:pt x="19648" y="25775"/>
                      <a:pt x="19570" y="25515"/>
                      <a:pt x="19552" y="25232"/>
                    </a:cubicBezTo>
                    <a:cubicBezTo>
                      <a:pt x="19326" y="21789"/>
                      <a:pt x="22241" y="17519"/>
                      <a:pt x="19156" y="14706"/>
                    </a:cubicBezTo>
                    <a:cubicBezTo>
                      <a:pt x="19150" y="14700"/>
                      <a:pt x="19143" y="14698"/>
                      <a:pt x="19137" y="14698"/>
                    </a:cubicBezTo>
                    <a:cubicBezTo>
                      <a:pt x="19115" y="14698"/>
                      <a:pt x="19097" y="14726"/>
                      <a:pt x="19114" y="14749"/>
                    </a:cubicBezTo>
                    <a:cubicBezTo>
                      <a:pt x="19430" y="15141"/>
                      <a:pt x="19663" y="15542"/>
                      <a:pt x="19833" y="15952"/>
                    </a:cubicBezTo>
                    <a:cubicBezTo>
                      <a:pt x="18458" y="15186"/>
                      <a:pt x="17239" y="14258"/>
                      <a:pt x="15792" y="14258"/>
                    </a:cubicBezTo>
                    <a:cubicBezTo>
                      <a:pt x="15325" y="14258"/>
                      <a:pt x="14835" y="14354"/>
                      <a:pt x="14307" y="14584"/>
                    </a:cubicBezTo>
                    <a:cubicBezTo>
                      <a:pt x="13202" y="15067"/>
                      <a:pt x="12214" y="15780"/>
                      <a:pt x="11109" y="16271"/>
                    </a:cubicBezTo>
                    <a:cubicBezTo>
                      <a:pt x="10676" y="16464"/>
                      <a:pt x="10242" y="16648"/>
                      <a:pt x="9808" y="16831"/>
                    </a:cubicBezTo>
                    <a:cubicBezTo>
                      <a:pt x="9699" y="16748"/>
                      <a:pt x="9567" y="16682"/>
                      <a:pt x="9468" y="16602"/>
                    </a:cubicBezTo>
                    <a:cubicBezTo>
                      <a:pt x="9299" y="16469"/>
                      <a:pt x="9129" y="16338"/>
                      <a:pt x="8961" y="16209"/>
                    </a:cubicBezTo>
                    <a:cubicBezTo>
                      <a:pt x="8941" y="16193"/>
                      <a:pt x="8921" y="16187"/>
                      <a:pt x="8901" y="16187"/>
                    </a:cubicBezTo>
                    <a:cubicBezTo>
                      <a:pt x="8837" y="16187"/>
                      <a:pt x="8790" y="16260"/>
                      <a:pt x="8841" y="16327"/>
                    </a:cubicBezTo>
                    <a:cubicBezTo>
                      <a:pt x="8987" y="16512"/>
                      <a:pt x="9137" y="16682"/>
                      <a:pt x="9314" y="16837"/>
                    </a:cubicBezTo>
                    <a:cubicBezTo>
                      <a:pt x="9362" y="16879"/>
                      <a:pt x="9414" y="16929"/>
                      <a:pt x="9471" y="16976"/>
                    </a:cubicBezTo>
                    <a:cubicBezTo>
                      <a:pt x="8651" y="17328"/>
                      <a:pt x="7836" y="17691"/>
                      <a:pt x="7052" y="18132"/>
                    </a:cubicBezTo>
                    <a:cubicBezTo>
                      <a:pt x="6842" y="18252"/>
                      <a:pt x="6635" y="18371"/>
                      <a:pt x="6428" y="18489"/>
                    </a:cubicBezTo>
                    <a:cubicBezTo>
                      <a:pt x="6334" y="18347"/>
                      <a:pt x="6164" y="18230"/>
                      <a:pt x="6038" y="18119"/>
                    </a:cubicBezTo>
                    <a:cubicBezTo>
                      <a:pt x="5883" y="17984"/>
                      <a:pt x="5709" y="17885"/>
                      <a:pt x="5532" y="17781"/>
                    </a:cubicBezTo>
                    <a:cubicBezTo>
                      <a:pt x="5527" y="17778"/>
                      <a:pt x="5522" y="17777"/>
                      <a:pt x="5517" y="17777"/>
                    </a:cubicBezTo>
                    <a:cubicBezTo>
                      <a:pt x="5493" y="17777"/>
                      <a:pt x="5475" y="17807"/>
                      <a:pt x="5495" y="17827"/>
                    </a:cubicBezTo>
                    <a:cubicBezTo>
                      <a:pt x="5637" y="17966"/>
                      <a:pt x="5757" y="18121"/>
                      <a:pt x="5897" y="18262"/>
                    </a:cubicBezTo>
                    <a:cubicBezTo>
                      <a:pt x="6003" y="18365"/>
                      <a:pt x="6104" y="18507"/>
                      <a:pt x="6225" y="18604"/>
                    </a:cubicBezTo>
                    <a:cubicBezTo>
                      <a:pt x="5217" y="19171"/>
                      <a:pt x="4210" y="19675"/>
                      <a:pt x="3011" y="19790"/>
                    </a:cubicBezTo>
                    <a:cubicBezTo>
                      <a:pt x="2966" y="19794"/>
                      <a:pt x="2910" y="19797"/>
                      <a:pt x="2845" y="19797"/>
                    </a:cubicBezTo>
                    <a:cubicBezTo>
                      <a:pt x="2118" y="19797"/>
                      <a:pt x="296" y="19505"/>
                      <a:pt x="749" y="18557"/>
                    </a:cubicBezTo>
                    <a:cubicBezTo>
                      <a:pt x="975" y="18086"/>
                      <a:pt x="1882" y="17796"/>
                      <a:pt x="2320" y="17611"/>
                    </a:cubicBezTo>
                    <a:cubicBezTo>
                      <a:pt x="3089" y="17290"/>
                      <a:pt x="3841" y="17018"/>
                      <a:pt x="4571" y="16606"/>
                    </a:cubicBezTo>
                    <a:cubicBezTo>
                      <a:pt x="5824" y="15896"/>
                      <a:pt x="6964" y="14996"/>
                      <a:pt x="8152" y="14187"/>
                    </a:cubicBezTo>
                    <a:cubicBezTo>
                      <a:pt x="9719" y="13121"/>
                      <a:pt x="11532" y="12322"/>
                      <a:pt x="12812" y="10883"/>
                    </a:cubicBezTo>
                    <a:cubicBezTo>
                      <a:pt x="13668" y="9920"/>
                      <a:pt x="14344" y="9005"/>
                      <a:pt x="15551" y="8427"/>
                    </a:cubicBezTo>
                    <a:cubicBezTo>
                      <a:pt x="16316" y="8061"/>
                      <a:pt x="17124" y="7786"/>
                      <a:pt x="17894" y="7431"/>
                    </a:cubicBezTo>
                    <a:cubicBezTo>
                      <a:pt x="19199" y="6832"/>
                      <a:pt x="20406" y="6047"/>
                      <a:pt x="21647" y="5334"/>
                    </a:cubicBezTo>
                    <a:cubicBezTo>
                      <a:pt x="24120" y="3911"/>
                      <a:pt x="26683" y="2660"/>
                      <a:pt x="29373" y="1701"/>
                    </a:cubicBezTo>
                    <a:cubicBezTo>
                      <a:pt x="31725" y="863"/>
                      <a:pt x="34179" y="299"/>
                      <a:pt x="36677" y="299"/>
                    </a:cubicBezTo>
                    <a:close/>
                    <a:moveTo>
                      <a:pt x="20352" y="24861"/>
                    </a:moveTo>
                    <a:cubicBezTo>
                      <a:pt x="20681" y="25070"/>
                      <a:pt x="21041" y="25159"/>
                      <a:pt x="21414" y="25159"/>
                    </a:cubicBezTo>
                    <a:cubicBezTo>
                      <a:pt x="21555" y="25159"/>
                      <a:pt x="21698" y="25147"/>
                      <a:pt x="21841" y="25123"/>
                    </a:cubicBezTo>
                    <a:lnTo>
                      <a:pt x="21841" y="25123"/>
                    </a:lnTo>
                    <a:cubicBezTo>
                      <a:pt x="21817" y="25509"/>
                      <a:pt x="21729" y="25862"/>
                      <a:pt x="21577" y="26206"/>
                    </a:cubicBezTo>
                    <a:cubicBezTo>
                      <a:pt x="21536" y="26237"/>
                      <a:pt x="21496" y="26269"/>
                      <a:pt x="21453" y="26298"/>
                    </a:cubicBezTo>
                    <a:cubicBezTo>
                      <a:pt x="21177" y="26490"/>
                      <a:pt x="20915" y="26574"/>
                      <a:pt x="20679" y="26574"/>
                    </a:cubicBezTo>
                    <a:cubicBezTo>
                      <a:pt x="20366" y="26574"/>
                      <a:pt x="20098" y="26426"/>
                      <a:pt x="19901" y="26186"/>
                    </a:cubicBezTo>
                    <a:cubicBezTo>
                      <a:pt x="20065" y="25749"/>
                      <a:pt x="20178" y="25295"/>
                      <a:pt x="20352" y="24861"/>
                    </a:cubicBezTo>
                    <a:close/>
                    <a:moveTo>
                      <a:pt x="37075" y="0"/>
                    </a:moveTo>
                    <a:cubicBezTo>
                      <a:pt x="36021" y="0"/>
                      <a:pt x="34993" y="109"/>
                      <a:pt x="34139" y="224"/>
                    </a:cubicBezTo>
                    <a:lnTo>
                      <a:pt x="34139" y="226"/>
                    </a:lnTo>
                    <a:cubicBezTo>
                      <a:pt x="29547" y="851"/>
                      <a:pt x="25208" y="3013"/>
                      <a:pt x="21237" y="5297"/>
                    </a:cubicBezTo>
                    <a:cubicBezTo>
                      <a:pt x="19376" y="6367"/>
                      <a:pt x="17556" y="7292"/>
                      <a:pt x="15586" y="8137"/>
                    </a:cubicBezTo>
                    <a:cubicBezTo>
                      <a:pt x="14466" y="8616"/>
                      <a:pt x="13651" y="9406"/>
                      <a:pt x="12905" y="10347"/>
                    </a:cubicBezTo>
                    <a:cubicBezTo>
                      <a:pt x="11837" y="11690"/>
                      <a:pt x="10296" y="12522"/>
                      <a:pt x="8847" y="13389"/>
                    </a:cubicBezTo>
                    <a:cubicBezTo>
                      <a:pt x="6755" y="14640"/>
                      <a:pt x="4964" y="16264"/>
                      <a:pt x="2669" y="17157"/>
                    </a:cubicBezTo>
                    <a:cubicBezTo>
                      <a:pt x="2033" y="17404"/>
                      <a:pt x="1" y="18003"/>
                      <a:pt x="452" y="19051"/>
                    </a:cubicBezTo>
                    <a:cubicBezTo>
                      <a:pt x="796" y="19853"/>
                      <a:pt x="1573" y="20122"/>
                      <a:pt x="2444" y="20122"/>
                    </a:cubicBezTo>
                    <a:cubicBezTo>
                      <a:pt x="3566" y="20122"/>
                      <a:pt x="4843" y="19675"/>
                      <a:pt x="5554" y="19341"/>
                    </a:cubicBezTo>
                    <a:cubicBezTo>
                      <a:pt x="6757" y="18775"/>
                      <a:pt x="7847" y="18021"/>
                      <a:pt x="9067" y="17480"/>
                    </a:cubicBezTo>
                    <a:cubicBezTo>
                      <a:pt x="9320" y="17367"/>
                      <a:pt x="9575" y="17262"/>
                      <a:pt x="9832" y="17155"/>
                    </a:cubicBezTo>
                    <a:cubicBezTo>
                      <a:pt x="9836" y="17156"/>
                      <a:pt x="9840" y="17157"/>
                      <a:pt x="9845" y="17157"/>
                    </a:cubicBezTo>
                    <a:cubicBezTo>
                      <a:pt x="9847" y="17157"/>
                      <a:pt x="9849" y="17157"/>
                      <a:pt x="9850" y="17157"/>
                    </a:cubicBezTo>
                    <a:cubicBezTo>
                      <a:pt x="9887" y="17157"/>
                      <a:pt x="9920" y="17136"/>
                      <a:pt x="9943" y="17109"/>
                    </a:cubicBezTo>
                    <a:cubicBezTo>
                      <a:pt x="10846" y="16737"/>
                      <a:pt x="11757" y="16380"/>
                      <a:pt x="12613" y="15907"/>
                    </a:cubicBezTo>
                    <a:cubicBezTo>
                      <a:pt x="12707" y="15856"/>
                      <a:pt x="12801" y="15800"/>
                      <a:pt x="12897" y="15745"/>
                    </a:cubicBezTo>
                    <a:lnTo>
                      <a:pt x="12897" y="15745"/>
                    </a:lnTo>
                    <a:cubicBezTo>
                      <a:pt x="12910" y="16846"/>
                      <a:pt x="12522" y="17955"/>
                      <a:pt x="12727" y="19045"/>
                    </a:cubicBezTo>
                    <a:cubicBezTo>
                      <a:pt x="12914" y="20030"/>
                      <a:pt x="13587" y="20609"/>
                      <a:pt x="14296" y="21261"/>
                    </a:cubicBezTo>
                    <a:cubicBezTo>
                      <a:pt x="15422" y="22297"/>
                      <a:pt x="16580" y="23475"/>
                      <a:pt x="17954" y="23475"/>
                    </a:cubicBezTo>
                    <a:cubicBezTo>
                      <a:pt x="18373" y="23475"/>
                      <a:pt x="18812" y="23365"/>
                      <a:pt x="19276" y="23109"/>
                    </a:cubicBezTo>
                    <a:lnTo>
                      <a:pt x="19276" y="23109"/>
                    </a:lnTo>
                    <a:cubicBezTo>
                      <a:pt x="19021" y="24423"/>
                      <a:pt x="18868" y="26152"/>
                      <a:pt x="19964" y="26814"/>
                    </a:cubicBezTo>
                    <a:cubicBezTo>
                      <a:pt x="20217" y="26967"/>
                      <a:pt x="20464" y="27034"/>
                      <a:pt x="20704" y="27034"/>
                    </a:cubicBezTo>
                    <a:cubicBezTo>
                      <a:pt x="22129" y="27034"/>
                      <a:pt x="23279" y="24649"/>
                      <a:pt x="23639" y="23658"/>
                    </a:cubicBezTo>
                    <a:cubicBezTo>
                      <a:pt x="23959" y="22776"/>
                      <a:pt x="24205" y="21832"/>
                      <a:pt x="24462" y="20886"/>
                    </a:cubicBezTo>
                    <a:cubicBezTo>
                      <a:pt x="24953" y="20623"/>
                      <a:pt x="25556" y="20342"/>
                      <a:pt x="25825" y="19868"/>
                    </a:cubicBezTo>
                    <a:cubicBezTo>
                      <a:pt x="26188" y="19223"/>
                      <a:pt x="26238" y="18485"/>
                      <a:pt x="26190" y="17752"/>
                    </a:cubicBezTo>
                    <a:cubicBezTo>
                      <a:pt x="27659" y="16647"/>
                      <a:pt x="29091" y="15368"/>
                      <a:pt x="30055" y="13851"/>
                    </a:cubicBezTo>
                    <a:cubicBezTo>
                      <a:pt x="30475" y="13191"/>
                      <a:pt x="30822" y="12491"/>
                      <a:pt x="31210" y="11812"/>
                    </a:cubicBezTo>
                    <a:cubicBezTo>
                      <a:pt x="31462" y="11461"/>
                      <a:pt x="31698" y="11101"/>
                      <a:pt x="31924" y="10730"/>
                    </a:cubicBezTo>
                    <a:cubicBezTo>
                      <a:pt x="32766" y="9682"/>
                      <a:pt x="33945" y="9026"/>
                      <a:pt x="35268" y="8715"/>
                    </a:cubicBezTo>
                    <a:cubicBezTo>
                      <a:pt x="36612" y="8399"/>
                      <a:pt x="38033" y="8545"/>
                      <a:pt x="39398" y="8399"/>
                    </a:cubicBezTo>
                    <a:cubicBezTo>
                      <a:pt x="40326" y="8301"/>
                      <a:pt x="41163" y="7795"/>
                      <a:pt x="41841" y="7183"/>
                    </a:cubicBezTo>
                    <a:cubicBezTo>
                      <a:pt x="43200" y="5964"/>
                      <a:pt x="43530" y="4025"/>
                      <a:pt x="42686" y="2431"/>
                    </a:cubicBezTo>
                    <a:cubicBezTo>
                      <a:pt x="41656" y="488"/>
                      <a:pt x="39309" y="0"/>
                      <a:pt x="370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56"/>
              <p:cNvSpPr/>
              <p:nvPr/>
            </p:nvSpPr>
            <p:spPr>
              <a:xfrm>
                <a:off x="3617450" y="2806200"/>
                <a:ext cx="56150" cy="16900"/>
              </a:xfrm>
              <a:custGeom>
                <a:rect b="b" l="l" r="r" t="t"/>
                <a:pathLst>
                  <a:path extrusionOk="0" h="676" w="2246">
                    <a:moveTo>
                      <a:pt x="45" y="1"/>
                    </a:moveTo>
                    <a:cubicBezTo>
                      <a:pt x="21" y="1"/>
                      <a:pt x="0" y="32"/>
                      <a:pt x="23" y="51"/>
                    </a:cubicBezTo>
                    <a:cubicBezTo>
                      <a:pt x="422" y="383"/>
                      <a:pt x="927" y="676"/>
                      <a:pt x="1429" y="676"/>
                    </a:cubicBezTo>
                    <a:cubicBezTo>
                      <a:pt x="1682" y="676"/>
                      <a:pt x="1933" y="602"/>
                      <a:pt x="2171" y="422"/>
                    </a:cubicBezTo>
                    <a:cubicBezTo>
                      <a:pt x="2246" y="365"/>
                      <a:pt x="2217" y="238"/>
                      <a:pt x="2126" y="238"/>
                    </a:cubicBezTo>
                    <a:cubicBezTo>
                      <a:pt x="2117" y="238"/>
                      <a:pt x="2106" y="240"/>
                      <a:pt x="2095" y="243"/>
                    </a:cubicBezTo>
                    <a:cubicBezTo>
                      <a:pt x="1811" y="324"/>
                      <a:pt x="1549" y="367"/>
                      <a:pt x="1297" y="367"/>
                    </a:cubicBezTo>
                    <a:cubicBezTo>
                      <a:pt x="880" y="367"/>
                      <a:pt x="488" y="251"/>
                      <a:pt x="58" y="5"/>
                    </a:cubicBezTo>
                    <a:cubicBezTo>
                      <a:pt x="54" y="2"/>
                      <a:pt x="49" y="1"/>
                      <a:pt x="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56"/>
              <p:cNvSpPr/>
              <p:nvPr/>
            </p:nvSpPr>
            <p:spPr>
              <a:xfrm>
                <a:off x="3628100" y="2791050"/>
                <a:ext cx="40575" cy="8200"/>
              </a:xfrm>
              <a:custGeom>
                <a:rect b="b" l="l" r="r" t="t"/>
                <a:pathLst>
                  <a:path extrusionOk="0" h="328" w="1623">
                    <a:moveTo>
                      <a:pt x="33" y="4"/>
                    </a:moveTo>
                    <a:cubicBezTo>
                      <a:pt x="8" y="4"/>
                      <a:pt x="0" y="38"/>
                      <a:pt x="28" y="47"/>
                    </a:cubicBezTo>
                    <a:cubicBezTo>
                      <a:pt x="445" y="193"/>
                      <a:pt x="918" y="327"/>
                      <a:pt x="1370" y="327"/>
                    </a:cubicBezTo>
                    <a:cubicBezTo>
                      <a:pt x="1421" y="327"/>
                      <a:pt x="1471" y="326"/>
                      <a:pt x="1521" y="322"/>
                    </a:cubicBezTo>
                    <a:cubicBezTo>
                      <a:pt x="1608" y="315"/>
                      <a:pt x="1623" y="202"/>
                      <a:pt x="1541" y="173"/>
                    </a:cubicBezTo>
                    <a:cubicBezTo>
                      <a:pt x="1068" y="1"/>
                      <a:pt x="532" y="73"/>
                      <a:pt x="39" y="4"/>
                    </a:cubicBezTo>
                    <a:cubicBezTo>
                      <a:pt x="37" y="4"/>
                      <a:pt x="35" y="4"/>
                      <a:pt x="33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56"/>
              <p:cNvSpPr/>
              <p:nvPr/>
            </p:nvSpPr>
            <p:spPr>
              <a:xfrm>
                <a:off x="3969725" y="2454175"/>
                <a:ext cx="83600" cy="13600"/>
              </a:xfrm>
              <a:custGeom>
                <a:rect b="b" l="l" r="r" t="t"/>
                <a:pathLst>
                  <a:path extrusionOk="0" h="544" w="3344">
                    <a:moveTo>
                      <a:pt x="3194" y="1"/>
                    </a:moveTo>
                    <a:cubicBezTo>
                      <a:pt x="3192" y="1"/>
                      <a:pt x="3190" y="1"/>
                      <a:pt x="3188" y="1"/>
                    </a:cubicBezTo>
                    <a:cubicBezTo>
                      <a:pt x="2133" y="39"/>
                      <a:pt x="1091" y="392"/>
                      <a:pt x="34" y="477"/>
                    </a:cubicBezTo>
                    <a:cubicBezTo>
                      <a:pt x="2" y="481"/>
                      <a:pt x="1" y="525"/>
                      <a:pt x="34" y="527"/>
                    </a:cubicBezTo>
                    <a:cubicBezTo>
                      <a:pt x="242" y="538"/>
                      <a:pt x="456" y="543"/>
                      <a:pt x="672" y="543"/>
                    </a:cubicBezTo>
                    <a:cubicBezTo>
                      <a:pt x="1526" y="543"/>
                      <a:pt x="2422" y="456"/>
                      <a:pt x="3220" y="232"/>
                    </a:cubicBezTo>
                    <a:cubicBezTo>
                      <a:pt x="3344" y="197"/>
                      <a:pt x="3324" y="1"/>
                      <a:pt x="3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56"/>
              <p:cNvSpPr/>
              <p:nvPr/>
            </p:nvSpPr>
            <p:spPr>
              <a:xfrm>
                <a:off x="3989000" y="2445175"/>
                <a:ext cx="33050" cy="7075"/>
              </a:xfrm>
              <a:custGeom>
                <a:rect b="b" l="l" r="r" t="t"/>
                <a:pathLst>
                  <a:path extrusionOk="0" h="283" w="1322">
                    <a:moveTo>
                      <a:pt x="1182" y="0"/>
                    </a:moveTo>
                    <a:cubicBezTo>
                      <a:pt x="1175" y="0"/>
                      <a:pt x="1168" y="1"/>
                      <a:pt x="1161" y="2"/>
                    </a:cubicBezTo>
                    <a:cubicBezTo>
                      <a:pt x="787" y="85"/>
                      <a:pt x="410" y="180"/>
                      <a:pt x="32" y="222"/>
                    </a:cubicBezTo>
                    <a:cubicBezTo>
                      <a:pt x="0" y="226"/>
                      <a:pt x="0" y="268"/>
                      <a:pt x="32" y="272"/>
                    </a:cubicBezTo>
                    <a:cubicBezTo>
                      <a:pt x="120" y="279"/>
                      <a:pt x="207" y="283"/>
                      <a:pt x="293" y="283"/>
                    </a:cubicBezTo>
                    <a:cubicBezTo>
                      <a:pt x="602" y="283"/>
                      <a:pt x="898" y="240"/>
                      <a:pt x="1211" y="183"/>
                    </a:cubicBezTo>
                    <a:cubicBezTo>
                      <a:pt x="1322" y="162"/>
                      <a:pt x="1284" y="0"/>
                      <a:pt x="1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5" name="Google Shape;625;p56"/>
          <p:cNvGrpSpPr/>
          <p:nvPr/>
        </p:nvGrpSpPr>
        <p:grpSpPr>
          <a:xfrm>
            <a:off x="881646" y="2587577"/>
            <a:ext cx="898145" cy="1293647"/>
            <a:chOff x="769881" y="2841227"/>
            <a:chExt cx="898145" cy="1293647"/>
          </a:xfrm>
        </p:grpSpPr>
        <p:sp>
          <p:nvSpPr>
            <p:cNvPr id="626" name="Google Shape;626;p56"/>
            <p:cNvSpPr/>
            <p:nvPr/>
          </p:nvSpPr>
          <p:spPr>
            <a:xfrm>
              <a:off x="769909" y="2841242"/>
              <a:ext cx="898088" cy="1293619"/>
            </a:xfrm>
            <a:custGeom>
              <a:rect b="b" l="l" r="r" t="t"/>
              <a:pathLst>
                <a:path extrusionOk="0" h="45422" w="31534">
                  <a:moveTo>
                    <a:pt x="18002" y="0"/>
                  </a:moveTo>
                  <a:cubicBezTo>
                    <a:pt x="16942" y="0"/>
                    <a:pt x="16496" y="1747"/>
                    <a:pt x="16377" y="2635"/>
                  </a:cubicBezTo>
                  <a:cubicBezTo>
                    <a:pt x="15996" y="5446"/>
                    <a:pt x="15941" y="8214"/>
                    <a:pt x="15920" y="11043"/>
                  </a:cubicBezTo>
                  <a:cubicBezTo>
                    <a:pt x="15915" y="11687"/>
                    <a:pt x="16175" y="15076"/>
                    <a:pt x="15055" y="15076"/>
                  </a:cubicBezTo>
                  <a:cubicBezTo>
                    <a:pt x="15020" y="15076"/>
                    <a:pt x="14984" y="15073"/>
                    <a:pt x="14946" y="15066"/>
                  </a:cubicBezTo>
                  <a:cubicBezTo>
                    <a:pt x="14335" y="14957"/>
                    <a:pt x="13945" y="13978"/>
                    <a:pt x="13714" y="13497"/>
                  </a:cubicBezTo>
                  <a:cubicBezTo>
                    <a:pt x="13342" y="12719"/>
                    <a:pt x="12967" y="11949"/>
                    <a:pt x="12563" y="11187"/>
                  </a:cubicBezTo>
                  <a:cubicBezTo>
                    <a:pt x="11944" y="10025"/>
                    <a:pt x="11201" y="8901"/>
                    <a:pt x="10667" y="7698"/>
                  </a:cubicBezTo>
                  <a:cubicBezTo>
                    <a:pt x="10286" y="6843"/>
                    <a:pt x="9929" y="5982"/>
                    <a:pt x="9493" y="5154"/>
                  </a:cubicBezTo>
                  <a:cubicBezTo>
                    <a:pt x="9107" y="4422"/>
                    <a:pt x="8441" y="3218"/>
                    <a:pt x="7514" y="3218"/>
                  </a:cubicBezTo>
                  <a:cubicBezTo>
                    <a:pt x="7362" y="3218"/>
                    <a:pt x="7203" y="3250"/>
                    <a:pt x="7037" y="3323"/>
                  </a:cubicBezTo>
                  <a:cubicBezTo>
                    <a:pt x="6191" y="3690"/>
                    <a:pt x="6435" y="5080"/>
                    <a:pt x="6559" y="5760"/>
                  </a:cubicBezTo>
                  <a:cubicBezTo>
                    <a:pt x="6836" y="7279"/>
                    <a:pt x="7477" y="8744"/>
                    <a:pt x="8105" y="10145"/>
                  </a:cubicBezTo>
                  <a:cubicBezTo>
                    <a:pt x="8678" y="11424"/>
                    <a:pt x="9312" y="12697"/>
                    <a:pt x="10049" y="13889"/>
                  </a:cubicBezTo>
                  <a:cubicBezTo>
                    <a:pt x="10755" y="15027"/>
                    <a:pt x="11522" y="16112"/>
                    <a:pt x="11929" y="17404"/>
                  </a:cubicBezTo>
                  <a:cubicBezTo>
                    <a:pt x="12470" y="19122"/>
                    <a:pt x="11718" y="20826"/>
                    <a:pt x="11012" y="22367"/>
                  </a:cubicBezTo>
                  <a:cubicBezTo>
                    <a:pt x="10972" y="22454"/>
                    <a:pt x="10933" y="22541"/>
                    <a:pt x="10892" y="22626"/>
                  </a:cubicBezTo>
                  <a:cubicBezTo>
                    <a:pt x="10875" y="22631"/>
                    <a:pt x="10861" y="22639"/>
                    <a:pt x="10844" y="22643"/>
                  </a:cubicBezTo>
                  <a:cubicBezTo>
                    <a:pt x="10817" y="22644"/>
                    <a:pt x="10791" y="22645"/>
                    <a:pt x="10764" y="22645"/>
                  </a:cubicBezTo>
                  <a:cubicBezTo>
                    <a:pt x="9700" y="22645"/>
                    <a:pt x="8803" y="21466"/>
                    <a:pt x="8187" y="20747"/>
                  </a:cubicBezTo>
                  <a:cubicBezTo>
                    <a:pt x="7021" y="19388"/>
                    <a:pt x="5722" y="18076"/>
                    <a:pt x="3924" y="17635"/>
                  </a:cubicBezTo>
                  <a:cubicBezTo>
                    <a:pt x="3738" y="17589"/>
                    <a:pt x="3496" y="17565"/>
                    <a:pt x="3225" y="17565"/>
                  </a:cubicBezTo>
                  <a:cubicBezTo>
                    <a:pt x="2145" y="17565"/>
                    <a:pt x="602" y="17946"/>
                    <a:pt x="327" y="18875"/>
                  </a:cubicBezTo>
                  <a:cubicBezTo>
                    <a:pt x="0" y="19972"/>
                    <a:pt x="1822" y="20397"/>
                    <a:pt x="2526" y="20747"/>
                  </a:cubicBezTo>
                  <a:cubicBezTo>
                    <a:pt x="3471" y="21212"/>
                    <a:pt x="4321" y="22059"/>
                    <a:pt x="5121" y="22737"/>
                  </a:cubicBezTo>
                  <a:lnTo>
                    <a:pt x="5123" y="22737"/>
                  </a:lnTo>
                  <a:cubicBezTo>
                    <a:pt x="6097" y="23563"/>
                    <a:pt x="6995" y="24485"/>
                    <a:pt x="7695" y="25555"/>
                  </a:cubicBezTo>
                  <a:cubicBezTo>
                    <a:pt x="8298" y="26475"/>
                    <a:pt x="8652" y="27527"/>
                    <a:pt x="9288" y="28430"/>
                  </a:cubicBezTo>
                  <a:cubicBezTo>
                    <a:pt x="9918" y="29325"/>
                    <a:pt x="10735" y="30084"/>
                    <a:pt x="11506" y="30857"/>
                  </a:cubicBezTo>
                  <a:cubicBezTo>
                    <a:pt x="12219" y="31570"/>
                    <a:pt x="13091" y="32311"/>
                    <a:pt x="13845" y="33128"/>
                  </a:cubicBezTo>
                  <a:cubicBezTo>
                    <a:pt x="14704" y="35728"/>
                    <a:pt x="14111" y="38618"/>
                    <a:pt x="14627" y="41290"/>
                  </a:cubicBezTo>
                  <a:cubicBezTo>
                    <a:pt x="15057" y="43521"/>
                    <a:pt x="16846" y="45422"/>
                    <a:pt x="19124" y="45422"/>
                  </a:cubicBezTo>
                  <a:cubicBezTo>
                    <a:pt x="19400" y="45422"/>
                    <a:pt x="19684" y="45394"/>
                    <a:pt x="19973" y="45335"/>
                  </a:cubicBezTo>
                  <a:cubicBezTo>
                    <a:pt x="22484" y="44825"/>
                    <a:pt x="23774" y="42158"/>
                    <a:pt x="24014" y="39865"/>
                  </a:cubicBezTo>
                  <a:cubicBezTo>
                    <a:pt x="24314" y="37014"/>
                    <a:pt x="24513" y="34153"/>
                    <a:pt x="25154" y="31355"/>
                  </a:cubicBezTo>
                  <a:cubicBezTo>
                    <a:pt x="25866" y="29452"/>
                    <a:pt x="26091" y="27399"/>
                    <a:pt x="26518" y="25426"/>
                  </a:cubicBezTo>
                  <a:cubicBezTo>
                    <a:pt x="26769" y="24259"/>
                    <a:pt x="27228" y="23123"/>
                    <a:pt x="27619" y="21999"/>
                  </a:cubicBezTo>
                  <a:cubicBezTo>
                    <a:pt x="28080" y="20673"/>
                    <a:pt x="28530" y="19340"/>
                    <a:pt x="29077" y="18047"/>
                  </a:cubicBezTo>
                  <a:cubicBezTo>
                    <a:pt x="29506" y="17036"/>
                    <a:pt x="29900" y="16031"/>
                    <a:pt x="30166" y="14961"/>
                  </a:cubicBezTo>
                  <a:cubicBezTo>
                    <a:pt x="30508" y="13588"/>
                    <a:pt x="31073" y="12274"/>
                    <a:pt x="31326" y="10879"/>
                  </a:cubicBezTo>
                  <a:cubicBezTo>
                    <a:pt x="31440" y="10249"/>
                    <a:pt x="31534" y="8504"/>
                    <a:pt x="30702" y="8504"/>
                  </a:cubicBezTo>
                  <a:cubicBezTo>
                    <a:pt x="30561" y="8504"/>
                    <a:pt x="30395" y="8554"/>
                    <a:pt x="30197" y="8667"/>
                  </a:cubicBezTo>
                  <a:cubicBezTo>
                    <a:pt x="29162" y="9260"/>
                    <a:pt x="28577" y="10570"/>
                    <a:pt x="28226" y="11649"/>
                  </a:cubicBezTo>
                  <a:cubicBezTo>
                    <a:pt x="27738" y="13152"/>
                    <a:pt x="27244" y="14769"/>
                    <a:pt x="26365" y="16090"/>
                  </a:cubicBezTo>
                  <a:cubicBezTo>
                    <a:pt x="26119" y="16457"/>
                    <a:pt x="25679" y="17061"/>
                    <a:pt x="25204" y="17061"/>
                  </a:cubicBezTo>
                  <a:cubicBezTo>
                    <a:pt x="25072" y="17061"/>
                    <a:pt x="24936" y="17014"/>
                    <a:pt x="24801" y="16901"/>
                  </a:cubicBezTo>
                  <a:cubicBezTo>
                    <a:pt x="24236" y="16430"/>
                    <a:pt x="24753" y="14830"/>
                    <a:pt x="24883" y="14255"/>
                  </a:cubicBezTo>
                  <a:cubicBezTo>
                    <a:pt x="25348" y="12180"/>
                    <a:pt x="26003" y="10156"/>
                    <a:pt x="26433" y="8070"/>
                  </a:cubicBezTo>
                  <a:cubicBezTo>
                    <a:pt x="26647" y="7029"/>
                    <a:pt x="27806" y="2920"/>
                    <a:pt x="25984" y="2537"/>
                  </a:cubicBezTo>
                  <a:cubicBezTo>
                    <a:pt x="25859" y="2511"/>
                    <a:pt x="25740" y="2499"/>
                    <a:pt x="25625" y="2499"/>
                  </a:cubicBezTo>
                  <a:cubicBezTo>
                    <a:pt x="23940" y="2499"/>
                    <a:pt x="23351" y="5186"/>
                    <a:pt x="23026" y="6444"/>
                  </a:cubicBezTo>
                  <a:cubicBezTo>
                    <a:pt x="22473" y="8578"/>
                    <a:pt x="22192" y="10792"/>
                    <a:pt x="21571" y="12902"/>
                  </a:cubicBezTo>
                  <a:cubicBezTo>
                    <a:pt x="21439" y="13355"/>
                    <a:pt x="20889" y="14638"/>
                    <a:pt x="20388" y="14638"/>
                  </a:cubicBezTo>
                  <a:cubicBezTo>
                    <a:pt x="20225" y="14638"/>
                    <a:pt x="20068" y="14504"/>
                    <a:pt x="19932" y="14164"/>
                  </a:cubicBezTo>
                  <a:cubicBezTo>
                    <a:pt x="19646" y="13447"/>
                    <a:pt x="19598" y="12618"/>
                    <a:pt x="19550" y="11856"/>
                  </a:cubicBezTo>
                  <a:cubicBezTo>
                    <a:pt x="19426" y="9833"/>
                    <a:pt x="19797" y="7809"/>
                    <a:pt x="19919" y="5795"/>
                  </a:cubicBezTo>
                  <a:cubicBezTo>
                    <a:pt x="19982" y="4749"/>
                    <a:pt x="19960" y="3703"/>
                    <a:pt x="19795" y="2668"/>
                  </a:cubicBezTo>
                  <a:cubicBezTo>
                    <a:pt x="19681" y="1959"/>
                    <a:pt x="19380" y="623"/>
                    <a:pt x="18690" y="216"/>
                  </a:cubicBezTo>
                  <a:cubicBezTo>
                    <a:pt x="18436" y="66"/>
                    <a:pt x="18208" y="0"/>
                    <a:pt x="1800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7" name="Google Shape;627;p56"/>
            <p:cNvGrpSpPr/>
            <p:nvPr/>
          </p:nvGrpSpPr>
          <p:grpSpPr>
            <a:xfrm>
              <a:off x="769881" y="2841227"/>
              <a:ext cx="898145" cy="1293647"/>
              <a:chOff x="901475" y="2069800"/>
              <a:chExt cx="788400" cy="1135575"/>
            </a:xfrm>
          </p:grpSpPr>
          <p:sp>
            <p:nvSpPr>
              <p:cNvPr id="628" name="Google Shape;628;p56"/>
              <p:cNvSpPr/>
              <p:nvPr/>
            </p:nvSpPr>
            <p:spPr>
              <a:xfrm>
                <a:off x="906275" y="2079025"/>
                <a:ext cx="772875" cy="1117150"/>
              </a:xfrm>
              <a:custGeom>
                <a:rect b="b" l="l" r="r" t="t"/>
                <a:pathLst>
                  <a:path extrusionOk="0" h="44686" w="30915">
                    <a:moveTo>
                      <a:pt x="17593" y="3874"/>
                    </a:moveTo>
                    <a:cubicBezTo>
                      <a:pt x="17921" y="3874"/>
                      <a:pt x="18259" y="3902"/>
                      <a:pt x="18543" y="4017"/>
                    </a:cubicBezTo>
                    <a:cubicBezTo>
                      <a:pt x="18624" y="4049"/>
                      <a:pt x="18626" y="4191"/>
                      <a:pt x="18528" y="4191"/>
                    </a:cubicBezTo>
                    <a:cubicBezTo>
                      <a:pt x="18525" y="4191"/>
                      <a:pt x="18522" y="4191"/>
                      <a:pt x="18519" y="4191"/>
                    </a:cubicBezTo>
                    <a:cubicBezTo>
                      <a:pt x="18035" y="4150"/>
                      <a:pt x="17567" y="3999"/>
                      <a:pt x="17076" y="3967"/>
                    </a:cubicBezTo>
                    <a:cubicBezTo>
                      <a:pt x="17026" y="3965"/>
                      <a:pt x="17024" y="3891"/>
                      <a:pt x="17076" y="3890"/>
                    </a:cubicBezTo>
                    <a:cubicBezTo>
                      <a:pt x="17238" y="3882"/>
                      <a:pt x="17414" y="3874"/>
                      <a:pt x="17593" y="3874"/>
                    </a:cubicBezTo>
                    <a:close/>
                    <a:moveTo>
                      <a:pt x="23844" y="6597"/>
                    </a:moveTo>
                    <a:cubicBezTo>
                      <a:pt x="24278" y="6597"/>
                      <a:pt x="24773" y="6742"/>
                      <a:pt x="25147" y="6961"/>
                    </a:cubicBezTo>
                    <a:cubicBezTo>
                      <a:pt x="25241" y="7014"/>
                      <a:pt x="25186" y="7142"/>
                      <a:pt x="25092" y="7142"/>
                    </a:cubicBezTo>
                    <a:cubicBezTo>
                      <a:pt x="25085" y="7142"/>
                      <a:pt x="25079" y="7141"/>
                      <a:pt x="25072" y="7140"/>
                    </a:cubicBezTo>
                    <a:cubicBezTo>
                      <a:pt x="24645" y="7057"/>
                      <a:pt x="24229" y="6824"/>
                      <a:pt x="23815" y="6684"/>
                    </a:cubicBezTo>
                    <a:cubicBezTo>
                      <a:pt x="23769" y="6669"/>
                      <a:pt x="23776" y="6597"/>
                      <a:pt x="23828" y="6597"/>
                    </a:cubicBezTo>
                    <a:cubicBezTo>
                      <a:pt x="23833" y="6597"/>
                      <a:pt x="23839" y="6597"/>
                      <a:pt x="23844" y="6597"/>
                    </a:cubicBezTo>
                    <a:close/>
                    <a:moveTo>
                      <a:pt x="9454" y="6957"/>
                    </a:moveTo>
                    <a:cubicBezTo>
                      <a:pt x="9538" y="6957"/>
                      <a:pt x="9590" y="7082"/>
                      <a:pt x="9503" y="7122"/>
                    </a:cubicBezTo>
                    <a:cubicBezTo>
                      <a:pt x="9006" y="7345"/>
                      <a:pt x="8481" y="7500"/>
                      <a:pt x="7980" y="7718"/>
                    </a:cubicBezTo>
                    <a:cubicBezTo>
                      <a:pt x="7973" y="7721"/>
                      <a:pt x="7967" y="7723"/>
                      <a:pt x="7960" y="7723"/>
                    </a:cubicBezTo>
                    <a:cubicBezTo>
                      <a:pt x="7918" y="7723"/>
                      <a:pt x="7891" y="7667"/>
                      <a:pt x="7936" y="7641"/>
                    </a:cubicBezTo>
                    <a:cubicBezTo>
                      <a:pt x="8407" y="7377"/>
                      <a:pt x="8902" y="7085"/>
                      <a:pt x="9435" y="6959"/>
                    </a:cubicBezTo>
                    <a:cubicBezTo>
                      <a:pt x="9441" y="6957"/>
                      <a:pt x="9448" y="6957"/>
                      <a:pt x="9454" y="6957"/>
                    </a:cubicBezTo>
                    <a:close/>
                    <a:moveTo>
                      <a:pt x="17769" y="8375"/>
                    </a:moveTo>
                    <a:cubicBezTo>
                      <a:pt x="17956" y="8375"/>
                      <a:pt x="18140" y="8398"/>
                      <a:pt x="18314" y="8450"/>
                    </a:cubicBezTo>
                    <a:cubicBezTo>
                      <a:pt x="18421" y="8484"/>
                      <a:pt x="18399" y="8639"/>
                      <a:pt x="18288" y="8644"/>
                    </a:cubicBezTo>
                    <a:cubicBezTo>
                      <a:pt x="18258" y="8646"/>
                      <a:pt x="18229" y="8646"/>
                      <a:pt x="18199" y="8646"/>
                    </a:cubicBezTo>
                    <a:cubicBezTo>
                      <a:pt x="17833" y="8646"/>
                      <a:pt x="17476" y="8554"/>
                      <a:pt x="17109" y="8554"/>
                    </a:cubicBezTo>
                    <a:cubicBezTo>
                      <a:pt x="17040" y="8554"/>
                      <a:pt x="16971" y="8557"/>
                      <a:pt x="16902" y="8565"/>
                    </a:cubicBezTo>
                    <a:cubicBezTo>
                      <a:pt x="16901" y="8565"/>
                      <a:pt x="16900" y="8565"/>
                      <a:pt x="16899" y="8565"/>
                    </a:cubicBezTo>
                    <a:cubicBezTo>
                      <a:pt x="16880" y="8565"/>
                      <a:pt x="16879" y="8533"/>
                      <a:pt x="16896" y="8526"/>
                    </a:cubicBezTo>
                    <a:lnTo>
                      <a:pt x="16898" y="8526"/>
                    </a:lnTo>
                    <a:cubicBezTo>
                      <a:pt x="17168" y="8434"/>
                      <a:pt x="17471" y="8375"/>
                      <a:pt x="17769" y="8375"/>
                    </a:cubicBezTo>
                    <a:close/>
                    <a:moveTo>
                      <a:pt x="22962" y="10234"/>
                    </a:moveTo>
                    <a:cubicBezTo>
                      <a:pt x="22969" y="10234"/>
                      <a:pt x="22976" y="10236"/>
                      <a:pt x="22984" y="10239"/>
                    </a:cubicBezTo>
                    <a:cubicBezTo>
                      <a:pt x="23215" y="10344"/>
                      <a:pt x="23449" y="10446"/>
                      <a:pt x="23675" y="10562"/>
                    </a:cubicBezTo>
                    <a:cubicBezTo>
                      <a:pt x="23861" y="10657"/>
                      <a:pt x="24076" y="10716"/>
                      <a:pt x="24236" y="10849"/>
                    </a:cubicBezTo>
                    <a:cubicBezTo>
                      <a:pt x="24295" y="10898"/>
                      <a:pt x="24249" y="11000"/>
                      <a:pt x="24177" y="11000"/>
                    </a:cubicBezTo>
                    <a:cubicBezTo>
                      <a:pt x="24176" y="11000"/>
                      <a:pt x="24175" y="11000"/>
                      <a:pt x="24174" y="11000"/>
                    </a:cubicBezTo>
                    <a:cubicBezTo>
                      <a:pt x="23728" y="10976"/>
                      <a:pt x="23288" y="10562"/>
                      <a:pt x="22939" y="10315"/>
                    </a:cubicBezTo>
                    <a:cubicBezTo>
                      <a:pt x="22900" y="10286"/>
                      <a:pt x="22922" y="10234"/>
                      <a:pt x="22962" y="10234"/>
                    </a:cubicBezTo>
                    <a:close/>
                    <a:moveTo>
                      <a:pt x="10966" y="10192"/>
                    </a:moveTo>
                    <a:cubicBezTo>
                      <a:pt x="11022" y="10192"/>
                      <a:pt x="11065" y="10272"/>
                      <a:pt x="11031" y="10319"/>
                    </a:cubicBezTo>
                    <a:cubicBezTo>
                      <a:pt x="10896" y="10503"/>
                      <a:pt x="10680" y="10592"/>
                      <a:pt x="10488" y="10707"/>
                    </a:cubicBezTo>
                    <a:cubicBezTo>
                      <a:pt x="10259" y="10845"/>
                      <a:pt x="10019" y="10962"/>
                      <a:pt x="9771" y="11069"/>
                    </a:cubicBezTo>
                    <a:cubicBezTo>
                      <a:pt x="9762" y="11073"/>
                      <a:pt x="9754" y="11074"/>
                      <a:pt x="9747" y="11074"/>
                    </a:cubicBezTo>
                    <a:cubicBezTo>
                      <a:pt x="9703" y="11074"/>
                      <a:pt x="9678" y="11017"/>
                      <a:pt x="9721" y="10984"/>
                    </a:cubicBezTo>
                    <a:cubicBezTo>
                      <a:pt x="9939" y="10823"/>
                      <a:pt x="10144" y="10651"/>
                      <a:pt x="10368" y="10500"/>
                    </a:cubicBezTo>
                    <a:cubicBezTo>
                      <a:pt x="10554" y="10372"/>
                      <a:pt x="10728" y="10219"/>
                      <a:pt x="10959" y="10193"/>
                    </a:cubicBezTo>
                    <a:cubicBezTo>
                      <a:pt x="10962" y="10193"/>
                      <a:pt x="10964" y="10192"/>
                      <a:pt x="10966" y="10192"/>
                    </a:cubicBezTo>
                    <a:close/>
                    <a:moveTo>
                      <a:pt x="28619" y="11591"/>
                    </a:moveTo>
                    <a:cubicBezTo>
                      <a:pt x="28636" y="11591"/>
                      <a:pt x="28653" y="11596"/>
                      <a:pt x="28670" y="11610"/>
                    </a:cubicBezTo>
                    <a:cubicBezTo>
                      <a:pt x="28840" y="11749"/>
                      <a:pt x="29037" y="11847"/>
                      <a:pt x="29255" y="11884"/>
                    </a:cubicBezTo>
                    <a:cubicBezTo>
                      <a:pt x="29414" y="11913"/>
                      <a:pt x="29586" y="11921"/>
                      <a:pt x="29740" y="11971"/>
                    </a:cubicBezTo>
                    <a:cubicBezTo>
                      <a:pt x="29832" y="12000"/>
                      <a:pt x="29836" y="12133"/>
                      <a:pt x="29740" y="12161"/>
                    </a:cubicBezTo>
                    <a:cubicBezTo>
                      <a:pt x="29671" y="12180"/>
                      <a:pt x="29601" y="12189"/>
                      <a:pt x="29530" y="12189"/>
                    </a:cubicBezTo>
                    <a:cubicBezTo>
                      <a:pt x="29170" y="12189"/>
                      <a:pt x="28793" y="11961"/>
                      <a:pt x="28564" y="11714"/>
                    </a:cubicBezTo>
                    <a:cubicBezTo>
                      <a:pt x="28514" y="11659"/>
                      <a:pt x="28562" y="11591"/>
                      <a:pt x="28619" y="11591"/>
                    </a:cubicBezTo>
                    <a:close/>
                    <a:moveTo>
                      <a:pt x="27569" y="14348"/>
                    </a:moveTo>
                    <a:cubicBezTo>
                      <a:pt x="27572" y="14348"/>
                      <a:pt x="27576" y="14348"/>
                      <a:pt x="27579" y="14349"/>
                    </a:cubicBezTo>
                    <a:cubicBezTo>
                      <a:pt x="27971" y="14397"/>
                      <a:pt x="28507" y="14541"/>
                      <a:pt x="28788" y="14839"/>
                    </a:cubicBezTo>
                    <a:cubicBezTo>
                      <a:pt x="28828" y="14881"/>
                      <a:pt x="28808" y="14972"/>
                      <a:pt x="28742" y="14972"/>
                    </a:cubicBezTo>
                    <a:cubicBezTo>
                      <a:pt x="28739" y="14972"/>
                      <a:pt x="28736" y="14972"/>
                      <a:pt x="28732" y="14972"/>
                    </a:cubicBezTo>
                    <a:cubicBezTo>
                      <a:pt x="28529" y="14946"/>
                      <a:pt x="28372" y="14842"/>
                      <a:pt x="28193" y="14752"/>
                    </a:cubicBezTo>
                    <a:cubicBezTo>
                      <a:pt x="27988" y="14648"/>
                      <a:pt x="27781" y="14561"/>
                      <a:pt x="27557" y="14511"/>
                    </a:cubicBezTo>
                    <a:cubicBezTo>
                      <a:pt x="27468" y="14494"/>
                      <a:pt x="27484" y="14348"/>
                      <a:pt x="27569" y="14348"/>
                    </a:cubicBezTo>
                    <a:close/>
                    <a:moveTo>
                      <a:pt x="16633" y="18618"/>
                    </a:moveTo>
                    <a:cubicBezTo>
                      <a:pt x="16640" y="18618"/>
                      <a:pt x="16648" y="18620"/>
                      <a:pt x="16656" y="18625"/>
                    </a:cubicBezTo>
                    <a:cubicBezTo>
                      <a:pt x="16871" y="18756"/>
                      <a:pt x="17103" y="18836"/>
                      <a:pt x="17342" y="18909"/>
                    </a:cubicBezTo>
                    <a:cubicBezTo>
                      <a:pt x="17414" y="18931"/>
                      <a:pt x="17392" y="19037"/>
                      <a:pt x="17330" y="19037"/>
                    </a:cubicBezTo>
                    <a:cubicBezTo>
                      <a:pt x="17323" y="19037"/>
                      <a:pt x="17316" y="19036"/>
                      <a:pt x="17309" y="19033"/>
                    </a:cubicBezTo>
                    <a:cubicBezTo>
                      <a:pt x="17065" y="18945"/>
                      <a:pt x="16826" y="18849"/>
                      <a:pt x="16610" y="18703"/>
                    </a:cubicBezTo>
                    <a:cubicBezTo>
                      <a:pt x="16571" y="18675"/>
                      <a:pt x="16595" y="18618"/>
                      <a:pt x="16633" y="18618"/>
                    </a:cubicBezTo>
                    <a:close/>
                    <a:moveTo>
                      <a:pt x="16326" y="18936"/>
                    </a:moveTo>
                    <a:cubicBezTo>
                      <a:pt x="16332" y="18936"/>
                      <a:pt x="16338" y="18937"/>
                      <a:pt x="16344" y="18941"/>
                    </a:cubicBezTo>
                    <a:cubicBezTo>
                      <a:pt x="16595" y="19094"/>
                      <a:pt x="16856" y="19242"/>
                      <a:pt x="17137" y="19338"/>
                    </a:cubicBezTo>
                    <a:cubicBezTo>
                      <a:pt x="17357" y="19414"/>
                      <a:pt x="17586" y="19449"/>
                      <a:pt x="17806" y="19521"/>
                    </a:cubicBezTo>
                    <a:cubicBezTo>
                      <a:pt x="17878" y="19543"/>
                      <a:pt x="17867" y="19656"/>
                      <a:pt x="17787" y="19656"/>
                    </a:cubicBezTo>
                    <a:cubicBezTo>
                      <a:pt x="17257" y="19652"/>
                      <a:pt x="16725" y="19296"/>
                      <a:pt x="16309" y="19002"/>
                    </a:cubicBezTo>
                    <a:cubicBezTo>
                      <a:pt x="16278" y="18980"/>
                      <a:pt x="16296" y="18936"/>
                      <a:pt x="16326" y="18936"/>
                    </a:cubicBezTo>
                    <a:close/>
                    <a:moveTo>
                      <a:pt x="18248" y="32025"/>
                    </a:moveTo>
                    <a:cubicBezTo>
                      <a:pt x="18263" y="32025"/>
                      <a:pt x="18277" y="32027"/>
                      <a:pt x="18290" y="32032"/>
                    </a:cubicBezTo>
                    <a:lnTo>
                      <a:pt x="18323" y="32032"/>
                    </a:lnTo>
                    <a:cubicBezTo>
                      <a:pt x="19251" y="32076"/>
                      <a:pt x="19991" y="32912"/>
                      <a:pt x="20894" y="32912"/>
                    </a:cubicBezTo>
                    <a:cubicBezTo>
                      <a:pt x="21052" y="32912"/>
                      <a:pt x="21215" y="32886"/>
                      <a:pt x="21385" y="32826"/>
                    </a:cubicBezTo>
                    <a:lnTo>
                      <a:pt x="21385" y="32828"/>
                    </a:lnTo>
                    <a:cubicBezTo>
                      <a:pt x="21393" y="32825"/>
                      <a:pt x="21400" y="32824"/>
                      <a:pt x="21407" y="32824"/>
                    </a:cubicBezTo>
                    <a:cubicBezTo>
                      <a:pt x="21472" y="32824"/>
                      <a:pt x="21509" y="32930"/>
                      <a:pt x="21441" y="32963"/>
                    </a:cubicBezTo>
                    <a:cubicBezTo>
                      <a:pt x="21199" y="33081"/>
                      <a:pt x="20973" y="33129"/>
                      <a:pt x="20757" y="33129"/>
                    </a:cubicBezTo>
                    <a:cubicBezTo>
                      <a:pt x="20337" y="33129"/>
                      <a:pt x="19954" y="32949"/>
                      <a:pt x="19569" y="32760"/>
                    </a:cubicBezTo>
                    <a:lnTo>
                      <a:pt x="19569" y="32760"/>
                    </a:lnTo>
                    <a:cubicBezTo>
                      <a:pt x="19563" y="34524"/>
                      <a:pt x="19545" y="36289"/>
                      <a:pt x="19587" y="38054"/>
                    </a:cubicBezTo>
                    <a:cubicBezTo>
                      <a:pt x="19587" y="38072"/>
                      <a:pt x="19573" y="38082"/>
                      <a:pt x="19558" y="38082"/>
                    </a:cubicBezTo>
                    <a:cubicBezTo>
                      <a:pt x="19544" y="38082"/>
                      <a:pt x="19529" y="38072"/>
                      <a:pt x="19528" y="38054"/>
                    </a:cubicBezTo>
                    <a:cubicBezTo>
                      <a:pt x="19430" y="36261"/>
                      <a:pt x="19399" y="34469"/>
                      <a:pt x="19393" y="32675"/>
                    </a:cubicBezTo>
                    <a:cubicBezTo>
                      <a:pt x="19064" y="32516"/>
                      <a:pt x="18728" y="32370"/>
                      <a:pt x="18362" y="32344"/>
                    </a:cubicBezTo>
                    <a:lnTo>
                      <a:pt x="18362" y="32344"/>
                    </a:lnTo>
                    <a:cubicBezTo>
                      <a:pt x="18379" y="33170"/>
                      <a:pt x="18436" y="34000"/>
                      <a:pt x="18342" y="34822"/>
                    </a:cubicBezTo>
                    <a:cubicBezTo>
                      <a:pt x="18340" y="34831"/>
                      <a:pt x="18331" y="34836"/>
                      <a:pt x="18324" y="34836"/>
                    </a:cubicBezTo>
                    <a:cubicBezTo>
                      <a:pt x="18317" y="34836"/>
                      <a:pt x="18311" y="34832"/>
                      <a:pt x="18312" y="34822"/>
                    </a:cubicBezTo>
                    <a:cubicBezTo>
                      <a:pt x="18334" y="33990"/>
                      <a:pt x="18181" y="33170"/>
                      <a:pt x="18148" y="32342"/>
                    </a:cubicBezTo>
                    <a:cubicBezTo>
                      <a:pt x="18131" y="32342"/>
                      <a:pt x="18112" y="32342"/>
                      <a:pt x="18094" y="32344"/>
                    </a:cubicBezTo>
                    <a:cubicBezTo>
                      <a:pt x="17384" y="32407"/>
                      <a:pt x="16895" y="32998"/>
                      <a:pt x="16216" y="33111"/>
                    </a:cubicBezTo>
                    <a:cubicBezTo>
                      <a:pt x="16088" y="33132"/>
                      <a:pt x="15967" y="33142"/>
                      <a:pt x="15851" y="33142"/>
                    </a:cubicBezTo>
                    <a:cubicBezTo>
                      <a:pt x="15533" y="33142"/>
                      <a:pt x="15246" y="33066"/>
                      <a:pt x="14923" y="32928"/>
                    </a:cubicBezTo>
                    <a:cubicBezTo>
                      <a:pt x="14889" y="32914"/>
                      <a:pt x="14910" y="32864"/>
                      <a:pt x="14941" y="32864"/>
                    </a:cubicBezTo>
                    <a:cubicBezTo>
                      <a:pt x="14944" y="32864"/>
                      <a:pt x="14946" y="32864"/>
                      <a:pt x="14949" y="32865"/>
                    </a:cubicBezTo>
                    <a:cubicBezTo>
                      <a:pt x="15122" y="32911"/>
                      <a:pt x="15285" y="32931"/>
                      <a:pt x="15441" y="32931"/>
                    </a:cubicBezTo>
                    <a:cubicBezTo>
                      <a:pt x="16472" y="32931"/>
                      <a:pt x="17156" y="32049"/>
                      <a:pt x="18203" y="32033"/>
                    </a:cubicBezTo>
                    <a:cubicBezTo>
                      <a:pt x="18217" y="32028"/>
                      <a:pt x="18233" y="32025"/>
                      <a:pt x="18248" y="32025"/>
                    </a:cubicBezTo>
                    <a:close/>
                    <a:moveTo>
                      <a:pt x="18403" y="38510"/>
                    </a:moveTo>
                    <a:cubicBezTo>
                      <a:pt x="18410" y="38510"/>
                      <a:pt x="18410" y="38520"/>
                      <a:pt x="18403" y="38520"/>
                    </a:cubicBezTo>
                    <a:cubicBezTo>
                      <a:pt x="18397" y="38520"/>
                      <a:pt x="18397" y="38510"/>
                      <a:pt x="18403" y="38510"/>
                    </a:cubicBezTo>
                    <a:close/>
                    <a:moveTo>
                      <a:pt x="17936" y="1"/>
                    </a:moveTo>
                    <a:cubicBezTo>
                      <a:pt x="17794" y="1"/>
                      <a:pt x="17638" y="46"/>
                      <a:pt x="17469" y="148"/>
                    </a:cubicBezTo>
                    <a:cubicBezTo>
                      <a:pt x="16503" y="724"/>
                      <a:pt x="16558" y="2465"/>
                      <a:pt x="16451" y="3446"/>
                    </a:cubicBezTo>
                    <a:cubicBezTo>
                      <a:pt x="16117" y="6475"/>
                      <a:pt x="16200" y="9485"/>
                      <a:pt x="16061" y="12523"/>
                    </a:cubicBezTo>
                    <a:cubicBezTo>
                      <a:pt x="16039" y="13037"/>
                      <a:pt x="15843" y="14556"/>
                      <a:pt x="15241" y="14959"/>
                    </a:cubicBezTo>
                    <a:cubicBezTo>
                      <a:pt x="15230" y="14972"/>
                      <a:pt x="15217" y="14983"/>
                      <a:pt x="15198" y="14988"/>
                    </a:cubicBezTo>
                    <a:cubicBezTo>
                      <a:pt x="15193" y="14990"/>
                      <a:pt x="15185" y="14992"/>
                      <a:pt x="15180" y="14994"/>
                    </a:cubicBezTo>
                    <a:cubicBezTo>
                      <a:pt x="15117" y="15027"/>
                      <a:pt x="15050" y="15047"/>
                      <a:pt x="14978" y="15055"/>
                    </a:cubicBezTo>
                    <a:cubicBezTo>
                      <a:pt x="14269" y="15275"/>
                      <a:pt x="13596" y="15517"/>
                      <a:pt x="12960" y="15927"/>
                    </a:cubicBezTo>
                    <a:cubicBezTo>
                      <a:pt x="12954" y="15931"/>
                      <a:pt x="12948" y="15933"/>
                      <a:pt x="12942" y="15933"/>
                    </a:cubicBezTo>
                    <a:cubicBezTo>
                      <a:pt x="12910" y="15933"/>
                      <a:pt x="12883" y="15889"/>
                      <a:pt x="12912" y="15866"/>
                    </a:cubicBezTo>
                    <a:cubicBezTo>
                      <a:pt x="13389" y="15472"/>
                      <a:pt x="13936" y="15123"/>
                      <a:pt x="14529" y="14933"/>
                    </a:cubicBezTo>
                    <a:cubicBezTo>
                      <a:pt x="14468" y="14896"/>
                      <a:pt x="14404" y="14851"/>
                      <a:pt x="14337" y="14796"/>
                    </a:cubicBezTo>
                    <a:cubicBezTo>
                      <a:pt x="13391" y="14014"/>
                      <a:pt x="13025" y="12665"/>
                      <a:pt x="12476" y="11612"/>
                    </a:cubicBezTo>
                    <a:cubicBezTo>
                      <a:pt x="11800" y="10311"/>
                      <a:pt x="10970" y="9060"/>
                      <a:pt x="10362" y="7728"/>
                    </a:cubicBezTo>
                    <a:cubicBezTo>
                      <a:pt x="10002" y="6935"/>
                      <a:pt x="9688" y="6120"/>
                      <a:pt x="9294" y="5340"/>
                    </a:cubicBezTo>
                    <a:cubicBezTo>
                      <a:pt x="8956" y="4669"/>
                      <a:pt x="8385" y="3295"/>
                      <a:pt x="7552" y="3123"/>
                    </a:cubicBezTo>
                    <a:cubicBezTo>
                      <a:pt x="7460" y="3104"/>
                      <a:pt x="7376" y="3095"/>
                      <a:pt x="7299" y="3095"/>
                    </a:cubicBezTo>
                    <a:cubicBezTo>
                      <a:pt x="5940" y="3095"/>
                      <a:pt x="6765" y="5868"/>
                      <a:pt x="6981" y="6545"/>
                    </a:cubicBezTo>
                    <a:cubicBezTo>
                      <a:pt x="7467" y="8077"/>
                      <a:pt x="8115" y="9557"/>
                      <a:pt x="8832" y="10995"/>
                    </a:cubicBezTo>
                    <a:cubicBezTo>
                      <a:pt x="9656" y="12640"/>
                      <a:pt x="10808" y="14118"/>
                      <a:pt x="11580" y="15779"/>
                    </a:cubicBezTo>
                    <a:cubicBezTo>
                      <a:pt x="12035" y="16759"/>
                      <a:pt x="12367" y="17840"/>
                      <a:pt x="12186" y="18930"/>
                    </a:cubicBezTo>
                    <a:cubicBezTo>
                      <a:pt x="11992" y="20107"/>
                      <a:pt x="11497" y="21168"/>
                      <a:pt x="10979" y="22230"/>
                    </a:cubicBezTo>
                    <a:cubicBezTo>
                      <a:pt x="11807" y="22045"/>
                      <a:pt x="12378" y="21389"/>
                      <a:pt x="13151" y="21038"/>
                    </a:cubicBezTo>
                    <a:cubicBezTo>
                      <a:pt x="13601" y="20833"/>
                      <a:pt x="14069" y="20747"/>
                      <a:pt x="14541" y="20747"/>
                    </a:cubicBezTo>
                    <a:cubicBezTo>
                      <a:pt x="15764" y="20747"/>
                      <a:pt x="17014" y="21327"/>
                      <a:pt x="18046" y="21925"/>
                    </a:cubicBezTo>
                    <a:cubicBezTo>
                      <a:pt x="18095" y="21954"/>
                      <a:pt x="18070" y="22027"/>
                      <a:pt x="18020" y="22027"/>
                    </a:cubicBezTo>
                    <a:cubicBezTo>
                      <a:pt x="18015" y="22027"/>
                      <a:pt x="18010" y="22027"/>
                      <a:pt x="18005" y="22025"/>
                    </a:cubicBezTo>
                    <a:cubicBezTo>
                      <a:pt x="17092" y="21765"/>
                      <a:pt x="16250" y="21206"/>
                      <a:pt x="15315" y="21011"/>
                    </a:cubicBezTo>
                    <a:lnTo>
                      <a:pt x="15315" y="21011"/>
                    </a:lnTo>
                    <a:cubicBezTo>
                      <a:pt x="15697" y="21251"/>
                      <a:pt x="16043" y="21609"/>
                      <a:pt x="16264" y="21857"/>
                    </a:cubicBezTo>
                    <a:cubicBezTo>
                      <a:pt x="16922" y="22589"/>
                      <a:pt x="17543" y="23466"/>
                      <a:pt x="17798" y="24433"/>
                    </a:cubicBezTo>
                    <a:cubicBezTo>
                      <a:pt x="17799" y="24439"/>
                      <a:pt x="17794" y="24444"/>
                      <a:pt x="17788" y="24444"/>
                    </a:cubicBezTo>
                    <a:cubicBezTo>
                      <a:pt x="17784" y="24444"/>
                      <a:pt x="17780" y="24442"/>
                      <a:pt x="17778" y="24437"/>
                    </a:cubicBezTo>
                    <a:cubicBezTo>
                      <a:pt x="17486" y="23636"/>
                      <a:pt x="16908" y="22884"/>
                      <a:pt x="16351" y="22251"/>
                    </a:cubicBezTo>
                    <a:cubicBezTo>
                      <a:pt x="15819" y="21643"/>
                      <a:pt x="15204" y="21018"/>
                      <a:pt x="14365" y="20951"/>
                    </a:cubicBezTo>
                    <a:cubicBezTo>
                      <a:pt x="13439" y="21033"/>
                      <a:pt x="12848" y="21511"/>
                      <a:pt x="12031" y="22023"/>
                    </a:cubicBezTo>
                    <a:cubicBezTo>
                      <a:pt x="11545" y="22330"/>
                      <a:pt x="11066" y="22496"/>
                      <a:pt x="10599" y="22509"/>
                    </a:cubicBezTo>
                    <a:cubicBezTo>
                      <a:pt x="10334" y="22657"/>
                      <a:pt x="10065" y="22788"/>
                      <a:pt x="9823" y="22973"/>
                    </a:cubicBezTo>
                    <a:cubicBezTo>
                      <a:pt x="9536" y="23193"/>
                      <a:pt x="9261" y="23418"/>
                      <a:pt x="9011" y="23679"/>
                    </a:cubicBezTo>
                    <a:cubicBezTo>
                      <a:pt x="9008" y="23683"/>
                      <a:pt x="9003" y="23685"/>
                      <a:pt x="8999" y="23685"/>
                    </a:cubicBezTo>
                    <a:cubicBezTo>
                      <a:pt x="8985" y="23685"/>
                      <a:pt x="8970" y="23669"/>
                      <a:pt x="8980" y="23655"/>
                    </a:cubicBezTo>
                    <a:cubicBezTo>
                      <a:pt x="9290" y="23210"/>
                      <a:pt x="9697" y="22762"/>
                      <a:pt x="10183" y="22480"/>
                    </a:cubicBezTo>
                    <a:cubicBezTo>
                      <a:pt x="9728" y="22404"/>
                      <a:pt x="9287" y="22177"/>
                      <a:pt x="8858" y="21783"/>
                    </a:cubicBezTo>
                    <a:cubicBezTo>
                      <a:pt x="7795" y="20807"/>
                      <a:pt x="6977" y="19597"/>
                      <a:pt x="5861" y="18706"/>
                    </a:cubicBezTo>
                    <a:cubicBezTo>
                      <a:pt x="5648" y="18854"/>
                      <a:pt x="5384" y="18946"/>
                      <a:pt x="5186" y="19118"/>
                    </a:cubicBezTo>
                    <a:cubicBezTo>
                      <a:pt x="4929" y="19340"/>
                      <a:pt x="4685" y="19567"/>
                      <a:pt x="4462" y="19824"/>
                    </a:cubicBezTo>
                    <a:cubicBezTo>
                      <a:pt x="4455" y="19832"/>
                      <a:pt x="4448" y="19835"/>
                      <a:pt x="4440" y="19835"/>
                    </a:cubicBezTo>
                    <a:cubicBezTo>
                      <a:pt x="4417" y="19835"/>
                      <a:pt x="4394" y="19807"/>
                      <a:pt x="4408" y="19782"/>
                    </a:cubicBezTo>
                    <a:cubicBezTo>
                      <a:pt x="4595" y="19458"/>
                      <a:pt x="4796" y="19135"/>
                      <a:pt x="5085" y="18891"/>
                    </a:cubicBezTo>
                    <a:cubicBezTo>
                      <a:pt x="5234" y="18765"/>
                      <a:pt x="5415" y="18608"/>
                      <a:pt x="5611" y="18516"/>
                    </a:cubicBezTo>
                    <a:cubicBezTo>
                      <a:pt x="5321" y="18305"/>
                      <a:pt x="5011" y="18119"/>
                      <a:pt x="4671" y="17962"/>
                    </a:cubicBezTo>
                    <a:cubicBezTo>
                      <a:pt x="4102" y="17700"/>
                      <a:pt x="3520" y="17557"/>
                      <a:pt x="2939" y="17557"/>
                    </a:cubicBezTo>
                    <a:cubicBezTo>
                      <a:pt x="2391" y="17557"/>
                      <a:pt x="1845" y="17684"/>
                      <a:pt x="1313" y="17960"/>
                    </a:cubicBezTo>
                    <a:cubicBezTo>
                      <a:pt x="917" y="18163"/>
                      <a:pt x="1" y="18775"/>
                      <a:pt x="807" y="19231"/>
                    </a:cubicBezTo>
                    <a:cubicBezTo>
                      <a:pt x="1051" y="19370"/>
                      <a:pt x="1302" y="19497"/>
                      <a:pt x="1555" y="19615"/>
                    </a:cubicBezTo>
                    <a:cubicBezTo>
                      <a:pt x="3094" y="20338"/>
                      <a:pt x="4423" y="21384"/>
                      <a:pt x="5672" y="22541"/>
                    </a:cubicBezTo>
                    <a:cubicBezTo>
                      <a:pt x="6385" y="23200"/>
                      <a:pt x="7099" y="23910"/>
                      <a:pt x="7631" y="24729"/>
                    </a:cubicBezTo>
                    <a:cubicBezTo>
                      <a:pt x="8178" y="25568"/>
                      <a:pt x="8522" y="26508"/>
                      <a:pt x="9046" y="27354"/>
                    </a:cubicBezTo>
                    <a:cubicBezTo>
                      <a:pt x="10109" y="29066"/>
                      <a:pt x="11739" y="30420"/>
                      <a:pt x="13145" y="31843"/>
                    </a:cubicBezTo>
                    <a:cubicBezTo>
                      <a:pt x="14193" y="32906"/>
                      <a:pt x="15342" y="34109"/>
                      <a:pt x="15466" y="35668"/>
                    </a:cubicBezTo>
                    <a:cubicBezTo>
                      <a:pt x="15470" y="35708"/>
                      <a:pt x="15436" y="35731"/>
                      <a:pt x="15402" y="35731"/>
                    </a:cubicBezTo>
                    <a:cubicBezTo>
                      <a:pt x="15374" y="35731"/>
                      <a:pt x="15347" y="35716"/>
                      <a:pt x="15341" y="35685"/>
                    </a:cubicBezTo>
                    <a:cubicBezTo>
                      <a:pt x="15165" y="34770"/>
                      <a:pt x="14672" y="33959"/>
                      <a:pt x="14054" y="33214"/>
                    </a:cubicBezTo>
                    <a:lnTo>
                      <a:pt x="14054" y="33214"/>
                    </a:lnTo>
                    <a:cubicBezTo>
                      <a:pt x="14686" y="35188"/>
                      <a:pt x="14429" y="37396"/>
                      <a:pt x="14629" y="39431"/>
                    </a:cubicBezTo>
                    <a:cubicBezTo>
                      <a:pt x="14755" y="40693"/>
                      <a:pt x="14982" y="42147"/>
                      <a:pt x="15856" y="43136"/>
                    </a:cubicBezTo>
                    <a:cubicBezTo>
                      <a:pt x="16646" y="44029"/>
                      <a:pt x="17801" y="44685"/>
                      <a:pt x="18988" y="44685"/>
                    </a:cubicBezTo>
                    <a:cubicBezTo>
                      <a:pt x="19373" y="44685"/>
                      <a:pt x="19761" y="44616"/>
                      <a:pt x="20141" y="44464"/>
                    </a:cubicBezTo>
                    <a:cubicBezTo>
                      <a:pt x="21502" y="43921"/>
                      <a:pt x="22614" y="42707"/>
                      <a:pt x="23106" y="41327"/>
                    </a:cubicBezTo>
                    <a:cubicBezTo>
                      <a:pt x="23499" y="40218"/>
                      <a:pt x="23538" y="38996"/>
                      <a:pt x="23662" y="37834"/>
                    </a:cubicBezTo>
                    <a:cubicBezTo>
                      <a:pt x="23847" y="36090"/>
                      <a:pt x="23917" y="34181"/>
                      <a:pt x="24297" y="32401"/>
                    </a:cubicBezTo>
                    <a:lnTo>
                      <a:pt x="24297" y="32401"/>
                    </a:lnTo>
                    <a:cubicBezTo>
                      <a:pt x="23764" y="33260"/>
                      <a:pt x="23027" y="33898"/>
                      <a:pt x="21984" y="33898"/>
                    </a:cubicBezTo>
                    <a:cubicBezTo>
                      <a:pt x="21838" y="33898"/>
                      <a:pt x="21686" y="33885"/>
                      <a:pt x="21527" y="33859"/>
                    </a:cubicBezTo>
                    <a:cubicBezTo>
                      <a:pt x="21401" y="33838"/>
                      <a:pt x="21426" y="33625"/>
                      <a:pt x="21545" y="33625"/>
                    </a:cubicBezTo>
                    <a:cubicBezTo>
                      <a:pt x="21550" y="33625"/>
                      <a:pt x="21554" y="33626"/>
                      <a:pt x="21559" y="33626"/>
                    </a:cubicBezTo>
                    <a:cubicBezTo>
                      <a:pt x="21675" y="33642"/>
                      <a:pt x="21787" y="33649"/>
                      <a:pt x="21895" y="33649"/>
                    </a:cubicBezTo>
                    <a:cubicBezTo>
                      <a:pt x="23620" y="33649"/>
                      <a:pt x="24395" y="31768"/>
                      <a:pt x="24835" y="30298"/>
                    </a:cubicBezTo>
                    <a:cubicBezTo>
                      <a:pt x="25447" y="28253"/>
                      <a:pt x="25591" y="26089"/>
                      <a:pt x="26243" y="24065"/>
                    </a:cubicBezTo>
                    <a:cubicBezTo>
                      <a:pt x="26301" y="23886"/>
                      <a:pt x="26358" y="23707"/>
                      <a:pt x="26415" y="23526"/>
                    </a:cubicBezTo>
                    <a:lnTo>
                      <a:pt x="26415" y="23526"/>
                    </a:lnTo>
                    <a:cubicBezTo>
                      <a:pt x="26254" y="23637"/>
                      <a:pt x="26059" y="23686"/>
                      <a:pt x="25838" y="23686"/>
                    </a:cubicBezTo>
                    <a:cubicBezTo>
                      <a:pt x="24188" y="23686"/>
                      <a:pt x="21127" y="20913"/>
                      <a:pt x="20395" y="20528"/>
                    </a:cubicBezTo>
                    <a:cubicBezTo>
                      <a:pt x="20376" y="20518"/>
                      <a:pt x="20386" y="20490"/>
                      <a:pt x="20404" y="20490"/>
                    </a:cubicBezTo>
                    <a:cubicBezTo>
                      <a:pt x="20405" y="20490"/>
                      <a:pt x="20407" y="20491"/>
                      <a:pt x="20409" y="20491"/>
                    </a:cubicBezTo>
                    <a:cubicBezTo>
                      <a:pt x="21996" y="20991"/>
                      <a:pt x="23812" y="23221"/>
                      <a:pt x="25585" y="23221"/>
                    </a:cubicBezTo>
                    <a:cubicBezTo>
                      <a:pt x="25925" y="23221"/>
                      <a:pt x="26263" y="23139"/>
                      <a:pt x="26598" y="22947"/>
                    </a:cubicBezTo>
                    <a:cubicBezTo>
                      <a:pt x="27108" y="21327"/>
                      <a:pt x="27620" y="19689"/>
                      <a:pt x="28278" y="18130"/>
                    </a:cubicBezTo>
                    <a:cubicBezTo>
                      <a:pt x="29130" y="16106"/>
                      <a:pt x="29717" y="14048"/>
                      <a:pt x="30379" y="11958"/>
                    </a:cubicBezTo>
                    <a:cubicBezTo>
                      <a:pt x="30599" y="11265"/>
                      <a:pt x="30815" y="10548"/>
                      <a:pt x="30837" y="9816"/>
                    </a:cubicBezTo>
                    <a:cubicBezTo>
                      <a:pt x="30842" y="9609"/>
                      <a:pt x="30914" y="8492"/>
                      <a:pt x="30494" y="8492"/>
                    </a:cubicBezTo>
                    <a:cubicBezTo>
                      <a:pt x="30441" y="8492"/>
                      <a:pt x="30380" y="8510"/>
                      <a:pt x="30311" y="8550"/>
                    </a:cubicBezTo>
                    <a:lnTo>
                      <a:pt x="30309" y="8550"/>
                    </a:lnTo>
                    <a:cubicBezTo>
                      <a:pt x="29716" y="8890"/>
                      <a:pt x="29266" y="9513"/>
                      <a:pt x="28923" y="10091"/>
                    </a:cubicBezTo>
                    <a:cubicBezTo>
                      <a:pt x="28352" y="11054"/>
                      <a:pt x="28043" y="12152"/>
                      <a:pt x="27616" y="13183"/>
                    </a:cubicBezTo>
                    <a:cubicBezTo>
                      <a:pt x="27387" y="13737"/>
                      <a:pt x="26380" y="16485"/>
                      <a:pt x="25282" y="16993"/>
                    </a:cubicBezTo>
                    <a:cubicBezTo>
                      <a:pt x="25813" y="17241"/>
                      <a:pt x="26321" y="17573"/>
                      <a:pt x="26668" y="18017"/>
                    </a:cubicBezTo>
                    <a:cubicBezTo>
                      <a:pt x="26693" y="18047"/>
                      <a:pt x="26672" y="18092"/>
                      <a:pt x="26638" y="18092"/>
                    </a:cubicBezTo>
                    <a:cubicBezTo>
                      <a:pt x="26631" y="18092"/>
                      <a:pt x="26623" y="18090"/>
                      <a:pt x="26615" y="18085"/>
                    </a:cubicBezTo>
                    <a:cubicBezTo>
                      <a:pt x="26055" y="17780"/>
                      <a:pt x="25467" y="17448"/>
                      <a:pt x="24937" y="17071"/>
                    </a:cubicBezTo>
                    <a:cubicBezTo>
                      <a:pt x="24789" y="17069"/>
                      <a:pt x="24641" y="17021"/>
                      <a:pt x="24493" y="16914"/>
                    </a:cubicBezTo>
                    <a:cubicBezTo>
                      <a:pt x="23657" y="17833"/>
                      <a:pt x="22159" y="18307"/>
                      <a:pt x="20796" y="18307"/>
                    </a:cubicBezTo>
                    <a:cubicBezTo>
                      <a:pt x="20238" y="18307"/>
                      <a:pt x="19703" y="18228"/>
                      <a:pt x="19245" y="18067"/>
                    </a:cubicBezTo>
                    <a:cubicBezTo>
                      <a:pt x="19223" y="18060"/>
                      <a:pt x="19229" y="18027"/>
                      <a:pt x="19250" y="18027"/>
                    </a:cubicBezTo>
                    <a:cubicBezTo>
                      <a:pt x="19251" y="18027"/>
                      <a:pt x="19253" y="18028"/>
                      <a:pt x="19254" y="18028"/>
                    </a:cubicBezTo>
                    <a:cubicBezTo>
                      <a:pt x="19648" y="18132"/>
                      <a:pt x="20042" y="18179"/>
                      <a:pt x="20433" y="18179"/>
                    </a:cubicBezTo>
                    <a:cubicBezTo>
                      <a:pt x="21836" y="18179"/>
                      <a:pt x="23199" y="17573"/>
                      <a:pt x="24357" y="16794"/>
                    </a:cubicBezTo>
                    <a:cubicBezTo>
                      <a:pt x="24355" y="16794"/>
                      <a:pt x="24355" y="16792"/>
                      <a:pt x="24353" y="16792"/>
                    </a:cubicBezTo>
                    <a:cubicBezTo>
                      <a:pt x="23532" y="15964"/>
                      <a:pt x="24303" y="13865"/>
                      <a:pt x="24549" y="12944"/>
                    </a:cubicBezTo>
                    <a:cubicBezTo>
                      <a:pt x="25142" y="10718"/>
                      <a:pt x="25783" y="8502"/>
                      <a:pt x="26134" y="6220"/>
                    </a:cubicBezTo>
                    <a:cubicBezTo>
                      <a:pt x="26265" y="5359"/>
                      <a:pt x="26546" y="4250"/>
                      <a:pt x="26284" y="3381"/>
                    </a:cubicBezTo>
                    <a:cubicBezTo>
                      <a:pt x="26123" y="2849"/>
                      <a:pt x="25738" y="2521"/>
                      <a:pt x="25319" y="2521"/>
                    </a:cubicBezTo>
                    <a:cubicBezTo>
                      <a:pt x="25045" y="2521"/>
                      <a:pt x="24757" y="2662"/>
                      <a:pt x="24508" y="2977"/>
                    </a:cubicBezTo>
                    <a:cubicBezTo>
                      <a:pt x="23595" y="4139"/>
                      <a:pt x="23298" y="5743"/>
                      <a:pt x="22969" y="7149"/>
                    </a:cubicBezTo>
                    <a:cubicBezTo>
                      <a:pt x="22494" y="9177"/>
                      <a:pt x="22263" y="11364"/>
                      <a:pt x="21472" y="13296"/>
                    </a:cubicBezTo>
                    <a:cubicBezTo>
                      <a:pt x="21352" y="13591"/>
                      <a:pt x="21036" y="14127"/>
                      <a:pt x="20672" y="14441"/>
                    </a:cubicBezTo>
                    <a:cubicBezTo>
                      <a:pt x="21219" y="14572"/>
                      <a:pt x="21736" y="14785"/>
                      <a:pt x="22189" y="15099"/>
                    </a:cubicBezTo>
                    <a:cubicBezTo>
                      <a:pt x="22214" y="15116"/>
                      <a:pt x="22202" y="15154"/>
                      <a:pt x="22174" y="15154"/>
                    </a:cubicBezTo>
                    <a:cubicBezTo>
                      <a:pt x="22172" y="15154"/>
                      <a:pt x="22169" y="15153"/>
                      <a:pt x="22167" y="15153"/>
                    </a:cubicBezTo>
                    <a:cubicBezTo>
                      <a:pt x="20764" y="14832"/>
                      <a:pt x="19378" y="14526"/>
                      <a:pt x="17938" y="14526"/>
                    </a:cubicBezTo>
                    <a:cubicBezTo>
                      <a:pt x="17811" y="14526"/>
                      <a:pt x="17684" y="14529"/>
                      <a:pt x="17556" y="14534"/>
                    </a:cubicBezTo>
                    <a:cubicBezTo>
                      <a:pt x="17528" y="14534"/>
                      <a:pt x="17523" y="14491"/>
                      <a:pt x="17551" y="14486"/>
                    </a:cubicBezTo>
                    <a:cubicBezTo>
                      <a:pt x="18082" y="14351"/>
                      <a:pt x="18659" y="14276"/>
                      <a:pt x="19238" y="14276"/>
                    </a:cubicBezTo>
                    <a:cubicBezTo>
                      <a:pt x="19359" y="14276"/>
                      <a:pt x="19481" y="14279"/>
                      <a:pt x="19602" y="14286"/>
                    </a:cubicBezTo>
                    <a:cubicBezTo>
                      <a:pt x="19018" y="13255"/>
                      <a:pt x="18994" y="11815"/>
                      <a:pt x="19003" y="10659"/>
                    </a:cubicBezTo>
                    <a:cubicBezTo>
                      <a:pt x="19022" y="8336"/>
                      <a:pt x="19545" y="6031"/>
                      <a:pt x="19428" y="3705"/>
                    </a:cubicBezTo>
                    <a:cubicBezTo>
                      <a:pt x="19395" y="3043"/>
                      <a:pt x="19097" y="1"/>
                      <a:pt x="17936" y="1"/>
                    </a:cubicBezTo>
                    <a:close/>
                  </a:path>
                </a:pathLst>
              </a:custGeom>
              <a:solidFill>
                <a:srgbClr val="FCE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56"/>
              <p:cNvSpPr/>
              <p:nvPr/>
            </p:nvSpPr>
            <p:spPr>
              <a:xfrm>
                <a:off x="901525" y="2069825"/>
                <a:ext cx="788350" cy="1135550"/>
              </a:xfrm>
              <a:custGeom>
                <a:rect b="b" l="l" r="r" t="t"/>
                <a:pathLst>
                  <a:path extrusionOk="0" h="45422" w="31534">
                    <a:moveTo>
                      <a:pt x="18002" y="0"/>
                    </a:moveTo>
                    <a:cubicBezTo>
                      <a:pt x="16941" y="0"/>
                      <a:pt x="16496" y="1748"/>
                      <a:pt x="16375" y="2635"/>
                    </a:cubicBezTo>
                    <a:cubicBezTo>
                      <a:pt x="15996" y="5446"/>
                      <a:pt x="15941" y="8214"/>
                      <a:pt x="15920" y="11045"/>
                    </a:cubicBezTo>
                    <a:cubicBezTo>
                      <a:pt x="15915" y="11687"/>
                      <a:pt x="16174" y="15076"/>
                      <a:pt x="15055" y="15076"/>
                    </a:cubicBezTo>
                    <a:cubicBezTo>
                      <a:pt x="15020" y="15076"/>
                      <a:pt x="14984" y="15073"/>
                      <a:pt x="14947" y="15066"/>
                    </a:cubicBezTo>
                    <a:cubicBezTo>
                      <a:pt x="14335" y="14957"/>
                      <a:pt x="13945" y="13978"/>
                      <a:pt x="13714" y="13497"/>
                    </a:cubicBezTo>
                    <a:cubicBezTo>
                      <a:pt x="13341" y="12721"/>
                      <a:pt x="12966" y="11949"/>
                      <a:pt x="12563" y="11189"/>
                    </a:cubicBezTo>
                    <a:cubicBezTo>
                      <a:pt x="11944" y="10025"/>
                      <a:pt x="11201" y="8901"/>
                      <a:pt x="10665" y="7698"/>
                    </a:cubicBezTo>
                    <a:cubicBezTo>
                      <a:pt x="10286" y="6843"/>
                      <a:pt x="9929" y="5982"/>
                      <a:pt x="9492" y="5154"/>
                    </a:cubicBezTo>
                    <a:cubicBezTo>
                      <a:pt x="9107" y="4422"/>
                      <a:pt x="8441" y="3218"/>
                      <a:pt x="7514" y="3218"/>
                    </a:cubicBezTo>
                    <a:cubicBezTo>
                      <a:pt x="7362" y="3218"/>
                      <a:pt x="7203" y="3250"/>
                      <a:pt x="7037" y="3323"/>
                    </a:cubicBezTo>
                    <a:cubicBezTo>
                      <a:pt x="6191" y="3690"/>
                      <a:pt x="6435" y="5080"/>
                      <a:pt x="6559" y="5760"/>
                    </a:cubicBezTo>
                    <a:cubicBezTo>
                      <a:pt x="6836" y="7279"/>
                      <a:pt x="7477" y="8744"/>
                      <a:pt x="8106" y="10145"/>
                    </a:cubicBezTo>
                    <a:cubicBezTo>
                      <a:pt x="8678" y="11424"/>
                      <a:pt x="9312" y="12697"/>
                      <a:pt x="10050" y="13889"/>
                    </a:cubicBezTo>
                    <a:cubicBezTo>
                      <a:pt x="10754" y="15027"/>
                      <a:pt x="11522" y="16112"/>
                      <a:pt x="11929" y="17404"/>
                    </a:cubicBezTo>
                    <a:cubicBezTo>
                      <a:pt x="12470" y="19122"/>
                      <a:pt x="11718" y="20826"/>
                      <a:pt x="11011" y="22367"/>
                    </a:cubicBezTo>
                    <a:cubicBezTo>
                      <a:pt x="10972" y="22454"/>
                      <a:pt x="10931" y="22541"/>
                      <a:pt x="10892" y="22626"/>
                    </a:cubicBezTo>
                    <a:cubicBezTo>
                      <a:pt x="10876" y="22631"/>
                      <a:pt x="10859" y="22639"/>
                      <a:pt x="10844" y="22643"/>
                    </a:cubicBezTo>
                    <a:cubicBezTo>
                      <a:pt x="10817" y="22644"/>
                      <a:pt x="10790" y="22645"/>
                      <a:pt x="10762" y="22645"/>
                    </a:cubicBezTo>
                    <a:cubicBezTo>
                      <a:pt x="9699" y="22645"/>
                      <a:pt x="8803" y="21466"/>
                      <a:pt x="8185" y="20747"/>
                    </a:cubicBezTo>
                    <a:cubicBezTo>
                      <a:pt x="7021" y="19388"/>
                      <a:pt x="5722" y="18076"/>
                      <a:pt x="3924" y="17637"/>
                    </a:cubicBezTo>
                    <a:cubicBezTo>
                      <a:pt x="3737" y="17591"/>
                      <a:pt x="3494" y="17566"/>
                      <a:pt x="3221" y="17566"/>
                    </a:cubicBezTo>
                    <a:cubicBezTo>
                      <a:pt x="2141" y="17566"/>
                      <a:pt x="602" y="17947"/>
                      <a:pt x="326" y="18875"/>
                    </a:cubicBezTo>
                    <a:cubicBezTo>
                      <a:pt x="1" y="19974"/>
                      <a:pt x="1821" y="20397"/>
                      <a:pt x="2527" y="20747"/>
                    </a:cubicBezTo>
                    <a:cubicBezTo>
                      <a:pt x="3469" y="21212"/>
                      <a:pt x="4319" y="22059"/>
                      <a:pt x="5121" y="22737"/>
                    </a:cubicBezTo>
                    <a:cubicBezTo>
                      <a:pt x="6097" y="23563"/>
                      <a:pt x="6993" y="24485"/>
                      <a:pt x="7695" y="25555"/>
                    </a:cubicBezTo>
                    <a:cubicBezTo>
                      <a:pt x="8298" y="26473"/>
                      <a:pt x="8651" y="27527"/>
                      <a:pt x="9286" y="28430"/>
                    </a:cubicBezTo>
                    <a:cubicBezTo>
                      <a:pt x="9917" y="29325"/>
                      <a:pt x="10733" y="30084"/>
                      <a:pt x="11504" y="30855"/>
                    </a:cubicBezTo>
                    <a:cubicBezTo>
                      <a:pt x="12219" y="31570"/>
                      <a:pt x="13089" y="32311"/>
                      <a:pt x="13845" y="33128"/>
                    </a:cubicBezTo>
                    <a:cubicBezTo>
                      <a:pt x="14703" y="35728"/>
                      <a:pt x="14109" y="38618"/>
                      <a:pt x="14625" y="41290"/>
                    </a:cubicBezTo>
                    <a:cubicBezTo>
                      <a:pt x="15055" y="43521"/>
                      <a:pt x="16846" y="45422"/>
                      <a:pt x="19124" y="45422"/>
                    </a:cubicBezTo>
                    <a:cubicBezTo>
                      <a:pt x="19400" y="45422"/>
                      <a:pt x="19684" y="45394"/>
                      <a:pt x="19973" y="45335"/>
                    </a:cubicBezTo>
                    <a:cubicBezTo>
                      <a:pt x="22482" y="44825"/>
                      <a:pt x="23774" y="42158"/>
                      <a:pt x="24014" y="39865"/>
                    </a:cubicBezTo>
                    <a:cubicBezTo>
                      <a:pt x="24312" y="37014"/>
                      <a:pt x="24511" y="34153"/>
                      <a:pt x="25153" y="31355"/>
                    </a:cubicBezTo>
                    <a:cubicBezTo>
                      <a:pt x="25864" y="29452"/>
                      <a:pt x="26090" y="27399"/>
                      <a:pt x="26516" y="25426"/>
                    </a:cubicBezTo>
                    <a:cubicBezTo>
                      <a:pt x="26770" y="24259"/>
                      <a:pt x="27226" y="23123"/>
                      <a:pt x="27618" y="21999"/>
                    </a:cubicBezTo>
                    <a:cubicBezTo>
                      <a:pt x="28078" y="20673"/>
                      <a:pt x="28529" y="19340"/>
                      <a:pt x="29076" y="18047"/>
                    </a:cubicBezTo>
                    <a:cubicBezTo>
                      <a:pt x="29505" y="17036"/>
                      <a:pt x="29898" y="16031"/>
                      <a:pt x="30164" y="14961"/>
                    </a:cubicBezTo>
                    <a:cubicBezTo>
                      <a:pt x="30508" y="13588"/>
                      <a:pt x="31073" y="12274"/>
                      <a:pt x="31325" y="10879"/>
                    </a:cubicBezTo>
                    <a:cubicBezTo>
                      <a:pt x="31439" y="10249"/>
                      <a:pt x="31533" y="8504"/>
                      <a:pt x="30701" y="8504"/>
                    </a:cubicBezTo>
                    <a:cubicBezTo>
                      <a:pt x="30560" y="8504"/>
                      <a:pt x="30393" y="8554"/>
                      <a:pt x="30196" y="8667"/>
                    </a:cubicBezTo>
                    <a:cubicBezTo>
                      <a:pt x="29163" y="9260"/>
                      <a:pt x="28577" y="10570"/>
                      <a:pt x="28226" y="11649"/>
                    </a:cubicBezTo>
                    <a:cubicBezTo>
                      <a:pt x="27738" y="13152"/>
                      <a:pt x="27245" y="14767"/>
                      <a:pt x="26363" y="16090"/>
                    </a:cubicBezTo>
                    <a:cubicBezTo>
                      <a:pt x="26119" y="16457"/>
                      <a:pt x="25679" y="17061"/>
                      <a:pt x="25204" y="17061"/>
                    </a:cubicBezTo>
                    <a:cubicBezTo>
                      <a:pt x="25071" y="17061"/>
                      <a:pt x="24936" y="17014"/>
                      <a:pt x="24802" y="16901"/>
                    </a:cubicBezTo>
                    <a:cubicBezTo>
                      <a:pt x="24236" y="16430"/>
                      <a:pt x="24754" y="14830"/>
                      <a:pt x="24883" y="14255"/>
                    </a:cubicBezTo>
                    <a:cubicBezTo>
                      <a:pt x="25347" y="12180"/>
                      <a:pt x="26003" y="10156"/>
                      <a:pt x="26431" y="8070"/>
                    </a:cubicBezTo>
                    <a:cubicBezTo>
                      <a:pt x="26646" y="7029"/>
                      <a:pt x="27806" y="2920"/>
                      <a:pt x="25982" y="2537"/>
                    </a:cubicBezTo>
                    <a:cubicBezTo>
                      <a:pt x="25858" y="2511"/>
                      <a:pt x="25738" y="2499"/>
                      <a:pt x="25624" y="2499"/>
                    </a:cubicBezTo>
                    <a:cubicBezTo>
                      <a:pt x="23940" y="2499"/>
                      <a:pt x="23349" y="5186"/>
                      <a:pt x="23024" y="6444"/>
                    </a:cubicBezTo>
                    <a:cubicBezTo>
                      <a:pt x="22473" y="8578"/>
                      <a:pt x="22192" y="10792"/>
                      <a:pt x="21571" y="12902"/>
                    </a:cubicBezTo>
                    <a:cubicBezTo>
                      <a:pt x="21439" y="13355"/>
                      <a:pt x="20889" y="14638"/>
                      <a:pt x="20388" y="14638"/>
                    </a:cubicBezTo>
                    <a:cubicBezTo>
                      <a:pt x="20226" y="14638"/>
                      <a:pt x="20069" y="14504"/>
                      <a:pt x="19932" y="14164"/>
                    </a:cubicBezTo>
                    <a:cubicBezTo>
                      <a:pt x="19646" y="13447"/>
                      <a:pt x="19596" y="12618"/>
                      <a:pt x="19550" y="11856"/>
                    </a:cubicBezTo>
                    <a:cubicBezTo>
                      <a:pt x="19424" y="9833"/>
                      <a:pt x="19797" y="7811"/>
                      <a:pt x="19917" y="5795"/>
                    </a:cubicBezTo>
                    <a:cubicBezTo>
                      <a:pt x="19980" y="4749"/>
                      <a:pt x="19960" y="3705"/>
                      <a:pt x="19794" y="2668"/>
                    </a:cubicBezTo>
                    <a:cubicBezTo>
                      <a:pt x="19681" y="1959"/>
                      <a:pt x="19380" y="623"/>
                      <a:pt x="18690" y="216"/>
                    </a:cubicBezTo>
                    <a:cubicBezTo>
                      <a:pt x="18436" y="66"/>
                      <a:pt x="18208" y="0"/>
                      <a:pt x="18002" y="0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56"/>
              <p:cNvSpPr/>
              <p:nvPr/>
            </p:nvSpPr>
            <p:spPr>
              <a:xfrm>
                <a:off x="901475" y="2069800"/>
                <a:ext cx="788375" cy="1135575"/>
              </a:xfrm>
              <a:custGeom>
                <a:rect b="b" l="l" r="r" t="t"/>
                <a:pathLst>
                  <a:path extrusionOk="0" h="45423" w="31535">
                    <a:moveTo>
                      <a:pt x="18126" y="368"/>
                    </a:moveTo>
                    <a:cubicBezTo>
                      <a:pt x="19287" y="368"/>
                      <a:pt x="19587" y="3410"/>
                      <a:pt x="19620" y="4074"/>
                    </a:cubicBezTo>
                    <a:cubicBezTo>
                      <a:pt x="19735" y="6400"/>
                      <a:pt x="19214" y="8703"/>
                      <a:pt x="19193" y="11026"/>
                    </a:cubicBezTo>
                    <a:cubicBezTo>
                      <a:pt x="19184" y="12184"/>
                      <a:pt x="19208" y="13622"/>
                      <a:pt x="19794" y="14653"/>
                    </a:cubicBezTo>
                    <a:cubicBezTo>
                      <a:pt x="19675" y="14647"/>
                      <a:pt x="19556" y="14644"/>
                      <a:pt x="19437" y="14644"/>
                    </a:cubicBezTo>
                    <a:cubicBezTo>
                      <a:pt x="18855" y="14644"/>
                      <a:pt x="18276" y="14718"/>
                      <a:pt x="17741" y="14853"/>
                    </a:cubicBezTo>
                    <a:cubicBezTo>
                      <a:pt x="17715" y="14860"/>
                      <a:pt x="17720" y="14901"/>
                      <a:pt x="17746" y="14901"/>
                    </a:cubicBezTo>
                    <a:cubicBezTo>
                      <a:pt x="17747" y="14901"/>
                      <a:pt x="17748" y="14901"/>
                      <a:pt x="17748" y="14901"/>
                    </a:cubicBezTo>
                    <a:cubicBezTo>
                      <a:pt x="17876" y="14896"/>
                      <a:pt x="18003" y="14893"/>
                      <a:pt x="18130" y="14893"/>
                    </a:cubicBezTo>
                    <a:cubicBezTo>
                      <a:pt x="19569" y="14893"/>
                      <a:pt x="20956" y="15199"/>
                      <a:pt x="22357" y="15522"/>
                    </a:cubicBezTo>
                    <a:cubicBezTo>
                      <a:pt x="22360" y="15522"/>
                      <a:pt x="22362" y="15523"/>
                      <a:pt x="22364" y="15523"/>
                    </a:cubicBezTo>
                    <a:cubicBezTo>
                      <a:pt x="22393" y="15523"/>
                      <a:pt x="22405" y="15485"/>
                      <a:pt x="22379" y="15466"/>
                    </a:cubicBezTo>
                    <a:cubicBezTo>
                      <a:pt x="21928" y="15154"/>
                      <a:pt x="21409" y="14940"/>
                      <a:pt x="20864" y="14808"/>
                    </a:cubicBezTo>
                    <a:cubicBezTo>
                      <a:pt x="21228" y="14496"/>
                      <a:pt x="21542" y="13960"/>
                      <a:pt x="21664" y="13665"/>
                    </a:cubicBezTo>
                    <a:cubicBezTo>
                      <a:pt x="22455" y="11733"/>
                      <a:pt x="22686" y="9546"/>
                      <a:pt x="23159" y="7518"/>
                    </a:cubicBezTo>
                    <a:cubicBezTo>
                      <a:pt x="23488" y="6110"/>
                      <a:pt x="23785" y="4506"/>
                      <a:pt x="24700" y="3346"/>
                    </a:cubicBezTo>
                    <a:cubicBezTo>
                      <a:pt x="24948" y="3031"/>
                      <a:pt x="25236" y="2890"/>
                      <a:pt x="25510" y="2890"/>
                    </a:cubicBezTo>
                    <a:cubicBezTo>
                      <a:pt x="25928" y="2890"/>
                      <a:pt x="26314" y="3218"/>
                      <a:pt x="26476" y="3750"/>
                    </a:cubicBezTo>
                    <a:cubicBezTo>
                      <a:pt x="26738" y="4619"/>
                      <a:pt x="26456" y="5728"/>
                      <a:pt x="26324" y="6589"/>
                    </a:cubicBezTo>
                    <a:cubicBezTo>
                      <a:pt x="25975" y="8869"/>
                      <a:pt x="25332" y="11087"/>
                      <a:pt x="24739" y="13312"/>
                    </a:cubicBezTo>
                    <a:cubicBezTo>
                      <a:pt x="24493" y="14232"/>
                      <a:pt x="23723" y="16333"/>
                      <a:pt x="24545" y="17159"/>
                    </a:cubicBezTo>
                    <a:cubicBezTo>
                      <a:pt x="24545" y="17161"/>
                      <a:pt x="24547" y="17161"/>
                      <a:pt x="24547" y="17163"/>
                    </a:cubicBezTo>
                    <a:cubicBezTo>
                      <a:pt x="23389" y="17940"/>
                      <a:pt x="22025" y="18547"/>
                      <a:pt x="20622" y="18547"/>
                    </a:cubicBezTo>
                    <a:cubicBezTo>
                      <a:pt x="20232" y="18547"/>
                      <a:pt x="19839" y="18500"/>
                      <a:pt x="19446" y="18397"/>
                    </a:cubicBezTo>
                    <a:cubicBezTo>
                      <a:pt x="19445" y="18397"/>
                      <a:pt x="19443" y="18396"/>
                      <a:pt x="19441" y="18396"/>
                    </a:cubicBezTo>
                    <a:cubicBezTo>
                      <a:pt x="19419" y="18396"/>
                      <a:pt x="19413" y="18427"/>
                      <a:pt x="19435" y="18436"/>
                    </a:cubicBezTo>
                    <a:cubicBezTo>
                      <a:pt x="19894" y="18597"/>
                      <a:pt x="20429" y="18676"/>
                      <a:pt x="20986" y="18676"/>
                    </a:cubicBezTo>
                    <a:cubicBezTo>
                      <a:pt x="22350" y="18676"/>
                      <a:pt x="23847" y="18201"/>
                      <a:pt x="24685" y="17281"/>
                    </a:cubicBezTo>
                    <a:cubicBezTo>
                      <a:pt x="24831" y="17390"/>
                      <a:pt x="24981" y="17438"/>
                      <a:pt x="25129" y="17438"/>
                    </a:cubicBezTo>
                    <a:cubicBezTo>
                      <a:pt x="25657" y="17817"/>
                      <a:pt x="26245" y="18149"/>
                      <a:pt x="26805" y="18454"/>
                    </a:cubicBezTo>
                    <a:cubicBezTo>
                      <a:pt x="26813" y="18459"/>
                      <a:pt x="26821" y="18461"/>
                      <a:pt x="26828" y="18461"/>
                    </a:cubicBezTo>
                    <a:cubicBezTo>
                      <a:pt x="26862" y="18461"/>
                      <a:pt x="26883" y="18416"/>
                      <a:pt x="26858" y="18384"/>
                    </a:cubicBezTo>
                    <a:cubicBezTo>
                      <a:pt x="26511" y="17942"/>
                      <a:pt x="26005" y="17610"/>
                      <a:pt x="25474" y="17360"/>
                    </a:cubicBezTo>
                    <a:cubicBezTo>
                      <a:pt x="26570" y="16854"/>
                      <a:pt x="27577" y="14104"/>
                      <a:pt x="27806" y="13552"/>
                    </a:cubicBezTo>
                    <a:cubicBezTo>
                      <a:pt x="28235" y="12521"/>
                      <a:pt x="28542" y="11421"/>
                      <a:pt x="29115" y="10458"/>
                    </a:cubicBezTo>
                    <a:cubicBezTo>
                      <a:pt x="29457" y="9882"/>
                      <a:pt x="29906" y="9259"/>
                      <a:pt x="30501" y="8919"/>
                    </a:cubicBezTo>
                    <a:cubicBezTo>
                      <a:pt x="30571" y="8879"/>
                      <a:pt x="30631" y="8861"/>
                      <a:pt x="30684" y="8861"/>
                    </a:cubicBezTo>
                    <a:cubicBezTo>
                      <a:pt x="31103" y="8861"/>
                      <a:pt x="31032" y="9976"/>
                      <a:pt x="31026" y="10183"/>
                    </a:cubicBezTo>
                    <a:lnTo>
                      <a:pt x="31027" y="10183"/>
                    </a:lnTo>
                    <a:cubicBezTo>
                      <a:pt x="31005" y="10917"/>
                      <a:pt x="30789" y="11634"/>
                      <a:pt x="30571" y="12327"/>
                    </a:cubicBezTo>
                    <a:cubicBezTo>
                      <a:pt x="29909" y="14417"/>
                      <a:pt x="29322" y="16475"/>
                      <a:pt x="28468" y="18499"/>
                    </a:cubicBezTo>
                    <a:cubicBezTo>
                      <a:pt x="27812" y="20058"/>
                      <a:pt x="27300" y="21694"/>
                      <a:pt x="26788" y="23316"/>
                    </a:cubicBezTo>
                    <a:cubicBezTo>
                      <a:pt x="26454" y="23508"/>
                      <a:pt x="26116" y="23590"/>
                      <a:pt x="25776" y="23590"/>
                    </a:cubicBezTo>
                    <a:cubicBezTo>
                      <a:pt x="24003" y="23590"/>
                      <a:pt x="22186" y="21358"/>
                      <a:pt x="20601" y="20860"/>
                    </a:cubicBezTo>
                    <a:cubicBezTo>
                      <a:pt x="20599" y="20860"/>
                      <a:pt x="20597" y="20859"/>
                      <a:pt x="20595" y="20859"/>
                    </a:cubicBezTo>
                    <a:cubicBezTo>
                      <a:pt x="20577" y="20859"/>
                      <a:pt x="20568" y="20887"/>
                      <a:pt x="20587" y="20895"/>
                    </a:cubicBezTo>
                    <a:cubicBezTo>
                      <a:pt x="21317" y="21282"/>
                      <a:pt x="24380" y="24055"/>
                      <a:pt x="26029" y="24055"/>
                    </a:cubicBezTo>
                    <a:cubicBezTo>
                      <a:pt x="26249" y="24055"/>
                      <a:pt x="26444" y="24006"/>
                      <a:pt x="26605" y="23895"/>
                    </a:cubicBezTo>
                    <a:lnTo>
                      <a:pt x="26605" y="23895"/>
                    </a:lnTo>
                    <a:cubicBezTo>
                      <a:pt x="26548" y="24074"/>
                      <a:pt x="26491" y="24255"/>
                      <a:pt x="26433" y="24434"/>
                    </a:cubicBezTo>
                    <a:cubicBezTo>
                      <a:pt x="25781" y="26458"/>
                      <a:pt x="25637" y="28620"/>
                      <a:pt x="25025" y="30667"/>
                    </a:cubicBezTo>
                    <a:cubicBezTo>
                      <a:pt x="24587" y="32135"/>
                      <a:pt x="23812" y="34018"/>
                      <a:pt x="22087" y="34018"/>
                    </a:cubicBezTo>
                    <a:cubicBezTo>
                      <a:pt x="21978" y="34018"/>
                      <a:pt x="21867" y="34011"/>
                      <a:pt x="21751" y="33995"/>
                    </a:cubicBezTo>
                    <a:cubicBezTo>
                      <a:pt x="21746" y="33995"/>
                      <a:pt x="21741" y="33994"/>
                      <a:pt x="21736" y="33994"/>
                    </a:cubicBezTo>
                    <a:cubicBezTo>
                      <a:pt x="21616" y="33994"/>
                      <a:pt x="21593" y="34207"/>
                      <a:pt x="21718" y="34226"/>
                    </a:cubicBezTo>
                    <a:cubicBezTo>
                      <a:pt x="21877" y="34253"/>
                      <a:pt x="22030" y="34265"/>
                      <a:pt x="22177" y="34265"/>
                    </a:cubicBezTo>
                    <a:cubicBezTo>
                      <a:pt x="23221" y="34265"/>
                      <a:pt x="23956" y="33629"/>
                      <a:pt x="24488" y="32770"/>
                    </a:cubicBezTo>
                    <a:lnTo>
                      <a:pt x="24488" y="32770"/>
                    </a:lnTo>
                    <a:cubicBezTo>
                      <a:pt x="24109" y="34548"/>
                      <a:pt x="24039" y="36459"/>
                      <a:pt x="23852" y="38203"/>
                    </a:cubicBezTo>
                    <a:cubicBezTo>
                      <a:pt x="23728" y="39365"/>
                      <a:pt x="23691" y="40587"/>
                      <a:pt x="23296" y="41696"/>
                    </a:cubicBezTo>
                    <a:cubicBezTo>
                      <a:pt x="22804" y="43074"/>
                      <a:pt x="21692" y="44288"/>
                      <a:pt x="20332" y="44833"/>
                    </a:cubicBezTo>
                    <a:cubicBezTo>
                      <a:pt x="19952" y="44985"/>
                      <a:pt x="19565" y="45054"/>
                      <a:pt x="19181" y="45054"/>
                    </a:cubicBezTo>
                    <a:cubicBezTo>
                      <a:pt x="17994" y="45054"/>
                      <a:pt x="16838" y="44397"/>
                      <a:pt x="16046" y="43505"/>
                    </a:cubicBezTo>
                    <a:cubicBezTo>
                      <a:pt x="15172" y="42516"/>
                      <a:pt x="14945" y="41062"/>
                      <a:pt x="14821" y="39800"/>
                    </a:cubicBezTo>
                    <a:cubicBezTo>
                      <a:pt x="14620" y="37765"/>
                      <a:pt x="14877" y="35557"/>
                      <a:pt x="14245" y="33581"/>
                    </a:cubicBezTo>
                    <a:lnTo>
                      <a:pt x="14245" y="33581"/>
                    </a:lnTo>
                    <a:cubicBezTo>
                      <a:pt x="14864" y="34326"/>
                      <a:pt x="15355" y="35137"/>
                      <a:pt x="15533" y="36054"/>
                    </a:cubicBezTo>
                    <a:cubicBezTo>
                      <a:pt x="15538" y="36085"/>
                      <a:pt x="15565" y="36100"/>
                      <a:pt x="15592" y="36100"/>
                    </a:cubicBezTo>
                    <a:cubicBezTo>
                      <a:pt x="15626" y="36100"/>
                      <a:pt x="15661" y="36077"/>
                      <a:pt x="15658" y="36037"/>
                    </a:cubicBezTo>
                    <a:cubicBezTo>
                      <a:pt x="15534" y="34478"/>
                      <a:pt x="14385" y="33273"/>
                      <a:pt x="13335" y="32212"/>
                    </a:cubicBezTo>
                    <a:cubicBezTo>
                      <a:pt x="11929" y="30789"/>
                      <a:pt x="10301" y="29435"/>
                      <a:pt x="9238" y="27723"/>
                    </a:cubicBezTo>
                    <a:cubicBezTo>
                      <a:pt x="8712" y="26877"/>
                      <a:pt x="8368" y="25935"/>
                      <a:pt x="7823" y="25098"/>
                    </a:cubicBezTo>
                    <a:cubicBezTo>
                      <a:pt x="7289" y="24279"/>
                      <a:pt x="6577" y="23568"/>
                      <a:pt x="5864" y="22908"/>
                    </a:cubicBezTo>
                    <a:cubicBezTo>
                      <a:pt x="4615" y="21753"/>
                      <a:pt x="3286" y="20705"/>
                      <a:pt x="1747" y="19984"/>
                    </a:cubicBezTo>
                    <a:cubicBezTo>
                      <a:pt x="1492" y="19864"/>
                      <a:pt x="1243" y="19739"/>
                      <a:pt x="997" y="19600"/>
                    </a:cubicBezTo>
                    <a:cubicBezTo>
                      <a:pt x="191" y="19144"/>
                      <a:pt x="1108" y="18532"/>
                      <a:pt x="1505" y="18327"/>
                    </a:cubicBezTo>
                    <a:cubicBezTo>
                      <a:pt x="2036" y="18053"/>
                      <a:pt x="2582" y="17926"/>
                      <a:pt x="3129" y="17926"/>
                    </a:cubicBezTo>
                    <a:cubicBezTo>
                      <a:pt x="3710" y="17926"/>
                      <a:pt x="4293" y="18069"/>
                      <a:pt x="4861" y="18331"/>
                    </a:cubicBezTo>
                    <a:cubicBezTo>
                      <a:pt x="5201" y="18486"/>
                      <a:pt x="5511" y="18674"/>
                      <a:pt x="5801" y="18885"/>
                    </a:cubicBezTo>
                    <a:cubicBezTo>
                      <a:pt x="5605" y="18975"/>
                      <a:pt x="5424" y="19134"/>
                      <a:pt x="5275" y="19260"/>
                    </a:cubicBezTo>
                    <a:cubicBezTo>
                      <a:pt x="4988" y="19504"/>
                      <a:pt x="4785" y="19825"/>
                      <a:pt x="4600" y="20151"/>
                    </a:cubicBezTo>
                    <a:cubicBezTo>
                      <a:pt x="4585" y="20175"/>
                      <a:pt x="4608" y="20203"/>
                      <a:pt x="4631" y="20203"/>
                    </a:cubicBezTo>
                    <a:cubicBezTo>
                      <a:pt x="4639" y="20203"/>
                      <a:pt x="4647" y="20200"/>
                      <a:pt x="4654" y="20191"/>
                    </a:cubicBezTo>
                    <a:cubicBezTo>
                      <a:pt x="4876" y="19936"/>
                      <a:pt x="5121" y="19709"/>
                      <a:pt x="5376" y="19487"/>
                    </a:cubicBezTo>
                    <a:cubicBezTo>
                      <a:pt x="5576" y="19314"/>
                      <a:pt x="5838" y="19223"/>
                      <a:pt x="6051" y="19075"/>
                    </a:cubicBezTo>
                    <a:cubicBezTo>
                      <a:pt x="7167" y="19966"/>
                      <a:pt x="7987" y="21176"/>
                      <a:pt x="9050" y="22152"/>
                    </a:cubicBezTo>
                    <a:cubicBezTo>
                      <a:pt x="9477" y="22544"/>
                      <a:pt x="9920" y="22771"/>
                      <a:pt x="10375" y="22849"/>
                    </a:cubicBezTo>
                    <a:cubicBezTo>
                      <a:pt x="9887" y="23130"/>
                      <a:pt x="9482" y="23579"/>
                      <a:pt x="9172" y="24024"/>
                    </a:cubicBezTo>
                    <a:cubicBezTo>
                      <a:pt x="9162" y="24038"/>
                      <a:pt x="9176" y="24054"/>
                      <a:pt x="9189" y="24054"/>
                    </a:cubicBezTo>
                    <a:cubicBezTo>
                      <a:pt x="9193" y="24054"/>
                      <a:pt x="9198" y="24052"/>
                      <a:pt x="9202" y="24048"/>
                    </a:cubicBezTo>
                    <a:cubicBezTo>
                      <a:pt x="9453" y="23787"/>
                      <a:pt x="9728" y="23562"/>
                      <a:pt x="10015" y="23342"/>
                    </a:cubicBezTo>
                    <a:cubicBezTo>
                      <a:pt x="10257" y="23155"/>
                      <a:pt x="10526" y="23024"/>
                      <a:pt x="10789" y="22878"/>
                    </a:cubicBezTo>
                    <a:cubicBezTo>
                      <a:pt x="11256" y="22863"/>
                      <a:pt x="11737" y="22697"/>
                      <a:pt x="12223" y="22392"/>
                    </a:cubicBezTo>
                    <a:cubicBezTo>
                      <a:pt x="13038" y="21879"/>
                      <a:pt x="13631" y="21400"/>
                      <a:pt x="14557" y="21320"/>
                    </a:cubicBezTo>
                    <a:cubicBezTo>
                      <a:pt x="15394" y="21387"/>
                      <a:pt x="16009" y="22010"/>
                      <a:pt x="16543" y="22620"/>
                    </a:cubicBezTo>
                    <a:cubicBezTo>
                      <a:pt x="17098" y="23253"/>
                      <a:pt x="17678" y="24005"/>
                      <a:pt x="17970" y="24806"/>
                    </a:cubicBezTo>
                    <a:cubicBezTo>
                      <a:pt x="17971" y="24810"/>
                      <a:pt x="17975" y="24812"/>
                      <a:pt x="17979" y="24812"/>
                    </a:cubicBezTo>
                    <a:cubicBezTo>
                      <a:pt x="17985" y="24812"/>
                      <a:pt x="17991" y="24808"/>
                      <a:pt x="17988" y="24800"/>
                    </a:cubicBezTo>
                    <a:cubicBezTo>
                      <a:pt x="17735" y="23835"/>
                      <a:pt x="17112" y="22958"/>
                      <a:pt x="16455" y="22226"/>
                    </a:cubicBezTo>
                    <a:cubicBezTo>
                      <a:pt x="16233" y="21978"/>
                      <a:pt x="15887" y="21618"/>
                      <a:pt x="15507" y="21380"/>
                    </a:cubicBezTo>
                    <a:lnTo>
                      <a:pt x="15507" y="21380"/>
                    </a:lnTo>
                    <a:cubicBezTo>
                      <a:pt x="16440" y="21575"/>
                      <a:pt x="17284" y="22132"/>
                      <a:pt x="18195" y="22392"/>
                    </a:cubicBezTo>
                    <a:cubicBezTo>
                      <a:pt x="18201" y="22394"/>
                      <a:pt x="18207" y="22395"/>
                      <a:pt x="18212" y="22395"/>
                    </a:cubicBezTo>
                    <a:cubicBezTo>
                      <a:pt x="18260" y="22395"/>
                      <a:pt x="18285" y="22323"/>
                      <a:pt x="18238" y="22294"/>
                    </a:cubicBezTo>
                    <a:cubicBezTo>
                      <a:pt x="17205" y="21696"/>
                      <a:pt x="15955" y="21116"/>
                      <a:pt x="14731" y="21116"/>
                    </a:cubicBezTo>
                    <a:cubicBezTo>
                      <a:pt x="14259" y="21116"/>
                      <a:pt x="13791" y="21202"/>
                      <a:pt x="13341" y="21407"/>
                    </a:cubicBezTo>
                    <a:cubicBezTo>
                      <a:pt x="12568" y="21758"/>
                      <a:pt x="11997" y="22414"/>
                      <a:pt x="11170" y="22599"/>
                    </a:cubicBezTo>
                    <a:cubicBezTo>
                      <a:pt x="11687" y="21535"/>
                      <a:pt x="12182" y="20476"/>
                      <a:pt x="12378" y="19299"/>
                    </a:cubicBezTo>
                    <a:cubicBezTo>
                      <a:pt x="12557" y="18207"/>
                      <a:pt x="12225" y="17128"/>
                      <a:pt x="11770" y="16148"/>
                    </a:cubicBezTo>
                    <a:cubicBezTo>
                      <a:pt x="10998" y="14487"/>
                      <a:pt x="9846" y="13009"/>
                      <a:pt x="9024" y="11362"/>
                    </a:cubicBezTo>
                    <a:cubicBezTo>
                      <a:pt x="8305" y="9926"/>
                      <a:pt x="7659" y="8444"/>
                      <a:pt x="7171" y="6914"/>
                    </a:cubicBezTo>
                    <a:cubicBezTo>
                      <a:pt x="6956" y="6236"/>
                      <a:pt x="6130" y="3464"/>
                      <a:pt x="7488" y="3464"/>
                    </a:cubicBezTo>
                    <a:cubicBezTo>
                      <a:pt x="7565" y="3464"/>
                      <a:pt x="7650" y="3473"/>
                      <a:pt x="7742" y="3492"/>
                    </a:cubicBezTo>
                    <a:cubicBezTo>
                      <a:pt x="8575" y="3664"/>
                      <a:pt x="9146" y="5038"/>
                      <a:pt x="9484" y="5709"/>
                    </a:cubicBezTo>
                    <a:cubicBezTo>
                      <a:pt x="9878" y="6487"/>
                      <a:pt x="10192" y="7302"/>
                      <a:pt x="10554" y="8097"/>
                    </a:cubicBezTo>
                    <a:cubicBezTo>
                      <a:pt x="11160" y="9427"/>
                      <a:pt x="11990" y="10680"/>
                      <a:pt x="12666" y="11979"/>
                    </a:cubicBezTo>
                    <a:cubicBezTo>
                      <a:pt x="13215" y="13034"/>
                      <a:pt x="13583" y="14383"/>
                      <a:pt x="14527" y="15165"/>
                    </a:cubicBezTo>
                    <a:cubicBezTo>
                      <a:pt x="14594" y="15220"/>
                      <a:pt x="14658" y="15263"/>
                      <a:pt x="14721" y="15300"/>
                    </a:cubicBezTo>
                    <a:cubicBezTo>
                      <a:pt x="14126" y="15490"/>
                      <a:pt x="13581" y="15841"/>
                      <a:pt x="13104" y="16235"/>
                    </a:cubicBezTo>
                    <a:cubicBezTo>
                      <a:pt x="13075" y="16258"/>
                      <a:pt x="13101" y="16302"/>
                      <a:pt x="13132" y="16302"/>
                    </a:cubicBezTo>
                    <a:cubicBezTo>
                      <a:pt x="13138" y="16302"/>
                      <a:pt x="13144" y="16300"/>
                      <a:pt x="13151" y="16296"/>
                    </a:cubicBezTo>
                    <a:cubicBezTo>
                      <a:pt x="13786" y="15886"/>
                      <a:pt x="14459" y="15642"/>
                      <a:pt x="15170" y="15424"/>
                    </a:cubicBezTo>
                    <a:cubicBezTo>
                      <a:pt x="15241" y="15416"/>
                      <a:pt x="15309" y="15394"/>
                      <a:pt x="15372" y="15363"/>
                    </a:cubicBezTo>
                    <a:cubicBezTo>
                      <a:pt x="15377" y="15361"/>
                      <a:pt x="15383" y="15359"/>
                      <a:pt x="15388" y="15357"/>
                    </a:cubicBezTo>
                    <a:cubicBezTo>
                      <a:pt x="15407" y="15352"/>
                      <a:pt x="15420" y="15341"/>
                      <a:pt x="15431" y="15328"/>
                    </a:cubicBezTo>
                    <a:cubicBezTo>
                      <a:pt x="16033" y="14925"/>
                      <a:pt x="16229" y="13406"/>
                      <a:pt x="16253" y="12892"/>
                    </a:cubicBezTo>
                    <a:cubicBezTo>
                      <a:pt x="16390" y="9852"/>
                      <a:pt x="16307" y="6842"/>
                      <a:pt x="16641" y="3815"/>
                    </a:cubicBezTo>
                    <a:cubicBezTo>
                      <a:pt x="16750" y="2834"/>
                      <a:pt x="16695" y="1091"/>
                      <a:pt x="17659" y="515"/>
                    </a:cubicBezTo>
                    <a:cubicBezTo>
                      <a:pt x="17829" y="414"/>
                      <a:pt x="17984" y="368"/>
                      <a:pt x="18126" y="368"/>
                    </a:cubicBezTo>
                    <a:close/>
                    <a:moveTo>
                      <a:pt x="18003" y="0"/>
                    </a:moveTo>
                    <a:cubicBezTo>
                      <a:pt x="16943" y="0"/>
                      <a:pt x="16498" y="1747"/>
                      <a:pt x="16377" y="2636"/>
                    </a:cubicBezTo>
                    <a:cubicBezTo>
                      <a:pt x="15996" y="5447"/>
                      <a:pt x="15941" y="8215"/>
                      <a:pt x="15921" y="11044"/>
                    </a:cubicBezTo>
                    <a:cubicBezTo>
                      <a:pt x="15917" y="11688"/>
                      <a:pt x="16176" y="15077"/>
                      <a:pt x="15055" y="15077"/>
                    </a:cubicBezTo>
                    <a:cubicBezTo>
                      <a:pt x="15021" y="15077"/>
                      <a:pt x="14984" y="15074"/>
                      <a:pt x="14947" y="15067"/>
                    </a:cubicBezTo>
                    <a:cubicBezTo>
                      <a:pt x="14337" y="14958"/>
                      <a:pt x="13945" y="13979"/>
                      <a:pt x="13714" y="13498"/>
                    </a:cubicBezTo>
                    <a:cubicBezTo>
                      <a:pt x="13343" y="12720"/>
                      <a:pt x="12968" y="11950"/>
                      <a:pt x="12563" y="11188"/>
                    </a:cubicBezTo>
                    <a:cubicBezTo>
                      <a:pt x="11946" y="10026"/>
                      <a:pt x="11203" y="8902"/>
                      <a:pt x="10667" y="7699"/>
                    </a:cubicBezTo>
                    <a:cubicBezTo>
                      <a:pt x="10286" y="6844"/>
                      <a:pt x="9930" y="5983"/>
                      <a:pt x="9494" y="5155"/>
                    </a:cubicBezTo>
                    <a:cubicBezTo>
                      <a:pt x="9108" y="4423"/>
                      <a:pt x="8442" y="3219"/>
                      <a:pt x="7516" y="3219"/>
                    </a:cubicBezTo>
                    <a:cubicBezTo>
                      <a:pt x="7364" y="3219"/>
                      <a:pt x="7205" y="3251"/>
                      <a:pt x="7039" y="3324"/>
                    </a:cubicBezTo>
                    <a:cubicBezTo>
                      <a:pt x="6193" y="3691"/>
                      <a:pt x="6437" y="5081"/>
                      <a:pt x="6561" y="5761"/>
                    </a:cubicBezTo>
                    <a:cubicBezTo>
                      <a:pt x="6838" y="7280"/>
                      <a:pt x="7477" y="8745"/>
                      <a:pt x="8106" y="10146"/>
                    </a:cubicBezTo>
                    <a:cubicBezTo>
                      <a:pt x="8679" y="11425"/>
                      <a:pt x="9312" y="12698"/>
                      <a:pt x="10050" y="13890"/>
                    </a:cubicBezTo>
                    <a:cubicBezTo>
                      <a:pt x="10756" y="15028"/>
                      <a:pt x="11524" y="16113"/>
                      <a:pt x="11931" y="17405"/>
                    </a:cubicBezTo>
                    <a:cubicBezTo>
                      <a:pt x="12471" y="19123"/>
                      <a:pt x="11720" y="20827"/>
                      <a:pt x="11013" y="22368"/>
                    </a:cubicBezTo>
                    <a:cubicBezTo>
                      <a:pt x="10974" y="22455"/>
                      <a:pt x="10933" y="22542"/>
                      <a:pt x="10892" y="22627"/>
                    </a:cubicBezTo>
                    <a:cubicBezTo>
                      <a:pt x="10878" y="22632"/>
                      <a:pt x="10861" y="22640"/>
                      <a:pt x="10844" y="22644"/>
                    </a:cubicBezTo>
                    <a:cubicBezTo>
                      <a:pt x="10818" y="22645"/>
                      <a:pt x="10791" y="22646"/>
                      <a:pt x="10765" y="22646"/>
                    </a:cubicBezTo>
                    <a:cubicBezTo>
                      <a:pt x="9700" y="22646"/>
                      <a:pt x="8804" y="21467"/>
                      <a:pt x="8187" y="20748"/>
                    </a:cubicBezTo>
                    <a:cubicBezTo>
                      <a:pt x="7021" y="19389"/>
                      <a:pt x="5724" y="18077"/>
                      <a:pt x="3924" y="17636"/>
                    </a:cubicBezTo>
                    <a:cubicBezTo>
                      <a:pt x="3738" y="17590"/>
                      <a:pt x="3497" y="17566"/>
                      <a:pt x="3225" y="17566"/>
                    </a:cubicBezTo>
                    <a:cubicBezTo>
                      <a:pt x="2146" y="17566"/>
                      <a:pt x="604" y="17947"/>
                      <a:pt x="328" y="18876"/>
                    </a:cubicBezTo>
                    <a:cubicBezTo>
                      <a:pt x="1" y="19973"/>
                      <a:pt x="1823" y="20398"/>
                      <a:pt x="2527" y="20748"/>
                    </a:cubicBezTo>
                    <a:cubicBezTo>
                      <a:pt x="3471" y="21213"/>
                      <a:pt x="4321" y="22060"/>
                      <a:pt x="5123" y="22738"/>
                    </a:cubicBezTo>
                    <a:cubicBezTo>
                      <a:pt x="6097" y="23564"/>
                      <a:pt x="6995" y="24484"/>
                      <a:pt x="7695" y="25556"/>
                    </a:cubicBezTo>
                    <a:cubicBezTo>
                      <a:pt x="8298" y="26474"/>
                      <a:pt x="8653" y="27528"/>
                      <a:pt x="9288" y="28429"/>
                    </a:cubicBezTo>
                    <a:cubicBezTo>
                      <a:pt x="9919" y="29326"/>
                      <a:pt x="10735" y="30085"/>
                      <a:pt x="11506" y="30856"/>
                    </a:cubicBezTo>
                    <a:cubicBezTo>
                      <a:pt x="12219" y="31571"/>
                      <a:pt x="13090" y="32310"/>
                      <a:pt x="13845" y="33129"/>
                    </a:cubicBezTo>
                    <a:cubicBezTo>
                      <a:pt x="14703" y="35729"/>
                      <a:pt x="14111" y="38619"/>
                      <a:pt x="14625" y="41291"/>
                    </a:cubicBezTo>
                    <a:cubicBezTo>
                      <a:pt x="15055" y="43523"/>
                      <a:pt x="16847" y="45422"/>
                      <a:pt x="19126" y="45422"/>
                    </a:cubicBezTo>
                    <a:cubicBezTo>
                      <a:pt x="19401" y="45422"/>
                      <a:pt x="19684" y="45394"/>
                      <a:pt x="19973" y="45336"/>
                    </a:cubicBezTo>
                    <a:cubicBezTo>
                      <a:pt x="22484" y="44826"/>
                      <a:pt x="23774" y="42159"/>
                      <a:pt x="24014" y="39864"/>
                    </a:cubicBezTo>
                    <a:cubicBezTo>
                      <a:pt x="24314" y="37015"/>
                      <a:pt x="24513" y="34154"/>
                      <a:pt x="25155" y="31355"/>
                    </a:cubicBezTo>
                    <a:cubicBezTo>
                      <a:pt x="25866" y="29451"/>
                      <a:pt x="26092" y="27400"/>
                      <a:pt x="26518" y="25425"/>
                    </a:cubicBezTo>
                    <a:cubicBezTo>
                      <a:pt x="26770" y="24259"/>
                      <a:pt x="27228" y="23124"/>
                      <a:pt x="27620" y="21999"/>
                    </a:cubicBezTo>
                    <a:cubicBezTo>
                      <a:pt x="28080" y="20674"/>
                      <a:pt x="28531" y="19341"/>
                      <a:pt x="29078" y="18048"/>
                    </a:cubicBezTo>
                    <a:cubicBezTo>
                      <a:pt x="29507" y="17037"/>
                      <a:pt x="29900" y="16030"/>
                      <a:pt x="30166" y="14962"/>
                    </a:cubicBezTo>
                    <a:cubicBezTo>
                      <a:pt x="30508" y="13589"/>
                      <a:pt x="31074" y="12275"/>
                      <a:pt x="31327" y="10880"/>
                    </a:cubicBezTo>
                    <a:cubicBezTo>
                      <a:pt x="31441" y="10251"/>
                      <a:pt x="31534" y="8504"/>
                      <a:pt x="30703" y="8504"/>
                    </a:cubicBezTo>
                    <a:cubicBezTo>
                      <a:pt x="30562" y="8504"/>
                      <a:pt x="30395" y="8554"/>
                      <a:pt x="30198" y="8668"/>
                    </a:cubicBezTo>
                    <a:cubicBezTo>
                      <a:pt x="29165" y="9261"/>
                      <a:pt x="28577" y="10571"/>
                      <a:pt x="28228" y="11650"/>
                    </a:cubicBezTo>
                    <a:cubicBezTo>
                      <a:pt x="27740" y="13153"/>
                      <a:pt x="27247" y="14770"/>
                      <a:pt x="26365" y="16091"/>
                    </a:cubicBezTo>
                    <a:cubicBezTo>
                      <a:pt x="26121" y="16458"/>
                      <a:pt x="25680" y="17062"/>
                      <a:pt x="25205" y="17062"/>
                    </a:cubicBezTo>
                    <a:cubicBezTo>
                      <a:pt x="25072" y="17062"/>
                      <a:pt x="24936" y="17015"/>
                      <a:pt x="24802" y="16902"/>
                    </a:cubicBezTo>
                    <a:cubicBezTo>
                      <a:pt x="24238" y="16431"/>
                      <a:pt x="24754" y="14831"/>
                      <a:pt x="24883" y="14256"/>
                    </a:cubicBezTo>
                    <a:cubicBezTo>
                      <a:pt x="25349" y="12181"/>
                      <a:pt x="26005" y="10157"/>
                      <a:pt x="26433" y="8071"/>
                    </a:cubicBezTo>
                    <a:cubicBezTo>
                      <a:pt x="26648" y="7030"/>
                      <a:pt x="27808" y="2921"/>
                      <a:pt x="25984" y="2538"/>
                    </a:cubicBezTo>
                    <a:cubicBezTo>
                      <a:pt x="25860" y="2512"/>
                      <a:pt x="25740" y="2500"/>
                      <a:pt x="25626" y="2500"/>
                    </a:cubicBezTo>
                    <a:cubicBezTo>
                      <a:pt x="23941" y="2500"/>
                      <a:pt x="23351" y="5187"/>
                      <a:pt x="23026" y="6445"/>
                    </a:cubicBezTo>
                    <a:cubicBezTo>
                      <a:pt x="22473" y="8579"/>
                      <a:pt x="22194" y="10793"/>
                      <a:pt x="21573" y="12903"/>
                    </a:cubicBezTo>
                    <a:cubicBezTo>
                      <a:pt x="21441" y="13354"/>
                      <a:pt x="20890" y="14639"/>
                      <a:pt x="20389" y="14639"/>
                    </a:cubicBezTo>
                    <a:cubicBezTo>
                      <a:pt x="20227" y="14639"/>
                      <a:pt x="20070" y="14505"/>
                      <a:pt x="19934" y="14165"/>
                    </a:cubicBezTo>
                    <a:cubicBezTo>
                      <a:pt x="19646" y="13448"/>
                      <a:pt x="19598" y="12619"/>
                      <a:pt x="19550" y="11857"/>
                    </a:cubicBezTo>
                    <a:cubicBezTo>
                      <a:pt x="19426" y="9834"/>
                      <a:pt x="19799" y="7810"/>
                      <a:pt x="19919" y="5796"/>
                    </a:cubicBezTo>
                    <a:cubicBezTo>
                      <a:pt x="19982" y="4750"/>
                      <a:pt x="19960" y="3704"/>
                      <a:pt x="19796" y="2669"/>
                    </a:cubicBezTo>
                    <a:cubicBezTo>
                      <a:pt x="19683" y="1960"/>
                      <a:pt x="19380" y="624"/>
                      <a:pt x="18691" y="215"/>
                    </a:cubicBezTo>
                    <a:cubicBezTo>
                      <a:pt x="18437" y="66"/>
                      <a:pt x="18209" y="0"/>
                      <a:pt x="180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56"/>
              <p:cNvSpPr/>
              <p:nvPr/>
            </p:nvSpPr>
            <p:spPr>
              <a:xfrm>
                <a:off x="1313200" y="2552400"/>
                <a:ext cx="40025" cy="18050"/>
              </a:xfrm>
              <a:custGeom>
                <a:rect b="b" l="l" r="r" t="t"/>
                <a:pathLst>
                  <a:path extrusionOk="0" h="722" w="1601">
                    <a:moveTo>
                      <a:pt x="49" y="1"/>
                    </a:moveTo>
                    <a:cubicBezTo>
                      <a:pt x="19" y="1"/>
                      <a:pt x="1" y="45"/>
                      <a:pt x="32" y="65"/>
                    </a:cubicBezTo>
                    <a:cubicBezTo>
                      <a:pt x="448" y="361"/>
                      <a:pt x="980" y="717"/>
                      <a:pt x="1510" y="721"/>
                    </a:cubicBezTo>
                    <a:cubicBezTo>
                      <a:pt x="1590" y="721"/>
                      <a:pt x="1601" y="608"/>
                      <a:pt x="1529" y="584"/>
                    </a:cubicBezTo>
                    <a:lnTo>
                      <a:pt x="1529" y="584"/>
                    </a:lnTo>
                    <a:lnTo>
                      <a:pt x="1529" y="586"/>
                    </a:lnTo>
                    <a:cubicBezTo>
                      <a:pt x="1309" y="514"/>
                      <a:pt x="1080" y="479"/>
                      <a:pt x="860" y="403"/>
                    </a:cubicBezTo>
                    <a:cubicBezTo>
                      <a:pt x="579" y="307"/>
                      <a:pt x="318" y="159"/>
                      <a:pt x="67" y="6"/>
                    </a:cubicBezTo>
                    <a:cubicBezTo>
                      <a:pt x="61" y="2"/>
                      <a:pt x="55" y="1"/>
                      <a:pt x="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56"/>
              <p:cNvSpPr/>
              <p:nvPr/>
            </p:nvSpPr>
            <p:spPr>
              <a:xfrm>
                <a:off x="1320550" y="2544475"/>
                <a:ext cx="21075" cy="10500"/>
              </a:xfrm>
              <a:custGeom>
                <a:rect b="b" l="l" r="r" t="t"/>
                <a:pathLst>
                  <a:path extrusionOk="0" h="420" w="843">
                    <a:moveTo>
                      <a:pt x="62" y="0"/>
                    </a:moveTo>
                    <a:cubicBezTo>
                      <a:pt x="24" y="0"/>
                      <a:pt x="0" y="57"/>
                      <a:pt x="39" y="85"/>
                    </a:cubicBezTo>
                    <a:cubicBezTo>
                      <a:pt x="255" y="231"/>
                      <a:pt x="494" y="327"/>
                      <a:pt x="738" y="415"/>
                    </a:cubicBezTo>
                    <a:cubicBezTo>
                      <a:pt x="745" y="418"/>
                      <a:pt x="752" y="419"/>
                      <a:pt x="759" y="419"/>
                    </a:cubicBezTo>
                    <a:cubicBezTo>
                      <a:pt x="821" y="419"/>
                      <a:pt x="843" y="313"/>
                      <a:pt x="771" y="291"/>
                    </a:cubicBezTo>
                    <a:cubicBezTo>
                      <a:pt x="532" y="218"/>
                      <a:pt x="300" y="138"/>
                      <a:pt x="85" y="7"/>
                    </a:cubicBezTo>
                    <a:cubicBezTo>
                      <a:pt x="77" y="2"/>
                      <a:pt x="69" y="0"/>
                      <a:pt x="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56"/>
              <p:cNvSpPr/>
              <p:nvPr/>
            </p:nvSpPr>
            <p:spPr>
              <a:xfrm>
                <a:off x="1278475" y="2879625"/>
                <a:ext cx="165525" cy="151475"/>
              </a:xfrm>
              <a:custGeom>
                <a:rect b="b" l="l" r="r" t="t"/>
                <a:pathLst>
                  <a:path extrusionOk="0" h="6059" w="6621">
                    <a:moveTo>
                      <a:pt x="3360" y="1"/>
                    </a:moveTo>
                    <a:cubicBezTo>
                      <a:pt x="3345" y="1"/>
                      <a:pt x="3329" y="4"/>
                      <a:pt x="3315" y="9"/>
                    </a:cubicBezTo>
                    <a:cubicBezTo>
                      <a:pt x="2268" y="25"/>
                      <a:pt x="1584" y="907"/>
                      <a:pt x="553" y="907"/>
                    </a:cubicBezTo>
                    <a:cubicBezTo>
                      <a:pt x="397" y="907"/>
                      <a:pt x="234" y="887"/>
                      <a:pt x="61" y="841"/>
                    </a:cubicBezTo>
                    <a:cubicBezTo>
                      <a:pt x="58" y="840"/>
                      <a:pt x="56" y="840"/>
                      <a:pt x="53" y="840"/>
                    </a:cubicBezTo>
                    <a:cubicBezTo>
                      <a:pt x="22" y="840"/>
                      <a:pt x="1" y="890"/>
                      <a:pt x="35" y="904"/>
                    </a:cubicBezTo>
                    <a:cubicBezTo>
                      <a:pt x="358" y="1042"/>
                      <a:pt x="645" y="1118"/>
                      <a:pt x="963" y="1118"/>
                    </a:cubicBezTo>
                    <a:cubicBezTo>
                      <a:pt x="1079" y="1118"/>
                      <a:pt x="1200" y="1108"/>
                      <a:pt x="1328" y="1087"/>
                    </a:cubicBezTo>
                    <a:cubicBezTo>
                      <a:pt x="2007" y="974"/>
                      <a:pt x="2496" y="385"/>
                      <a:pt x="3206" y="320"/>
                    </a:cubicBezTo>
                    <a:cubicBezTo>
                      <a:pt x="3224" y="318"/>
                      <a:pt x="3243" y="318"/>
                      <a:pt x="3260" y="318"/>
                    </a:cubicBezTo>
                    <a:cubicBezTo>
                      <a:pt x="3293" y="1146"/>
                      <a:pt x="3446" y="1966"/>
                      <a:pt x="3424" y="2798"/>
                    </a:cubicBezTo>
                    <a:cubicBezTo>
                      <a:pt x="3423" y="2808"/>
                      <a:pt x="3429" y="2812"/>
                      <a:pt x="3436" y="2812"/>
                    </a:cubicBezTo>
                    <a:cubicBezTo>
                      <a:pt x="3443" y="2812"/>
                      <a:pt x="3452" y="2807"/>
                      <a:pt x="3454" y="2798"/>
                    </a:cubicBezTo>
                    <a:cubicBezTo>
                      <a:pt x="3548" y="1976"/>
                      <a:pt x="3491" y="1146"/>
                      <a:pt x="3474" y="320"/>
                    </a:cubicBezTo>
                    <a:lnTo>
                      <a:pt x="3474" y="320"/>
                    </a:lnTo>
                    <a:cubicBezTo>
                      <a:pt x="3840" y="348"/>
                      <a:pt x="4176" y="492"/>
                      <a:pt x="4503" y="651"/>
                    </a:cubicBezTo>
                    <a:cubicBezTo>
                      <a:pt x="4511" y="2445"/>
                      <a:pt x="4542" y="4237"/>
                      <a:pt x="4640" y="6030"/>
                    </a:cubicBezTo>
                    <a:cubicBezTo>
                      <a:pt x="4641" y="6049"/>
                      <a:pt x="4656" y="6058"/>
                      <a:pt x="4671" y="6058"/>
                    </a:cubicBezTo>
                    <a:cubicBezTo>
                      <a:pt x="4685" y="6058"/>
                      <a:pt x="4699" y="6049"/>
                      <a:pt x="4699" y="6030"/>
                    </a:cubicBezTo>
                    <a:cubicBezTo>
                      <a:pt x="4657" y="4265"/>
                      <a:pt x="4675" y="2500"/>
                      <a:pt x="4681" y="736"/>
                    </a:cubicBezTo>
                    <a:lnTo>
                      <a:pt x="4681" y="736"/>
                    </a:lnTo>
                    <a:cubicBezTo>
                      <a:pt x="5065" y="925"/>
                      <a:pt x="5448" y="1105"/>
                      <a:pt x="5869" y="1105"/>
                    </a:cubicBezTo>
                    <a:cubicBezTo>
                      <a:pt x="6085" y="1105"/>
                      <a:pt x="6311" y="1057"/>
                      <a:pt x="6553" y="939"/>
                    </a:cubicBezTo>
                    <a:cubicBezTo>
                      <a:pt x="6621" y="906"/>
                      <a:pt x="6584" y="800"/>
                      <a:pt x="6518" y="800"/>
                    </a:cubicBezTo>
                    <a:cubicBezTo>
                      <a:pt x="6511" y="800"/>
                      <a:pt x="6503" y="801"/>
                      <a:pt x="6495" y="804"/>
                    </a:cubicBezTo>
                    <a:cubicBezTo>
                      <a:pt x="6326" y="864"/>
                      <a:pt x="6164" y="889"/>
                      <a:pt x="6006" y="889"/>
                    </a:cubicBezTo>
                    <a:cubicBezTo>
                      <a:pt x="5104" y="889"/>
                      <a:pt x="4363" y="53"/>
                      <a:pt x="3435" y="8"/>
                    </a:cubicBezTo>
                    <a:cubicBezTo>
                      <a:pt x="3424" y="8"/>
                      <a:pt x="3413" y="9"/>
                      <a:pt x="3402" y="9"/>
                    </a:cubicBezTo>
                    <a:lnTo>
                      <a:pt x="3402" y="8"/>
                    </a:lnTo>
                    <a:cubicBezTo>
                      <a:pt x="3389" y="3"/>
                      <a:pt x="3375" y="1"/>
                      <a:pt x="33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56"/>
              <p:cNvSpPr/>
              <p:nvPr/>
            </p:nvSpPr>
            <p:spPr>
              <a:xfrm>
                <a:off x="1148225" y="2333825"/>
                <a:ext cx="34675" cy="22075"/>
              </a:xfrm>
              <a:custGeom>
                <a:rect b="b" l="l" r="r" t="t"/>
                <a:pathLst>
                  <a:path extrusionOk="0" h="883" w="1387">
                    <a:moveTo>
                      <a:pt x="1288" y="0"/>
                    </a:moveTo>
                    <a:cubicBezTo>
                      <a:pt x="1286" y="0"/>
                      <a:pt x="1284" y="1"/>
                      <a:pt x="1281" y="1"/>
                    </a:cubicBezTo>
                    <a:cubicBezTo>
                      <a:pt x="1050" y="27"/>
                      <a:pt x="876" y="180"/>
                      <a:pt x="690" y="308"/>
                    </a:cubicBezTo>
                    <a:cubicBezTo>
                      <a:pt x="466" y="459"/>
                      <a:pt x="261" y="631"/>
                      <a:pt x="43" y="792"/>
                    </a:cubicBezTo>
                    <a:cubicBezTo>
                      <a:pt x="0" y="825"/>
                      <a:pt x="25" y="882"/>
                      <a:pt x="69" y="882"/>
                    </a:cubicBezTo>
                    <a:cubicBezTo>
                      <a:pt x="76" y="882"/>
                      <a:pt x="84" y="881"/>
                      <a:pt x="93" y="877"/>
                    </a:cubicBezTo>
                    <a:cubicBezTo>
                      <a:pt x="341" y="770"/>
                      <a:pt x="581" y="653"/>
                      <a:pt x="810" y="515"/>
                    </a:cubicBezTo>
                    <a:cubicBezTo>
                      <a:pt x="1002" y="400"/>
                      <a:pt x="1218" y="311"/>
                      <a:pt x="1353" y="127"/>
                    </a:cubicBezTo>
                    <a:cubicBezTo>
                      <a:pt x="1387" y="80"/>
                      <a:pt x="1344" y="0"/>
                      <a:pt x="12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56"/>
              <p:cNvSpPr/>
              <p:nvPr/>
            </p:nvSpPr>
            <p:spPr>
              <a:xfrm>
                <a:off x="1103550" y="2252925"/>
                <a:ext cx="42500" cy="19175"/>
              </a:xfrm>
              <a:custGeom>
                <a:rect b="b" l="l" r="r" t="t"/>
                <a:pathLst>
                  <a:path extrusionOk="0" h="767" w="1700">
                    <a:moveTo>
                      <a:pt x="1563" y="1"/>
                    </a:moveTo>
                    <a:cubicBezTo>
                      <a:pt x="1557" y="1"/>
                      <a:pt x="1550" y="1"/>
                      <a:pt x="1544" y="3"/>
                    </a:cubicBezTo>
                    <a:cubicBezTo>
                      <a:pt x="1011" y="129"/>
                      <a:pt x="516" y="421"/>
                      <a:pt x="45" y="685"/>
                    </a:cubicBezTo>
                    <a:cubicBezTo>
                      <a:pt x="0" y="711"/>
                      <a:pt x="27" y="767"/>
                      <a:pt x="69" y="767"/>
                    </a:cubicBezTo>
                    <a:cubicBezTo>
                      <a:pt x="76" y="767"/>
                      <a:pt x="82" y="765"/>
                      <a:pt x="89" y="762"/>
                    </a:cubicBezTo>
                    <a:cubicBezTo>
                      <a:pt x="590" y="544"/>
                      <a:pt x="1115" y="389"/>
                      <a:pt x="1612" y="166"/>
                    </a:cubicBezTo>
                    <a:cubicBezTo>
                      <a:pt x="1699" y="126"/>
                      <a:pt x="1647" y="1"/>
                      <a:pt x="15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56"/>
              <p:cNvSpPr/>
              <p:nvPr/>
            </p:nvSpPr>
            <p:spPr>
              <a:xfrm>
                <a:off x="1328250" y="2288400"/>
                <a:ext cx="38575" cy="6800"/>
              </a:xfrm>
              <a:custGeom>
                <a:rect b="b" l="l" r="r" t="t"/>
                <a:pathLst>
                  <a:path extrusionOk="0" h="272" w="1543">
                    <a:moveTo>
                      <a:pt x="890" y="0"/>
                    </a:moveTo>
                    <a:cubicBezTo>
                      <a:pt x="592" y="0"/>
                      <a:pt x="289" y="59"/>
                      <a:pt x="19" y="151"/>
                    </a:cubicBezTo>
                    <a:cubicBezTo>
                      <a:pt x="0" y="158"/>
                      <a:pt x="1" y="190"/>
                      <a:pt x="20" y="190"/>
                    </a:cubicBezTo>
                    <a:cubicBezTo>
                      <a:pt x="21" y="190"/>
                      <a:pt x="22" y="190"/>
                      <a:pt x="23" y="190"/>
                    </a:cubicBezTo>
                    <a:cubicBezTo>
                      <a:pt x="92" y="182"/>
                      <a:pt x="161" y="179"/>
                      <a:pt x="230" y="179"/>
                    </a:cubicBezTo>
                    <a:cubicBezTo>
                      <a:pt x="597" y="179"/>
                      <a:pt x="954" y="271"/>
                      <a:pt x="1320" y="271"/>
                    </a:cubicBezTo>
                    <a:cubicBezTo>
                      <a:pt x="1350" y="271"/>
                      <a:pt x="1379" y="271"/>
                      <a:pt x="1409" y="269"/>
                    </a:cubicBezTo>
                    <a:cubicBezTo>
                      <a:pt x="1520" y="264"/>
                      <a:pt x="1542" y="109"/>
                      <a:pt x="1435" y="75"/>
                    </a:cubicBezTo>
                    <a:cubicBezTo>
                      <a:pt x="1261" y="23"/>
                      <a:pt x="1077" y="0"/>
                      <a:pt x="8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56"/>
              <p:cNvSpPr/>
              <p:nvPr/>
            </p:nvSpPr>
            <p:spPr>
              <a:xfrm>
                <a:off x="1331850" y="2175875"/>
                <a:ext cx="40100" cy="7950"/>
              </a:xfrm>
              <a:custGeom>
                <a:rect b="b" l="l" r="r" t="t"/>
                <a:pathLst>
                  <a:path extrusionOk="0" h="318" w="1604">
                    <a:moveTo>
                      <a:pt x="570" y="0"/>
                    </a:moveTo>
                    <a:cubicBezTo>
                      <a:pt x="391" y="0"/>
                      <a:pt x="215" y="8"/>
                      <a:pt x="53" y="16"/>
                    </a:cubicBezTo>
                    <a:cubicBezTo>
                      <a:pt x="1" y="17"/>
                      <a:pt x="3" y="91"/>
                      <a:pt x="53" y="93"/>
                    </a:cubicBezTo>
                    <a:cubicBezTo>
                      <a:pt x="544" y="123"/>
                      <a:pt x="1012" y="276"/>
                      <a:pt x="1496" y="317"/>
                    </a:cubicBezTo>
                    <a:cubicBezTo>
                      <a:pt x="1499" y="317"/>
                      <a:pt x="1501" y="317"/>
                      <a:pt x="1504" y="317"/>
                    </a:cubicBezTo>
                    <a:cubicBezTo>
                      <a:pt x="1603" y="317"/>
                      <a:pt x="1601" y="176"/>
                      <a:pt x="1520" y="143"/>
                    </a:cubicBezTo>
                    <a:cubicBezTo>
                      <a:pt x="1236" y="28"/>
                      <a:pt x="898" y="0"/>
                      <a:pt x="5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56"/>
              <p:cNvSpPr/>
              <p:nvPr/>
            </p:nvSpPr>
            <p:spPr>
              <a:xfrm>
                <a:off x="1500475" y="2243925"/>
                <a:ext cx="36825" cy="13675"/>
              </a:xfrm>
              <a:custGeom>
                <a:rect b="b" l="l" r="r" t="t"/>
                <a:pathLst>
                  <a:path extrusionOk="0" h="547" w="1473">
                    <a:moveTo>
                      <a:pt x="76" y="1"/>
                    </a:moveTo>
                    <a:cubicBezTo>
                      <a:pt x="71" y="1"/>
                      <a:pt x="65" y="1"/>
                      <a:pt x="60" y="1"/>
                    </a:cubicBezTo>
                    <a:cubicBezTo>
                      <a:pt x="8" y="1"/>
                      <a:pt x="1" y="71"/>
                      <a:pt x="47" y="88"/>
                    </a:cubicBezTo>
                    <a:cubicBezTo>
                      <a:pt x="461" y="228"/>
                      <a:pt x="877" y="459"/>
                      <a:pt x="1304" y="544"/>
                    </a:cubicBezTo>
                    <a:cubicBezTo>
                      <a:pt x="1311" y="545"/>
                      <a:pt x="1317" y="546"/>
                      <a:pt x="1324" y="546"/>
                    </a:cubicBezTo>
                    <a:cubicBezTo>
                      <a:pt x="1418" y="546"/>
                      <a:pt x="1473" y="418"/>
                      <a:pt x="1379" y="363"/>
                    </a:cubicBezTo>
                    <a:cubicBezTo>
                      <a:pt x="1005" y="146"/>
                      <a:pt x="510" y="1"/>
                      <a:pt x="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56"/>
              <p:cNvSpPr/>
              <p:nvPr/>
            </p:nvSpPr>
            <p:spPr>
              <a:xfrm>
                <a:off x="1478750" y="2334850"/>
                <a:ext cx="34900" cy="19200"/>
              </a:xfrm>
              <a:custGeom>
                <a:rect b="b" l="l" r="r" t="t"/>
                <a:pathLst>
                  <a:path extrusionOk="0" h="768" w="1396">
                    <a:moveTo>
                      <a:pt x="63" y="1"/>
                    </a:moveTo>
                    <a:cubicBezTo>
                      <a:pt x="23" y="1"/>
                      <a:pt x="1" y="53"/>
                      <a:pt x="40" y="82"/>
                    </a:cubicBezTo>
                    <a:cubicBezTo>
                      <a:pt x="389" y="329"/>
                      <a:pt x="829" y="743"/>
                      <a:pt x="1275" y="767"/>
                    </a:cubicBezTo>
                    <a:cubicBezTo>
                      <a:pt x="1276" y="767"/>
                      <a:pt x="1277" y="767"/>
                      <a:pt x="1278" y="767"/>
                    </a:cubicBezTo>
                    <a:cubicBezTo>
                      <a:pt x="1350" y="767"/>
                      <a:pt x="1396" y="665"/>
                      <a:pt x="1337" y="616"/>
                    </a:cubicBezTo>
                    <a:cubicBezTo>
                      <a:pt x="1177" y="483"/>
                      <a:pt x="962" y="424"/>
                      <a:pt x="776" y="329"/>
                    </a:cubicBezTo>
                    <a:cubicBezTo>
                      <a:pt x="550" y="213"/>
                      <a:pt x="316" y="111"/>
                      <a:pt x="85" y="6"/>
                    </a:cubicBezTo>
                    <a:cubicBezTo>
                      <a:pt x="77" y="3"/>
                      <a:pt x="70" y="1"/>
                      <a:pt x="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56"/>
              <p:cNvSpPr/>
              <p:nvPr/>
            </p:nvSpPr>
            <p:spPr>
              <a:xfrm>
                <a:off x="1592975" y="2437675"/>
                <a:ext cx="34025" cy="15675"/>
              </a:xfrm>
              <a:custGeom>
                <a:rect b="b" l="l" r="r" t="t"/>
                <a:pathLst>
                  <a:path extrusionOk="0" h="627" w="1361">
                    <a:moveTo>
                      <a:pt x="111" y="1"/>
                    </a:moveTo>
                    <a:lnTo>
                      <a:pt x="111" y="3"/>
                    </a:lnTo>
                    <a:cubicBezTo>
                      <a:pt x="108" y="2"/>
                      <a:pt x="104" y="2"/>
                      <a:pt x="101" y="2"/>
                    </a:cubicBezTo>
                    <a:cubicBezTo>
                      <a:pt x="16" y="2"/>
                      <a:pt x="0" y="148"/>
                      <a:pt x="89" y="165"/>
                    </a:cubicBezTo>
                    <a:cubicBezTo>
                      <a:pt x="313" y="215"/>
                      <a:pt x="520" y="302"/>
                      <a:pt x="725" y="406"/>
                    </a:cubicBezTo>
                    <a:cubicBezTo>
                      <a:pt x="904" y="496"/>
                      <a:pt x="1061" y="600"/>
                      <a:pt x="1264" y="626"/>
                    </a:cubicBezTo>
                    <a:cubicBezTo>
                      <a:pt x="1268" y="626"/>
                      <a:pt x="1271" y="626"/>
                      <a:pt x="1274" y="626"/>
                    </a:cubicBezTo>
                    <a:cubicBezTo>
                      <a:pt x="1340" y="626"/>
                      <a:pt x="1360" y="535"/>
                      <a:pt x="1320" y="491"/>
                    </a:cubicBezTo>
                    <a:cubicBezTo>
                      <a:pt x="1039" y="195"/>
                      <a:pt x="503" y="51"/>
                      <a:pt x="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56"/>
              <p:cNvSpPr/>
              <p:nvPr/>
            </p:nvSpPr>
            <p:spPr>
              <a:xfrm>
                <a:off x="1619125" y="2368775"/>
                <a:ext cx="33050" cy="15000"/>
              </a:xfrm>
              <a:custGeom>
                <a:rect b="b" l="l" r="r" t="t"/>
                <a:pathLst>
                  <a:path extrusionOk="0" h="600" w="1322">
                    <a:moveTo>
                      <a:pt x="105" y="1"/>
                    </a:moveTo>
                    <a:cubicBezTo>
                      <a:pt x="48" y="1"/>
                      <a:pt x="1" y="69"/>
                      <a:pt x="52" y="124"/>
                    </a:cubicBezTo>
                    <a:cubicBezTo>
                      <a:pt x="279" y="371"/>
                      <a:pt x="656" y="599"/>
                      <a:pt x="1016" y="599"/>
                    </a:cubicBezTo>
                    <a:cubicBezTo>
                      <a:pt x="1087" y="599"/>
                      <a:pt x="1157" y="590"/>
                      <a:pt x="1226" y="571"/>
                    </a:cubicBezTo>
                    <a:cubicBezTo>
                      <a:pt x="1322" y="543"/>
                      <a:pt x="1318" y="410"/>
                      <a:pt x="1226" y="381"/>
                    </a:cubicBezTo>
                    <a:cubicBezTo>
                      <a:pt x="1072" y="331"/>
                      <a:pt x="900" y="323"/>
                      <a:pt x="741" y="294"/>
                    </a:cubicBezTo>
                    <a:cubicBezTo>
                      <a:pt x="525" y="257"/>
                      <a:pt x="326" y="159"/>
                      <a:pt x="156" y="20"/>
                    </a:cubicBezTo>
                    <a:cubicBezTo>
                      <a:pt x="139" y="6"/>
                      <a:pt x="122" y="1"/>
                      <a:pt x="1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572425" y="1611200"/>
            <a:ext cx="8217900" cy="16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466</a:t>
            </a:r>
            <a:r>
              <a:rPr lang="en"/>
              <a:t>,000,000</a:t>
            </a: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7319788" y="534658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773438" y="3388733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59" name="Google Shape;259;p29"/>
          <p:cNvGrpSpPr/>
          <p:nvPr/>
        </p:nvGrpSpPr>
        <p:grpSpPr>
          <a:xfrm>
            <a:off x="952354" y="3368182"/>
            <a:ext cx="835668" cy="1150203"/>
            <a:chOff x="6810431" y="3022182"/>
            <a:chExt cx="835668" cy="1150203"/>
          </a:xfrm>
        </p:grpSpPr>
        <p:sp>
          <p:nvSpPr>
            <p:cNvPr id="260" name="Google Shape;260;p29"/>
            <p:cNvSpPr/>
            <p:nvPr/>
          </p:nvSpPr>
          <p:spPr>
            <a:xfrm>
              <a:off x="6810431" y="3022182"/>
              <a:ext cx="835619" cy="1150078"/>
            </a:xfrm>
            <a:custGeom>
              <a:rect b="b" l="l" r="r" t="t"/>
              <a:pathLst>
                <a:path extrusionOk="0" h="18261" w="13268">
                  <a:moveTo>
                    <a:pt x="12791" y="0"/>
                  </a:moveTo>
                  <a:cubicBezTo>
                    <a:pt x="12755" y="0"/>
                    <a:pt x="12718" y="3"/>
                    <a:pt x="12678" y="9"/>
                  </a:cubicBezTo>
                  <a:cubicBezTo>
                    <a:pt x="12593" y="22"/>
                    <a:pt x="12504" y="34"/>
                    <a:pt x="12419" y="58"/>
                  </a:cubicBezTo>
                  <a:cubicBezTo>
                    <a:pt x="12131" y="135"/>
                    <a:pt x="11842" y="210"/>
                    <a:pt x="11557" y="297"/>
                  </a:cubicBezTo>
                  <a:cubicBezTo>
                    <a:pt x="11370" y="354"/>
                    <a:pt x="11191" y="447"/>
                    <a:pt x="11002" y="498"/>
                  </a:cubicBezTo>
                  <a:cubicBezTo>
                    <a:pt x="10334" y="677"/>
                    <a:pt x="9665" y="855"/>
                    <a:pt x="8990" y="1011"/>
                  </a:cubicBezTo>
                  <a:cubicBezTo>
                    <a:pt x="8687" y="1082"/>
                    <a:pt x="8375" y="1122"/>
                    <a:pt x="8064" y="1134"/>
                  </a:cubicBezTo>
                  <a:cubicBezTo>
                    <a:pt x="7499" y="1154"/>
                    <a:pt x="6947" y="1244"/>
                    <a:pt x="6397" y="1379"/>
                  </a:cubicBezTo>
                  <a:cubicBezTo>
                    <a:pt x="6025" y="1470"/>
                    <a:pt x="5751" y="1694"/>
                    <a:pt x="5517" y="1966"/>
                  </a:cubicBezTo>
                  <a:cubicBezTo>
                    <a:pt x="5424" y="2074"/>
                    <a:pt x="5331" y="2121"/>
                    <a:pt x="5221" y="2121"/>
                  </a:cubicBezTo>
                  <a:cubicBezTo>
                    <a:pt x="5192" y="2121"/>
                    <a:pt x="5161" y="2117"/>
                    <a:pt x="5129" y="2111"/>
                  </a:cubicBezTo>
                  <a:cubicBezTo>
                    <a:pt x="5075" y="2100"/>
                    <a:pt x="5022" y="2095"/>
                    <a:pt x="4969" y="2095"/>
                  </a:cubicBezTo>
                  <a:cubicBezTo>
                    <a:pt x="4865" y="2095"/>
                    <a:pt x="4765" y="2116"/>
                    <a:pt x="4670" y="2158"/>
                  </a:cubicBezTo>
                  <a:cubicBezTo>
                    <a:pt x="4417" y="2270"/>
                    <a:pt x="4169" y="2396"/>
                    <a:pt x="3928" y="2533"/>
                  </a:cubicBezTo>
                  <a:cubicBezTo>
                    <a:pt x="3764" y="2626"/>
                    <a:pt x="3599" y="2689"/>
                    <a:pt x="3410" y="2690"/>
                  </a:cubicBezTo>
                  <a:cubicBezTo>
                    <a:pt x="3126" y="2693"/>
                    <a:pt x="2862" y="2782"/>
                    <a:pt x="2603" y="2884"/>
                  </a:cubicBezTo>
                  <a:cubicBezTo>
                    <a:pt x="2457" y="2941"/>
                    <a:pt x="2360" y="3047"/>
                    <a:pt x="2289" y="3188"/>
                  </a:cubicBezTo>
                  <a:cubicBezTo>
                    <a:pt x="2193" y="3383"/>
                    <a:pt x="2090" y="3574"/>
                    <a:pt x="1983" y="3765"/>
                  </a:cubicBezTo>
                  <a:cubicBezTo>
                    <a:pt x="1895" y="3924"/>
                    <a:pt x="1767" y="4039"/>
                    <a:pt x="1594" y="4108"/>
                  </a:cubicBezTo>
                  <a:cubicBezTo>
                    <a:pt x="1438" y="4174"/>
                    <a:pt x="1287" y="4252"/>
                    <a:pt x="1134" y="4321"/>
                  </a:cubicBezTo>
                  <a:cubicBezTo>
                    <a:pt x="958" y="4399"/>
                    <a:pt x="835" y="4525"/>
                    <a:pt x="750" y="4698"/>
                  </a:cubicBezTo>
                  <a:cubicBezTo>
                    <a:pt x="495" y="5223"/>
                    <a:pt x="267" y="5759"/>
                    <a:pt x="93" y="6318"/>
                  </a:cubicBezTo>
                  <a:cubicBezTo>
                    <a:pt x="4" y="6603"/>
                    <a:pt x="1" y="6869"/>
                    <a:pt x="97" y="7152"/>
                  </a:cubicBezTo>
                  <a:cubicBezTo>
                    <a:pt x="307" y="7769"/>
                    <a:pt x="540" y="8377"/>
                    <a:pt x="787" y="8979"/>
                  </a:cubicBezTo>
                  <a:cubicBezTo>
                    <a:pt x="1035" y="9577"/>
                    <a:pt x="1384" y="10120"/>
                    <a:pt x="1722" y="10668"/>
                  </a:cubicBezTo>
                  <a:cubicBezTo>
                    <a:pt x="1830" y="10845"/>
                    <a:pt x="1881" y="11015"/>
                    <a:pt x="1884" y="11214"/>
                  </a:cubicBezTo>
                  <a:cubicBezTo>
                    <a:pt x="1889" y="11759"/>
                    <a:pt x="1908" y="12303"/>
                    <a:pt x="1913" y="12847"/>
                  </a:cubicBezTo>
                  <a:cubicBezTo>
                    <a:pt x="1917" y="13505"/>
                    <a:pt x="1911" y="14165"/>
                    <a:pt x="1908" y="14826"/>
                  </a:cubicBezTo>
                  <a:cubicBezTo>
                    <a:pt x="1907" y="15634"/>
                    <a:pt x="1937" y="16442"/>
                    <a:pt x="2028" y="17246"/>
                  </a:cubicBezTo>
                  <a:cubicBezTo>
                    <a:pt x="2042" y="17375"/>
                    <a:pt x="2082" y="17474"/>
                    <a:pt x="2178" y="17543"/>
                  </a:cubicBezTo>
                  <a:cubicBezTo>
                    <a:pt x="2316" y="17639"/>
                    <a:pt x="2454" y="17747"/>
                    <a:pt x="2609" y="17806"/>
                  </a:cubicBezTo>
                  <a:cubicBezTo>
                    <a:pt x="2817" y="17885"/>
                    <a:pt x="3039" y="17933"/>
                    <a:pt x="3258" y="17977"/>
                  </a:cubicBezTo>
                  <a:cubicBezTo>
                    <a:pt x="3764" y="18077"/>
                    <a:pt x="4271" y="18166"/>
                    <a:pt x="4777" y="18260"/>
                  </a:cubicBezTo>
                  <a:lnTo>
                    <a:pt x="5186" y="18260"/>
                  </a:lnTo>
                  <a:cubicBezTo>
                    <a:pt x="5259" y="18244"/>
                    <a:pt x="5329" y="18223"/>
                    <a:pt x="5403" y="18212"/>
                  </a:cubicBezTo>
                  <a:cubicBezTo>
                    <a:pt x="5887" y="18145"/>
                    <a:pt x="6372" y="18086"/>
                    <a:pt x="6856" y="18014"/>
                  </a:cubicBezTo>
                  <a:cubicBezTo>
                    <a:pt x="7293" y="17947"/>
                    <a:pt x="7721" y="17839"/>
                    <a:pt x="8135" y="17679"/>
                  </a:cubicBezTo>
                  <a:cubicBezTo>
                    <a:pt x="8379" y="17586"/>
                    <a:pt x="8384" y="17580"/>
                    <a:pt x="8381" y="17328"/>
                  </a:cubicBezTo>
                  <a:cubicBezTo>
                    <a:pt x="8378" y="17070"/>
                    <a:pt x="8379" y="16811"/>
                    <a:pt x="8370" y="16554"/>
                  </a:cubicBezTo>
                  <a:cubicBezTo>
                    <a:pt x="8358" y="16262"/>
                    <a:pt x="8360" y="15966"/>
                    <a:pt x="8313" y="15679"/>
                  </a:cubicBezTo>
                  <a:cubicBezTo>
                    <a:pt x="8253" y="15301"/>
                    <a:pt x="8226" y="14923"/>
                    <a:pt x="8223" y="14542"/>
                  </a:cubicBezTo>
                  <a:cubicBezTo>
                    <a:pt x="8216" y="13903"/>
                    <a:pt x="8207" y="13264"/>
                    <a:pt x="8201" y="12626"/>
                  </a:cubicBezTo>
                  <a:cubicBezTo>
                    <a:pt x="8199" y="12293"/>
                    <a:pt x="8201" y="11960"/>
                    <a:pt x="8201" y="11624"/>
                  </a:cubicBezTo>
                  <a:cubicBezTo>
                    <a:pt x="8391" y="11538"/>
                    <a:pt x="8589" y="11448"/>
                    <a:pt x="8788" y="11360"/>
                  </a:cubicBezTo>
                  <a:cubicBezTo>
                    <a:pt x="9155" y="11195"/>
                    <a:pt x="9451" y="10947"/>
                    <a:pt x="9653" y="10594"/>
                  </a:cubicBezTo>
                  <a:cubicBezTo>
                    <a:pt x="9679" y="10554"/>
                    <a:pt x="9704" y="10515"/>
                    <a:pt x="9733" y="10477"/>
                  </a:cubicBezTo>
                  <a:cubicBezTo>
                    <a:pt x="10157" y="9912"/>
                    <a:pt x="10582" y="9348"/>
                    <a:pt x="11005" y="8782"/>
                  </a:cubicBezTo>
                  <a:cubicBezTo>
                    <a:pt x="11167" y="8564"/>
                    <a:pt x="11337" y="8351"/>
                    <a:pt x="11482" y="8122"/>
                  </a:cubicBezTo>
                  <a:cubicBezTo>
                    <a:pt x="11593" y="7946"/>
                    <a:pt x="11724" y="7756"/>
                    <a:pt x="11751" y="7559"/>
                  </a:cubicBezTo>
                  <a:cubicBezTo>
                    <a:pt x="11803" y="7190"/>
                    <a:pt x="11767" y="6804"/>
                    <a:pt x="11637" y="6456"/>
                  </a:cubicBezTo>
                  <a:cubicBezTo>
                    <a:pt x="11532" y="6176"/>
                    <a:pt x="11365" y="5904"/>
                    <a:pt x="11172" y="5672"/>
                  </a:cubicBezTo>
                  <a:cubicBezTo>
                    <a:pt x="10830" y="5260"/>
                    <a:pt x="10470" y="4864"/>
                    <a:pt x="10207" y="4393"/>
                  </a:cubicBezTo>
                  <a:cubicBezTo>
                    <a:pt x="10143" y="4282"/>
                    <a:pt x="10046" y="4227"/>
                    <a:pt x="9935" y="4227"/>
                  </a:cubicBezTo>
                  <a:cubicBezTo>
                    <a:pt x="9894" y="4227"/>
                    <a:pt x="9851" y="4234"/>
                    <a:pt x="9806" y="4249"/>
                  </a:cubicBezTo>
                  <a:cubicBezTo>
                    <a:pt x="9761" y="4264"/>
                    <a:pt x="9718" y="4284"/>
                    <a:pt x="9673" y="4302"/>
                  </a:cubicBezTo>
                  <a:cubicBezTo>
                    <a:pt x="9644" y="4314"/>
                    <a:pt x="9616" y="4319"/>
                    <a:pt x="9591" y="4319"/>
                  </a:cubicBezTo>
                  <a:cubicBezTo>
                    <a:pt x="9529" y="4319"/>
                    <a:pt x="9477" y="4286"/>
                    <a:pt x="9448" y="4224"/>
                  </a:cubicBezTo>
                  <a:cubicBezTo>
                    <a:pt x="9355" y="4029"/>
                    <a:pt x="9259" y="3832"/>
                    <a:pt x="9259" y="3607"/>
                  </a:cubicBezTo>
                  <a:cubicBezTo>
                    <a:pt x="9260" y="3494"/>
                    <a:pt x="9298" y="3434"/>
                    <a:pt x="9409" y="3400"/>
                  </a:cubicBezTo>
                  <a:cubicBezTo>
                    <a:pt x="9791" y="3281"/>
                    <a:pt x="10174" y="3164"/>
                    <a:pt x="10551" y="3028"/>
                  </a:cubicBezTo>
                  <a:cubicBezTo>
                    <a:pt x="10785" y="2942"/>
                    <a:pt x="11019" y="2843"/>
                    <a:pt x="11230" y="2713"/>
                  </a:cubicBezTo>
                  <a:cubicBezTo>
                    <a:pt x="11587" y="2491"/>
                    <a:pt x="11929" y="2242"/>
                    <a:pt x="12272" y="1997"/>
                  </a:cubicBezTo>
                  <a:cubicBezTo>
                    <a:pt x="12710" y="1683"/>
                    <a:pt x="13125" y="1347"/>
                    <a:pt x="13268" y="789"/>
                  </a:cubicBezTo>
                  <a:lnTo>
                    <a:pt x="13268" y="381"/>
                  </a:lnTo>
                  <a:cubicBezTo>
                    <a:pt x="13260" y="371"/>
                    <a:pt x="13245" y="363"/>
                    <a:pt x="13242" y="351"/>
                  </a:cubicBezTo>
                  <a:cubicBezTo>
                    <a:pt x="13154" y="113"/>
                    <a:pt x="13011" y="0"/>
                    <a:pt x="1279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" name="Google Shape;261;p29"/>
            <p:cNvGrpSpPr/>
            <p:nvPr/>
          </p:nvGrpSpPr>
          <p:grpSpPr>
            <a:xfrm>
              <a:off x="6810480" y="3022307"/>
              <a:ext cx="835619" cy="1150078"/>
              <a:chOff x="3111650" y="2619475"/>
              <a:chExt cx="331700" cy="456525"/>
            </a:xfrm>
          </p:grpSpPr>
          <p:sp>
            <p:nvSpPr>
              <p:cNvPr id="262" name="Google Shape;262;p29"/>
              <p:cNvSpPr/>
              <p:nvPr/>
            </p:nvSpPr>
            <p:spPr>
              <a:xfrm>
                <a:off x="3114975" y="2622500"/>
                <a:ext cx="325600" cy="448650"/>
              </a:xfrm>
              <a:custGeom>
                <a:rect b="b" l="l" r="r" t="t"/>
                <a:pathLst>
                  <a:path extrusionOk="0" h="17946" w="13024">
                    <a:moveTo>
                      <a:pt x="12629" y="1"/>
                    </a:moveTo>
                    <a:cubicBezTo>
                      <a:pt x="12599" y="1"/>
                      <a:pt x="12568" y="3"/>
                      <a:pt x="12536" y="8"/>
                    </a:cubicBezTo>
                    <a:lnTo>
                      <a:pt x="12534" y="6"/>
                    </a:lnTo>
                    <a:cubicBezTo>
                      <a:pt x="12354" y="33"/>
                      <a:pt x="12172" y="74"/>
                      <a:pt x="12000" y="128"/>
                    </a:cubicBezTo>
                    <a:cubicBezTo>
                      <a:pt x="11689" y="226"/>
                      <a:pt x="11386" y="350"/>
                      <a:pt x="11074" y="445"/>
                    </a:cubicBezTo>
                    <a:cubicBezTo>
                      <a:pt x="10288" y="680"/>
                      <a:pt x="9499" y="908"/>
                      <a:pt x="8688" y="1057"/>
                    </a:cubicBezTo>
                    <a:cubicBezTo>
                      <a:pt x="8549" y="1082"/>
                      <a:pt x="8406" y="1108"/>
                      <a:pt x="8265" y="1115"/>
                    </a:cubicBezTo>
                    <a:cubicBezTo>
                      <a:pt x="7626" y="1151"/>
                      <a:pt x="6997" y="1232"/>
                      <a:pt x="6376" y="1390"/>
                    </a:cubicBezTo>
                    <a:cubicBezTo>
                      <a:pt x="6075" y="1465"/>
                      <a:pt x="5823" y="1610"/>
                      <a:pt x="5601" y="1818"/>
                    </a:cubicBezTo>
                    <a:cubicBezTo>
                      <a:pt x="5529" y="1885"/>
                      <a:pt x="5476" y="1960"/>
                      <a:pt x="5489" y="2067"/>
                    </a:cubicBezTo>
                    <a:cubicBezTo>
                      <a:pt x="5589" y="2148"/>
                      <a:pt x="5739" y="2172"/>
                      <a:pt x="5800" y="2350"/>
                    </a:cubicBezTo>
                    <a:cubicBezTo>
                      <a:pt x="5727" y="2331"/>
                      <a:pt x="5676" y="2323"/>
                      <a:pt x="5631" y="2305"/>
                    </a:cubicBezTo>
                    <a:cubicBezTo>
                      <a:pt x="5377" y="2207"/>
                      <a:pt x="5128" y="2151"/>
                      <a:pt x="4886" y="2151"/>
                    </a:cubicBezTo>
                    <a:cubicBezTo>
                      <a:pt x="4558" y="2151"/>
                      <a:pt x="4241" y="2254"/>
                      <a:pt x="3941" y="2496"/>
                    </a:cubicBezTo>
                    <a:cubicBezTo>
                      <a:pt x="3914" y="2517"/>
                      <a:pt x="3884" y="2535"/>
                      <a:pt x="3856" y="2554"/>
                    </a:cubicBezTo>
                    <a:cubicBezTo>
                      <a:pt x="3714" y="2658"/>
                      <a:pt x="3554" y="2703"/>
                      <a:pt x="3380" y="2710"/>
                    </a:cubicBezTo>
                    <a:cubicBezTo>
                      <a:pt x="3063" y="2725"/>
                      <a:pt x="2765" y="2809"/>
                      <a:pt x="2480" y="2947"/>
                    </a:cubicBezTo>
                    <a:cubicBezTo>
                      <a:pt x="2352" y="3010"/>
                      <a:pt x="2259" y="3102"/>
                      <a:pt x="2199" y="3229"/>
                    </a:cubicBezTo>
                    <a:cubicBezTo>
                      <a:pt x="2127" y="3384"/>
                      <a:pt x="2054" y="3537"/>
                      <a:pt x="1975" y="3689"/>
                    </a:cubicBezTo>
                    <a:cubicBezTo>
                      <a:pt x="1882" y="3870"/>
                      <a:pt x="1741" y="4002"/>
                      <a:pt x="1555" y="4089"/>
                    </a:cubicBezTo>
                    <a:cubicBezTo>
                      <a:pt x="1383" y="4169"/>
                      <a:pt x="1213" y="4256"/>
                      <a:pt x="1042" y="4338"/>
                    </a:cubicBezTo>
                    <a:cubicBezTo>
                      <a:pt x="882" y="4416"/>
                      <a:pt x="772" y="4538"/>
                      <a:pt x="705" y="4703"/>
                    </a:cubicBezTo>
                    <a:cubicBezTo>
                      <a:pt x="589" y="4979"/>
                      <a:pt x="465" y="5250"/>
                      <a:pt x="352" y="5528"/>
                    </a:cubicBezTo>
                    <a:cubicBezTo>
                      <a:pt x="259" y="5753"/>
                      <a:pt x="166" y="5980"/>
                      <a:pt x="94" y="6212"/>
                    </a:cubicBezTo>
                    <a:cubicBezTo>
                      <a:pt x="31" y="6413"/>
                      <a:pt x="1" y="6626"/>
                      <a:pt x="62" y="6835"/>
                    </a:cubicBezTo>
                    <a:cubicBezTo>
                      <a:pt x="337" y="7770"/>
                      <a:pt x="685" y="8676"/>
                      <a:pt x="1146" y="9534"/>
                    </a:cubicBezTo>
                    <a:cubicBezTo>
                      <a:pt x="1315" y="9851"/>
                      <a:pt x="1536" y="10140"/>
                      <a:pt x="1729" y="10443"/>
                    </a:cubicBezTo>
                    <a:cubicBezTo>
                      <a:pt x="2034" y="10918"/>
                      <a:pt x="2337" y="11395"/>
                      <a:pt x="2639" y="11870"/>
                    </a:cubicBezTo>
                    <a:cubicBezTo>
                      <a:pt x="2672" y="11921"/>
                      <a:pt x="2709" y="11971"/>
                      <a:pt x="2730" y="12028"/>
                    </a:cubicBezTo>
                    <a:cubicBezTo>
                      <a:pt x="2742" y="12061"/>
                      <a:pt x="2727" y="12104"/>
                      <a:pt x="2724" y="12143"/>
                    </a:cubicBezTo>
                    <a:cubicBezTo>
                      <a:pt x="2625" y="12080"/>
                      <a:pt x="2564" y="12010"/>
                      <a:pt x="2513" y="11933"/>
                    </a:cubicBezTo>
                    <a:cubicBezTo>
                      <a:pt x="2337" y="11674"/>
                      <a:pt x="2168" y="11411"/>
                      <a:pt x="1995" y="11152"/>
                    </a:cubicBezTo>
                    <a:cubicBezTo>
                      <a:pt x="1972" y="11117"/>
                      <a:pt x="1938" y="11090"/>
                      <a:pt x="1891" y="11041"/>
                    </a:cubicBezTo>
                    <a:lnTo>
                      <a:pt x="1891" y="11041"/>
                    </a:lnTo>
                    <a:cubicBezTo>
                      <a:pt x="1891" y="11480"/>
                      <a:pt x="1876" y="11888"/>
                      <a:pt x="1894" y="12292"/>
                    </a:cubicBezTo>
                    <a:cubicBezTo>
                      <a:pt x="1923" y="12904"/>
                      <a:pt x="1951" y="13512"/>
                      <a:pt x="1924" y="14127"/>
                    </a:cubicBezTo>
                    <a:cubicBezTo>
                      <a:pt x="1879" y="15084"/>
                      <a:pt x="1941" y="16043"/>
                      <a:pt x="2025" y="16999"/>
                    </a:cubicBezTo>
                    <a:cubicBezTo>
                      <a:pt x="2045" y="17228"/>
                      <a:pt x="2153" y="17357"/>
                      <a:pt x="2339" y="17455"/>
                    </a:cubicBezTo>
                    <a:cubicBezTo>
                      <a:pt x="2645" y="17617"/>
                      <a:pt x="2978" y="17677"/>
                      <a:pt x="3314" y="17730"/>
                    </a:cubicBezTo>
                    <a:cubicBezTo>
                      <a:pt x="3516" y="17761"/>
                      <a:pt x="3719" y="17787"/>
                      <a:pt x="3916" y="17836"/>
                    </a:cubicBezTo>
                    <a:cubicBezTo>
                      <a:pt x="4195" y="17908"/>
                      <a:pt x="4474" y="17943"/>
                      <a:pt x="4762" y="17946"/>
                    </a:cubicBezTo>
                    <a:cubicBezTo>
                      <a:pt x="4780" y="17946"/>
                      <a:pt x="4798" y="17946"/>
                      <a:pt x="4817" y="17946"/>
                    </a:cubicBezTo>
                    <a:cubicBezTo>
                      <a:pt x="5428" y="17946"/>
                      <a:pt x="6027" y="17850"/>
                      <a:pt x="6625" y="17749"/>
                    </a:cubicBezTo>
                    <a:cubicBezTo>
                      <a:pt x="7069" y="17676"/>
                      <a:pt x="7506" y="17575"/>
                      <a:pt x="7926" y="17413"/>
                    </a:cubicBezTo>
                    <a:cubicBezTo>
                      <a:pt x="8105" y="17344"/>
                      <a:pt x="8114" y="17326"/>
                      <a:pt x="8105" y="17146"/>
                    </a:cubicBezTo>
                    <a:cubicBezTo>
                      <a:pt x="8096" y="16955"/>
                      <a:pt x="8096" y="16766"/>
                      <a:pt x="8087" y="16576"/>
                    </a:cubicBezTo>
                    <a:cubicBezTo>
                      <a:pt x="8069" y="16223"/>
                      <a:pt x="8052" y="15871"/>
                      <a:pt x="8025" y="15518"/>
                    </a:cubicBezTo>
                    <a:cubicBezTo>
                      <a:pt x="8006" y="15254"/>
                      <a:pt x="7955" y="14991"/>
                      <a:pt x="7950" y="14727"/>
                    </a:cubicBezTo>
                    <a:cubicBezTo>
                      <a:pt x="7932" y="13924"/>
                      <a:pt x="7928" y="13123"/>
                      <a:pt x="7922" y="12321"/>
                    </a:cubicBezTo>
                    <a:cubicBezTo>
                      <a:pt x="7919" y="12062"/>
                      <a:pt x="7920" y="11806"/>
                      <a:pt x="7920" y="11540"/>
                    </a:cubicBezTo>
                    <a:lnTo>
                      <a:pt x="7920" y="11540"/>
                    </a:lnTo>
                    <a:cubicBezTo>
                      <a:pt x="7835" y="11549"/>
                      <a:pt x="7775" y="11560"/>
                      <a:pt x="7715" y="11560"/>
                    </a:cubicBezTo>
                    <a:cubicBezTo>
                      <a:pt x="7710" y="11560"/>
                      <a:pt x="7705" y="11560"/>
                      <a:pt x="7700" y="11560"/>
                    </a:cubicBezTo>
                    <a:cubicBezTo>
                      <a:pt x="7453" y="11560"/>
                      <a:pt x="7278" y="11675"/>
                      <a:pt x="7140" y="11881"/>
                    </a:cubicBezTo>
                    <a:cubicBezTo>
                      <a:pt x="7009" y="12077"/>
                      <a:pt x="6817" y="12209"/>
                      <a:pt x="6607" y="12311"/>
                    </a:cubicBezTo>
                    <a:cubicBezTo>
                      <a:pt x="6514" y="12355"/>
                      <a:pt x="6415" y="12388"/>
                      <a:pt x="6333" y="12445"/>
                    </a:cubicBezTo>
                    <a:cubicBezTo>
                      <a:pt x="6045" y="12645"/>
                      <a:pt x="5721" y="12766"/>
                      <a:pt x="5398" y="12897"/>
                    </a:cubicBezTo>
                    <a:cubicBezTo>
                      <a:pt x="5214" y="12972"/>
                      <a:pt x="5028" y="13015"/>
                      <a:pt x="4842" y="13015"/>
                    </a:cubicBezTo>
                    <a:cubicBezTo>
                      <a:pt x="4698" y="13015"/>
                      <a:pt x="4553" y="12989"/>
                      <a:pt x="4408" y="12933"/>
                    </a:cubicBezTo>
                    <a:cubicBezTo>
                      <a:pt x="3985" y="12766"/>
                      <a:pt x="3566" y="12588"/>
                      <a:pt x="3147" y="12412"/>
                    </a:cubicBezTo>
                    <a:cubicBezTo>
                      <a:pt x="3101" y="12393"/>
                      <a:pt x="3065" y="12352"/>
                      <a:pt x="3024" y="12321"/>
                    </a:cubicBezTo>
                    <a:cubicBezTo>
                      <a:pt x="3032" y="12301"/>
                      <a:pt x="3041" y="12280"/>
                      <a:pt x="3048" y="12260"/>
                    </a:cubicBezTo>
                    <a:cubicBezTo>
                      <a:pt x="3114" y="12278"/>
                      <a:pt x="3185" y="12289"/>
                      <a:pt x="3248" y="12316"/>
                    </a:cubicBezTo>
                    <a:cubicBezTo>
                      <a:pt x="3536" y="12441"/>
                      <a:pt x="3821" y="12565"/>
                      <a:pt x="4106" y="12694"/>
                    </a:cubicBezTo>
                    <a:cubicBezTo>
                      <a:pt x="4347" y="12802"/>
                      <a:pt x="4585" y="12857"/>
                      <a:pt x="4822" y="12857"/>
                    </a:cubicBezTo>
                    <a:cubicBezTo>
                      <a:pt x="5082" y="12857"/>
                      <a:pt x="5340" y="12791"/>
                      <a:pt x="5598" y="12657"/>
                    </a:cubicBezTo>
                    <a:cubicBezTo>
                      <a:pt x="5910" y="12493"/>
                      <a:pt x="6229" y="12342"/>
                      <a:pt x="6541" y="12176"/>
                    </a:cubicBezTo>
                    <a:cubicBezTo>
                      <a:pt x="6637" y="12127"/>
                      <a:pt x="6726" y="12061"/>
                      <a:pt x="6810" y="11993"/>
                    </a:cubicBezTo>
                    <a:cubicBezTo>
                      <a:pt x="7287" y="11608"/>
                      <a:pt x="7530" y="11086"/>
                      <a:pt x="7665" y="10503"/>
                    </a:cubicBezTo>
                    <a:cubicBezTo>
                      <a:pt x="7691" y="10389"/>
                      <a:pt x="7703" y="10274"/>
                      <a:pt x="7722" y="10160"/>
                    </a:cubicBezTo>
                    <a:cubicBezTo>
                      <a:pt x="7737" y="10160"/>
                      <a:pt x="7751" y="10158"/>
                      <a:pt x="7766" y="10158"/>
                    </a:cubicBezTo>
                    <a:cubicBezTo>
                      <a:pt x="7775" y="10221"/>
                      <a:pt x="7788" y="10284"/>
                      <a:pt x="7793" y="10349"/>
                    </a:cubicBezTo>
                    <a:cubicBezTo>
                      <a:pt x="7812" y="10645"/>
                      <a:pt x="7703" y="10906"/>
                      <a:pt x="7584" y="11168"/>
                    </a:cubicBezTo>
                    <a:cubicBezTo>
                      <a:pt x="7557" y="11231"/>
                      <a:pt x="7532" y="11323"/>
                      <a:pt x="7559" y="11377"/>
                    </a:cubicBezTo>
                    <a:cubicBezTo>
                      <a:pt x="7580" y="11422"/>
                      <a:pt x="7617" y="11434"/>
                      <a:pt x="7659" y="11434"/>
                    </a:cubicBezTo>
                    <a:cubicBezTo>
                      <a:pt x="7698" y="11434"/>
                      <a:pt x="7741" y="11424"/>
                      <a:pt x="7779" y="11420"/>
                    </a:cubicBezTo>
                    <a:cubicBezTo>
                      <a:pt x="7812" y="11416"/>
                      <a:pt x="7848" y="11411"/>
                      <a:pt x="7880" y="11399"/>
                    </a:cubicBezTo>
                    <a:cubicBezTo>
                      <a:pt x="8157" y="11291"/>
                      <a:pt x="8439" y="11192"/>
                      <a:pt x="8709" y="11066"/>
                    </a:cubicBezTo>
                    <a:cubicBezTo>
                      <a:pt x="8952" y="10952"/>
                      <a:pt x="9151" y="10771"/>
                      <a:pt x="9310" y="10554"/>
                    </a:cubicBezTo>
                    <a:cubicBezTo>
                      <a:pt x="9928" y="9711"/>
                      <a:pt x="10535" y="8859"/>
                      <a:pt x="11164" y="8020"/>
                    </a:cubicBezTo>
                    <a:cubicBezTo>
                      <a:pt x="11497" y="7575"/>
                      <a:pt x="11550" y="7096"/>
                      <a:pt x="11437" y="6574"/>
                    </a:cubicBezTo>
                    <a:cubicBezTo>
                      <a:pt x="11373" y="6272"/>
                      <a:pt x="11194" y="6032"/>
                      <a:pt x="11032" y="5782"/>
                    </a:cubicBezTo>
                    <a:cubicBezTo>
                      <a:pt x="10714" y="5291"/>
                      <a:pt x="10268" y="4896"/>
                      <a:pt x="9994" y="4371"/>
                    </a:cubicBezTo>
                    <a:cubicBezTo>
                      <a:pt x="9950" y="4287"/>
                      <a:pt x="9878" y="4243"/>
                      <a:pt x="9799" y="4243"/>
                    </a:cubicBezTo>
                    <a:cubicBezTo>
                      <a:pt x="9765" y="4243"/>
                      <a:pt x="9731" y="4251"/>
                      <a:pt x="9697" y="4266"/>
                    </a:cubicBezTo>
                    <a:cubicBezTo>
                      <a:pt x="9427" y="4385"/>
                      <a:pt x="9196" y="4551"/>
                      <a:pt x="9131" y="4863"/>
                    </a:cubicBezTo>
                    <a:cubicBezTo>
                      <a:pt x="9070" y="5168"/>
                      <a:pt x="9026" y="5477"/>
                      <a:pt x="8964" y="5783"/>
                    </a:cubicBezTo>
                    <a:cubicBezTo>
                      <a:pt x="8826" y="6454"/>
                      <a:pt x="8981" y="7048"/>
                      <a:pt x="9419" y="7570"/>
                    </a:cubicBezTo>
                    <a:cubicBezTo>
                      <a:pt x="9575" y="7758"/>
                      <a:pt x="9731" y="7947"/>
                      <a:pt x="9886" y="8137"/>
                    </a:cubicBezTo>
                    <a:cubicBezTo>
                      <a:pt x="9905" y="8163"/>
                      <a:pt x="9916" y="8199"/>
                      <a:pt x="9931" y="8230"/>
                    </a:cubicBezTo>
                    <a:cubicBezTo>
                      <a:pt x="9922" y="8236"/>
                      <a:pt x="9914" y="8244"/>
                      <a:pt x="9907" y="8250"/>
                    </a:cubicBezTo>
                    <a:cubicBezTo>
                      <a:pt x="9823" y="8197"/>
                      <a:pt x="9740" y="8146"/>
                      <a:pt x="9653" y="8091"/>
                    </a:cubicBezTo>
                    <a:cubicBezTo>
                      <a:pt x="9512" y="8200"/>
                      <a:pt x="9487" y="8359"/>
                      <a:pt x="9433" y="8502"/>
                    </a:cubicBezTo>
                    <a:cubicBezTo>
                      <a:pt x="9359" y="8697"/>
                      <a:pt x="9212" y="8807"/>
                      <a:pt x="9035" y="8807"/>
                    </a:cubicBezTo>
                    <a:cubicBezTo>
                      <a:pt x="8975" y="8807"/>
                      <a:pt x="8912" y="8795"/>
                      <a:pt x="8847" y="8769"/>
                    </a:cubicBezTo>
                    <a:cubicBezTo>
                      <a:pt x="8760" y="8733"/>
                      <a:pt x="8673" y="8692"/>
                      <a:pt x="8585" y="8658"/>
                    </a:cubicBezTo>
                    <a:cubicBezTo>
                      <a:pt x="8503" y="8626"/>
                      <a:pt x="8446" y="8607"/>
                      <a:pt x="8403" y="8607"/>
                    </a:cubicBezTo>
                    <a:cubicBezTo>
                      <a:pt x="8327" y="8607"/>
                      <a:pt x="8296" y="8666"/>
                      <a:pt x="8255" y="8811"/>
                    </a:cubicBezTo>
                    <a:cubicBezTo>
                      <a:pt x="8157" y="9157"/>
                      <a:pt x="7988" y="9309"/>
                      <a:pt x="7684" y="9309"/>
                    </a:cubicBezTo>
                    <a:cubicBezTo>
                      <a:pt x="7626" y="9309"/>
                      <a:pt x="7563" y="9303"/>
                      <a:pt x="7494" y="9293"/>
                    </a:cubicBezTo>
                    <a:cubicBezTo>
                      <a:pt x="7422" y="9281"/>
                      <a:pt x="7350" y="9275"/>
                      <a:pt x="7266" y="9264"/>
                    </a:cubicBezTo>
                    <a:cubicBezTo>
                      <a:pt x="7247" y="9327"/>
                      <a:pt x="7241" y="9383"/>
                      <a:pt x="7215" y="9428"/>
                    </a:cubicBezTo>
                    <a:cubicBezTo>
                      <a:pt x="7177" y="9498"/>
                      <a:pt x="7141" y="9579"/>
                      <a:pt x="7081" y="9624"/>
                    </a:cubicBezTo>
                    <a:cubicBezTo>
                      <a:pt x="6857" y="9793"/>
                      <a:pt x="6622" y="9876"/>
                      <a:pt x="6381" y="9876"/>
                    </a:cubicBezTo>
                    <a:cubicBezTo>
                      <a:pt x="6197" y="9876"/>
                      <a:pt x="6009" y="9828"/>
                      <a:pt x="5818" y="9732"/>
                    </a:cubicBezTo>
                    <a:cubicBezTo>
                      <a:pt x="5674" y="9660"/>
                      <a:pt x="5538" y="9567"/>
                      <a:pt x="5405" y="9473"/>
                    </a:cubicBezTo>
                    <a:cubicBezTo>
                      <a:pt x="4873" y="9092"/>
                      <a:pt x="4477" y="8599"/>
                      <a:pt x="4232" y="7990"/>
                    </a:cubicBezTo>
                    <a:cubicBezTo>
                      <a:pt x="4199" y="7908"/>
                      <a:pt x="4157" y="7855"/>
                      <a:pt x="4073" y="7824"/>
                    </a:cubicBezTo>
                    <a:cubicBezTo>
                      <a:pt x="3844" y="7741"/>
                      <a:pt x="3617" y="7648"/>
                      <a:pt x="3387" y="7566"/>
                    </a:cubicBezTo>
                    <a:cubicBezTo>
                      <a:pt x="3206" y="7502"/>
                      <a:pt x="3023" y="7449"/>
                      <a:pt x="2831" y="7449"/>
                    </a:cubicBezTo>
                    <a:cubicBezTo>
                      <a:pt x="2777" y="7449"/>
                      <a:pt x="2723" y="7453"/>
                      <a:pt x="2669" y="7462"/>
                    </a:cubicBezTo>
                    <a:cubicBezTo>
                      <a:pt x="2666" y="7462"/>
                      <a:pt x="2664" y="7463"/>
                      <a:pt x="2661" y="7463"/>
                    </a:cubicBezTo>
                    <a:cubicBezTo>
                      <a:pt x="2633" y="7463"/>
                      <a:pt x="2600" y="7440"/>
                      <a:pt x="2550" y="7423"/>
                    </a:cubicBezTo>
                    <a:cubicBezTo>
                      <a:pt x="2636" y="7374"/>
                      <a:pt x="2719" y="7356"/>
                      <a:pt x="2798" y="7356"/>
                    </a:cubicBezTo>
                    <a:cubicBezTo>
                      <a:pt x="2858" y="7356"/>
                      <a:pt x="2915" y="7366"/>
                      <a:pt x="2970" y="7380"/>
                    </a:cubicBezTo>
                    <a:cubicBezTo>
                      <a:pt x="3192" y="7437"/>
                      <a:pt x="3407" y="7528"/>
                      <a:pt x="3629" y="7584"/>
                    </a:cubicBezTo>
                    <a:cubicBezTo>
                      <a:pt x="4225" y="7734"/>
                      <a:pt x="4684" y="8070"/>
                      <a:pt x="5032" y="8568"/>
                    </a:cubicBezTo>
                    <a:cubicBezTo>
                      <a:pt x="5056" y="8602"/>
                      <a:pt x="5071" y="8640"/>
                      <a:pt x="5090" y="8676"/>
                    </a:cubicBezTo>
                    <a:cubicBezTo>
                      <a:pt x="4868" y="8526"/>
                      <a:pt x="4778" y="8244"/>
                      <a:pt x="4520" y="8140"/>
                    </a:cubicBezTo>
                    <a:lnTo>
                      <a:pt x="4520" y="8140"/>
                    </a:lnTo>
                    <a:cubicBezTo>
                      <a:pt x="4438" y="8226"/>
                      <a:pt x="4489" y="8290"/>
                      <a:pt x="4532" y="8349"/>
                    </a:cubicBezTo>
                    <a:cubicBezTo>
                      <a:pt x="4682" y="8550"/>
                      <a:pt x="4822" y="8761"/>
                      <a:pt x="4990" y="8948"/>
                    </a:cubicBezTo>
                    <a:cubicBezTo>
                      <a:pt x="5258" y="9249"/>
                      <a:pt x="5571" y="9498"/>
                      <a:pt x="5953" y="9651"/>
                    </a:cubicBezTo>
                    <a:cubicBezTo>
                      <a:pt x="6085" y="9704"/>
                      <a:pt x="6216" y="9730"/>
                      <a:pt x="6346" y="9730"/>
                    </a:cubicBezTo>
                    <a:cubicBezTo>
                      <a:pt x="6486" y="9730"/>
                      <a:pt x="6625" y="9700"/>
                      <a:pt x="6765" y="9642"/>
                    </a:cubicBezTo>
                    <a:cubicBezTo>
                      <a:pt x="7048" y="9524"/>
                      <a:pt x="7108" y="9417"/>
                      <a:pt x="7038" y="9119"/>
                    </a:cubicBezTo>
                    <a:cubicBezTo>
                      <a:pt x="6846" y="8310"/>
                      <a:pt x="6583" y="7527"/>
                      <a:pt x="6199" y="6787"/>
                    </a:cubicBezTo>
                    <a:cubicBezTo>
                      <a:pt x="6075" y="6551"/>
                      <a:pt x="5935" y="6325"/>
                      <a:pt x="5722" y="6158"/>
                    </a:cubicBezTo>
                    <a:cubicBezTo>
                      <a:pt x="5218" y="5765"/>
                      <a:pt x="4714" y="5374"/>
                      <a:pt x="4208" y="4983"/>
                    </a:cubicBezTo>
                    <a:cubicBezTo>
                      <a:pt x="4021" y="4838"/>
                      <a:pt x="3857" y="4674"/>
                      <a:pt x="3699" y="4463"/>
                    </a:cubicBezTo>
                    <a:lnTo>
                      <a:pt x="3699" y="4463"/>
                    </a:lnTo>
                    <a:cubicBezTo>
                      <a:pt x="3836" y="4491"/>
                      <a:pt x="3924" y="4633"/>
                      <a:pt x="4045" y="4633"/>
                    </a:cubicBezTo>
                    <a:cubicBezTo>
                      <a:pt x="4083" y="4633"/>
                      <a:pt x="4125" y="4619"/>
                      <a:pt x="4172" y="4583"/>
                    </a:cubicBezTo>
                    <a:cubicBezTo>
                      <a:pt x="4372" y="4887"/>
                      <a:pt x="4606" y="5135"/>
                      <a:pt x="4886" y="5347"/>
                    </a:cubicBezTo>
                    <a:cubicBezTo>
                      <a:pt x="5249" y="5623"/>
                      <a:pt x="5592" y="5923"/>
                      <a:pt x="5938" y="6217"/>
                    </a:cubicBezTo>
                    <a:cubicBezTo>
                      <a:pt x="6016" y="6283"/>
                      <a:pt x="6091" y="6358"/>
                      <a:pt x="6141" y="6445"/>
                    </a:cubicBezTo>
                    <a:cubicBezTo>
                      <a:pt x="6483" y="7027"/>
                      <a:pt x="6736" y="7648"/>
                      <a:pt x="6937" y="8292"/>
                    </a:cubicBezTo>
                    <a:cubicBezTo>
                      <a:pt x="7000" y="8493"/>
                      <a:pt x="7059" y="8695"/>
                      <a:pt x="7134" y="8892"/>
                    </a:cubicBezTo>
                    <a:cubicBezTo>
                      <a:pt x="7164" y="8969"/>
                      <a:pt x="7224" y="9056"/>
                      <a:pt x="7293" y="9089"/>
                    </a:cubicBezTo>
                    <a:cubicBezTo>
                      <a:pt x="7393" y="9136"/>
                      <a:pt x="7500" y="9163"/>
                      <a:pt x="7610" y="9163"/>
                    </a:cubicBezTo>
                    <a:cubicBezTo>
                      <a:pt x="7663" y="9163"/>
                      <a:pt x="7716" y="9157"/>
                      <a:pt x="7770" y="9144"/>
                    </a:cubicBezTo>
                    <a:cubicBezTo>
                      <a:pt x="7913" y="9111"/>
                      <a:pt x="8022" y="9032"/>
                      <a:pt x="8063" y="8891"/>
                    </a:cubicBezTo>
                    <a:cubicBezTo>
                      <a:pt x="8102" y="8755"/>
                      <a:pt x="8135" y="8614"/>
                      <a:pt x="8144" y="8475"/>
                    </a:cubicBezTo>
                    <a:cubicBezTo>
                      <a:pt x="8183" y="7915"/>
                      <a:pt x="8081" y="7365"/>
                      <a:pt x="8015" y="6814"/>
                    </a:cubicBezTo>
                    <a:cubicBezTo>
                      <a:pt x="7961" y="6368"/>
                      <a:pt x="7865" y="5932"/>
                      <a:pt x="7667" y="5522"/>
                    </a:cubicBezTo>
                    <a:cubicBezTo>
                      <a:pt x="7548" y="5274"/>
                      <a:pt x="7376" y="5093"/>
                      <a:pt x="7137" y="4950"/>
                    </a:cubicBezTo>
                    <a:cubicBezTo>
                      <a:pt x="6711" y="4695"/>
                      <a:pt x="6300" y="4418"/>
                      <a:pt x="5886" y="4143"/>
                    </a:cubicBezTo>
                    <a:cubicBezTo>
                      <a:pt x="5802" y="4088"/>
                      <a:pt x="5703" y="4035"/>
                      <a:pt x="5655" y="3872"/>
                    </a:cubicBezTo>
                    <a:lnTo>
                      <a:pt x="5655" y="3872"/>
                    </a:lnTo>
                    <a:cubicBezTo>
                      <a:pt x="5749" y="3923"/>
                      <a:pt x="5806" y="3950"/>
                      <a:pt x="5860" y="3984"/>
                    </a:cubicBezTo>
                    <a:cubicBezTo>
                      <a:pt x="6333" y="4292"/>
                      <a:pt x="6804" y="4601"/>
                      <a:pt x="7277" y="4908"/>
                    </a:cubicBezTo>
                    <a:cubicBezTo>
                      <a:pt x="7506" y="5058"/>
                      <a:pt x="7665" y="5261"/>
                      <a:pt x="7778" y="5510"/>
                    </a:cubicBezTo>
                    <a:cubicBezTo>
                      <a:pt x="8013" y="6037"/>
                      <a:pt x="8126" y="6595"/>
                      <a:pt x="8198" y="7161"/>
                    </a:cubicBezTo>
                    <a:cubicBezTo>
                      <a:pt x="8241" y="7510"/>
                      <a:pt x="8256" y="7863"/>
                      <a:pt x="8283" y="8214"/>
                    </a:cubicBezTo>
                    <a:cubicBezTo>
                      <a:pt x="8289" y="8305"/>
                      <a:pt x="8303" y="8401"/>
                      <a:pt x="8391" y="8440"/>
                    </a:cubicBezTo>
                    <a:cubicBezTo>
                      <a:pt x="8585" y="8523"/>
                      <a:pt x="8780" y="8605"/>
                      <a:pt x="8981" y="8662"/>
                    </a:cubicBezTo>
                    <a:cubicBezTo>
                      <a:pt x="9011" y="8671"/>
                      <a:pt x="9039" y="8675"/>
                      <a:pt x="9065" y="8675"/>
                    </a:cubicBezTo>
                    <a:cubicBezTo>
                      <a:pt x="9166" y="8675"/>
                      <a:pt x="9236" y="8612"/>
                      <a:pt x="9290" y="8497"/>
                    </a:cubicBezTo>
                    <a:cubicBezTo>
                      <a:pt x="9331" y="8410"/>
                      <a:pt x="9364" y="8320"/>
                      <a:pt x="9391" y="8230"/>
                    </a:cubicBezTo>
                    <a:cubicBezTo>
                      <a:pt x="9460" y="7998"/>
                      <a:pt x="9452" y="7776"/>
                      <a:pt x="9287" y="7578"/>
                    </a:cubicBezTo>
                    <a:cubicBezTo>
                      <a:pt x="9218" y="7494"/>
                      <a:pt x="9161" y="7399"/>
                      <a:pt x="9104" y="7306"/>
                    </a:cubicBezTo>
                    <a:cubicBezTo>
                      <a:pt x="8870" y="6917"/>
                      <a:pt x="8762" y="6494"/>
                      <a:pt x="8808" y="6040"/>
                    </a:cubicBezTo>
                    <a:cubicBezTo>
                      <a:pt x="8828" y="5851"/>
                      <a:pt x="8856" y="5663"/>
                      <a:pt x="8892" y="5477"/>
                    </a:cubicBezTo>
                    <a:cubicBezTo>
                      <a:pt x="8974" y="5072"/>
                      <a:pt x="9032" y="4659"/>
                      <a:pt x="9260" y="4301"/>
                    </a:cubicBezTo>
                    <a:cubicBezTo>
                      <a:pt x="9266" y="4290"/>
                      <a:pt x="9262" y="4274"/>
                      <a:pt x="9262" y="4239"/>
                    </a:cubicBezTo>
                    <a:cubicBezTo>
                      <a:pt x="9203" y="4202"/>
                      <a:pt x="9140" y="4154"/>
                      <a:pt x="9070" y="4115"/>
                    </a:cubicBezTo>
                    <a:cubicBezTo>
                      <a:pt x="8625" y="3864"/>
                      <a:pt x="8178" y="3618"/>
                      <a:pt x="7736" y="3367"/>
                    </a:cubicBezTo>
                    <a:cubicBezTo>
                      <a:pt x="7364" y="3156"/>
                      <a:pt x="6994" y="2938"/>
                      <a:pt x="6625" y="2721"/>
                    </a:cubicBezTo>
                    <a:cubicBezTo>
                      <a:pt x="6565" y="2686"/>
                      <a:pt x="6489" y="2659"/>
                      <a:pt x="6472" y="2530"/>
                    </a:cubicBezTo>
                    <a:lnTo>
                      <a:pt x="6472" y="2530"/>
                    </a:lnTo>
                    <a:cubicBezTo>
                      <a:pt x="6552" y="2571"/>
                      <a:pt x="6610" y="2595"/>
                      <a:pt x="6664" y="2626"/>
                    </a:cubicBezTo>
                    <a:cubicBezTo>
                      <a:pt x="6958" y="2796"/>
                      <a:pt x="7253" y="2968"/>
                      <a:pt x="7548" y="3135"/>
                    </a:cubicBezTo>
                    <a:cubicBezTo>
                      <a:pt x="7608" y="3168"/>
                      <a:pt x="7679" y="3186"/>
                      <a:pt x="7754" y="3214"/>
                    </a:cubicBezTo>
                    <a:cubicBezTo>
                      <a:pt x="7773" y="3139"/>
                      <a:pt x="7787" y="3090"/>
                      <a:pt x="7802" y="3033"/>
                    </a:cubicBezTo>
                    <a:cubicBezTo>
                      <a:pt x="7931" y="3061"/>
                      <a:pt x="8006" y="3153"/>
                      <a:pt x="8084" y="3234"/>
                    </a:cubicBezTo>
                    <a:cubicBezTo>
                      <a:pt x="8200" y="3357"/>
                      <a:pt x="8278" y="3410"/>
                      <a:pt x="8381" y="3410"/>
                    </a:cubicBezTo>
                    <a:cubicBezTo>
                      <a:pt x="8443" y="3410"/>
                      <a:pt x="8514" y="3391"/>
                      <a:pt x="8607" y="3355"/>
                    </a:cubicBezTo>
                    <a:cubicBezTo>
                      <a:pt x="8848" y="3265"/>
                      <a:pt x="9075" y="3123"/>
                      <a:pt x="9347" y="3123"/>
                    </a:cubicBezTo>
                    <a:cubicBezTo>
                      <a:pt x="9351" y="3123"/>
                      <a:pt x="9355" y="3123"/>
                      <a:pt x="9359" y="3123"/>
                    </a:cubicBezTo>
                    <a:cubicBezTo>
                      <a:pt x="9360" y="3123"/>
                      <a:pt x="9362" y="3123"/>
                      <a:pt x="9363" y="3123"/>
                    </a:cubicBezTo>
                    <a:cubicBezTo>
                      <a:pt x="9387" y="3123"/>
                      <a:pt x="9413" y="3110"/>
                      <a:pt x="9437" y="3103"/>
                    </a:cubicBezTo>
                    <a:cubicBezTo>
                      <a:pt x="9754" y="2998"/>
                      <a:pt x="10069" y="2895"/>
                      <a:pt x="10384" y="2788"/>
                    </a:cubicBezTo>
                    <a:cubicBezTo>
                      <a:pt x="10702" y="2682"/>
                      <a:pt x="11002" y="2542"/>
                      <a:pt x="11271" y="2337"/>
                    </a:cubicBezTo>
                    <a:cubicBezTo>
                      <a:pt x="11400" y="2239"/>
                      <a:pt x="11535" y="2148"/>
                      <a:pt x="11671" y="2059"/>
                    </a:cubicBezTo>
                    <a:cubicBezTo>
                      <a:pt x="12039" y="1822"/>
                      <a:pt x="12382" y="1556"/>
                      <a:pt x="12686" y="1241"/>
                    </a:cubicBezTo>
                    <a:cubicBezTo>
                      <a:pt x="12900" y="1015"/>
                      <a:pt x="13023" y="749"/>
                      <a:pt x="13019" y="434"/>
                    </a:cubicBezTo>
                    <a:cubicBezTo>
                      <a:pt x="13016" y="161"/>
                      <a:pt x="12872" y="1"/>
                      <a:pt x="12629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3326625" y="2707350"/>
                <a:ext cx="14625" cy="11850"/>
              </a:xfrm>
              <a:custGeom>
                <a:rect b="b" l="l" r="r" t="t"/>
                <a:pathLst>
                  <a:path extrusionOk="0" h="474" w="585">
                    <a:moveTo>
                      <a:pt x="395" y="0"/>
                    </a:moveTo>
                    <a:cubicBezTo>
                      <a:pt x="264" y="56"/>
                      <a:pt x="134" y="114"/>
                      <a:pt x="0" y="172"/>
                    </a:cubicBezTo>
                    <a:cubicBezTo>
                      <a:pt x="2" y="193"/>
                      <a:pt x="3" y="214"/>
                      <a:pt x="6" y="235"/>
                    </a:cubicBezTo>
                    <a:cubicBezTo>
                      <a:pt x="155" y="361"/>
                      <a:pt x="311" y="474"/>
                      <a:pt x="529" y="474"/>
                    </a:cubicBezTo>
                    <a:cubicBezTo>
                      <a:pt x="547" y="474"/>
                      <a:pt x="565" y="473"/>
                      <a:pt x="584" y="472"/>
                    </a:cubicBezTo>
                    <a:cubicBezTo>
                      <a:pt x="560" y="295"/>
                      <a:pt x="568" y="123"/>
                      <a:pt x="395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3111650" y="2619475"/>
                <a:ext cx="331700" cy="456525"/>
              </a:xfrm>
              <a:custGeom>
                <a:rect b="b" l="l" r="r" t="t"/>
                <a:pathLst>
                  <a:path extrusionOk="0" h="18261" w="13268">
                    <a:moveTo>
                      <a:pt x="8994" y="3515"/>
                    </a:moveTo>
                    <a:cubicBezTo>
                      <a:pt x="9167" y="3638"/>
                      <a:pt x="9159" y="3810"/>
                      <a:pt x="9185" y="3987"/>
                    </a:cubicBezTo>
                    <a:cubicBezTo>
                      <a:pt x="9166" y="3988"/>
                      <a:pt x="9147" y="3989"/>
                      <a:pt x="9129" y="3989"/>
                    </a:cubicBezTo>
                    <a:cubicBezTo>
                      <a:pt x="8910" y="3989"/>
                      <a:pt x="8755" y="3876"/>
                      <a:pt x="8605" y="3750"/>
                    </a:cubicBezTo>
                    <a:cubicBezTo>
                      <a:pt x="8602" y="3729"/>
                      <a:pt x="8602" y="3708"/>
                      <a:pt x="8599" y="3687"/>
                    </a:cubicBezTo>
                    <a:cubicBezTo>
                      <a:pt x="8733" y="3629"/>
                      <a:pt x="8863" y="3571"/>
                      <a:pt x="8994" y="3515"/>
                    </a:cubicBezTo>
                    <a:close/>
                    <a:moveTo>
                      <a:pt x="12761" y="119"/>
                    </a:moveTo>
                    <a:cubicBezTo>
                      <a:pt x="13004" y="119"/>
                      <a:pt x="13148" y="279"/>
                      <a:pt x="13152" y="552"/>
                    </a:cubicBezTo>
                    <a:cubicBezTo>
                      <a:pt x="13156" y="869"/>
                      <a:pt x="13033" y="1134"/>
                      <a:pt x="12817" y="1359"/>
                    </a:cubicBezTo>
                    <a:lnTo>
                      <a:pt x="12817" y="1361"/>
                    </a:lnTo>
                    <a:cubicBezTo>
                      <a:pt x="12515" y="1676"/>
                      <a:pt x="12170" y="1942"/>
                      <a:pt x="11804" y="2179"/>
                    </a:cubicBezTo>
                    <a:cubicBezTo>
                      <a:pt x="11668" y="2267"/>
                      <a:pt x="11533" y="2359"/>
                      <a:pt x="11404" y="2458"/>
                    </a:cubicBezTo>
                    <a:cubicBezTo>
                      <a:pt x="11135" y="2662"/>
                      <a:pt x="10835" y="2803"/>
                      <a:pt x="10517" y="2909"/>
                    </a:cubicBezTo>
                    <a:cubicBezTo>
                      <a:pt x="10202" y="3014"/>
                      <a:pt x="9887" y="3119"/>
                      <a:pt x="9570" y="3223"/>
                    </a:cubicBezTo>
                    <a:cubicBezTo>
                      <a:pt x="9545" y="3230"/>
                      <a:pt x="9518" y="3244"/>
                      <a:pt x="9492" y="3244"/>
                    </a:cubicBezTo>
                    <a:cubicBezTo>
                      <a:pt x="9487" y="3244"/>
                      <a:pt x="9481" y="3244"/>
                      <a:pt x="9475" y="3244"/>
                    </a:cubicBezTo>
                    <a:cubicBezTo>
                      <a:pt x="9205" y="3244"/>
                      <a:pt x="8980" y="3385"/>
                      <a:pt x="8740" y="3475"/>
                    </a:cubicBezTo>
                    <a:cubicBezTo>
                      <a:pt x="8646" y="3510"/>
                      <a:pt x="8575" y="3530"/>
                      <a:pt x="8513" y="3530"/>
                    </a:cubicBezTo>
                    <a:cubicBezTo>
                      <a:pt x="8411" y="3530"/>
                      <a:pt x="8333" y="3476"/>
                      <a:pt x="8217" y="3353"/>
                    </a:cubicBezTo>
                    <a:cubicBezTo>
                      <a:pt x="8139" y="3272"/>
                      <a:pt x="8064" y="3181"/>
                      <a:pt x="7933" y="3152"/>
                    </a:cubicBezTo>
                    <a:cubicBezTo>
                      <a:pt x="7920" y="3209"/>
                      <a:pt x="7906" y="3259"/>
                      <a:pt x="7887" y="3334"/>
                    </a:cubicBezTo>
                    <a:cubicBezTo>
                      <a:pt x="7812" y="3305"/>
                      <a:pt x="7741" y="3289"/>
                      <a:pt x="7681" y="3254"/>
                    </a:cubicBezTo>
                    <a:cubicBezTo>
                      <a:pt x="7384" y="3088"/>
                      <a:pt x="7091" y="2915"/>
                      <a:pt x="6797" y="2746"/>
                    </a:cubicBezTo>
                    <a:cubicBezTo>
                      <a:pt x="6743" y="2714"/>
                      <a:pt x="6685" y="2690"/>
                      <a:pt x="6605" y="2650"/>
                    </a:cubicBezTo>
                    <a:lnTo>
                      <a:pt x="6605" y="2650"/>
                    </a:lnTo>
                    <a:cubicBezTo>
                      <a:pt x="6622" y="2779"/>
                      <a:pt x="6698" y="2806"/>
                      <a:pt x="6758" y="2840"/>
                    </a:cubicBezTo>
                    <a:cubicBezTo>
                      <a:pt x="7127" y="3059"/>
                      <a:pt x="7497" y="3275"/>
                      <a:pt x="7869" y="3487"/>
                    </a:cubicBezTo>
                    <a:cubicBezTo>
                      <a:pt x="8311" y="3739"/>
                      <a:pt x="8757" y="3984"/>
                      <a:pt x="9201" y="4234"/>
                    </a:cubicBezTo>
                    <a:cubicBezTo>
                      <a:pt x="9272" y="4273"/>
                      <a:pt x="9336" y="4321"/>
                      <a:pt x="9393" y="4359"/>
                    </a:cubicBezTo>
                    <a:cubicBezTo>
                      <a:pt x="9393" y="4395"/>
                      <a:pt x="9399" y="4410"/>
                      <a:pt x="9393" y="4420"/>
                    </a:cubicBezTo>
                    <a:cubicBezTo>
                      <a:pt x="9165" y="4779"/>
                      <a:pt x="9105" y="5191"/>
                      <a:pt x="9025" y="5597"/>
                    </a:cubicBezTo>
                    <a:cubicBezTo>
                      <a:pt x="8989" y="5784"/>
                      <a:pt x="8961" y="5972"/>
                      <a:pt x="8941" y="6159"/>
                    </a:cubicBezTo>
                    <a:cubicBezTo>
                      <a:pt x="8895" y="6615"/>
                      <a:pt x="9003" y="7037"/>
                      <a:pt x="9237" y="7427"/>
                    </a:cubicBezTo>
                    <a:cubicBezTo>
                      <a:pt x="9294" y="7520"/>
                      <a:pt x="9351" y="7613"/>
                      <a:pt x="9420" y="7697"/>
                    </a:cubicBezTo>
                    <a:cubicBezTo>
                      <a:pt x="9585" y="7895"/>
                      <a:pt x="9593" y="8117"/>
                      <a:pt x="9524" y="8350"/>
                    </a:cubicBezTo>
                    <a:cubicBezTo>
                      <a:pt x="9497" y="8441"/>
                      <a:pt x="9462" y="8530"/>
                      <a:pt x="9423" y="8617"/>
                    </a:cubicBezTo>
                    <a:cubicBezTo>
                      <a:pt x="9369" y="8731"/>
                      <a:pt x="9299" y="8795"/>
                      <a:pt x="9197" y="8795"/>
                    </a:cubicBezTo>
                    <a:cubicBezTo>
                      <a:pt x="9171" y="8795"/>
                      <a:pt x="9143" y="8791"/>
                      <a:pt x="9113" y="8782"/>
                    </a:cubicBezTo>
                    <a:cubicBezTo>
                      <a:pt x="8913" y="8725"/>
                      <a:pt x="8716" y="8644"/>
                      <a:pt x="8524" y="8560"/>
                    </a:cubicBezTo>
                    <a:cubicBezTo>
                      <a:pt x="8436" y="8521"/>
                      <a:pt x="8422" y="8425"/>
                      <a:pt x="8416" y="8333"/>
                    </a:cubicBezTo>
                    <a:cubicBezTo>
                      <a:pt x="8389" y="7984"/>
                      <a:pt x="8374" y="7630"/>
                      <a:pt x="8331" y="7282"/>
                    </a:cubicBezTo>
                    <a:cubicBezTo>
                      <a:pt x="8257" y="6714"/>
                      <a:pt x="8146" y="6158"/>
                      <a:pt x="7911" y="5630"/>
                    </a:cubicBezTo>
                    <a:cubicBezTo>
                      <a:pt x="7798" y="5380"/>
                      <a:pt x="7639" y="5178"/>
                      <a:pt x="7410" y="5029"/>
                    </a:cubicBezTo>
                    <a:cubicBezTo>
                      <a:pt x="6937" y="4720"/>
                      <a:pt x="6464" y="4411"/>
                      <a:pt x="5992" y="4104"/>
                    </a:cubicBezTo>
                    <a:cubicBezTo>
                      <a:pt x="5939" y="4069"/>
                      <a:pt x="5881" y="4042"/>
                      <a:pt x="5788" y="3991"/>
                    </a:cubicBezTo>
                    <a:lnTo>
                      <a:pt x="5788" y="3991"/>
                    </a:lnTo>
                    <a:cubicBezTo>
                      <a:pt x="5834" y="4155"/>
                      <a:pt x="5935" y="4207"/>
                      <a:pt x="6019" y="4264"/>
                    </a:cubicBezTo>
                    <a:cubicBezTo>
                      <a:pt x="6433" y="4537"/>
                      <a:pt x="6844" y="4815"/>
                      <a:pt x="7268" y="5070"/>
                    </a:cubicBezTo>
                    <a:cubicBezTo>
                      <a:pt x="7507" y="5212"/>
                      <a:pt x="7680" y="5395"/>
                      <a:pt x="7800" y="5642"/>
                    </a:cubicBezTo>
                    <a:cubicBezTo>
                      <a:pt x="7998" y="6051"/>
                      <a:pt x="8094" y="6488"/>
                      <a:pt x="8148" y="6933"/>
                    </a:cubicBezTo>
                    <a:cubicBezTo>
                      <a:pt x="8214" y="7486"/>
                      <a:pt x="8314" y="8035"/>
                      <a:pt x="8277" y="8594"/>
                    </a:cubicBezTo>
                    <a:cubicBezTo>
                      <a:pt x="8268" y="8734"/>
                      <a:pt x="8235" y="8875"/>
                      <a:pt x="8196" y="9010"/>
                    </a:cubicBezTo>
                    <a:cubicBezTo>
                      <a:pt x="8154" y="9151"/>
                      <a:pt x="8046" y="9232"/>
                      <a:pt x="7902" y="9265"/>
                    </a:cubicBezTo>
                    <a:cubicBezTo>
                      <a:pt x="7849" y="9277"/>
                      <a:pt x="7797" y="9283"/>
                      <a:pt x="7746" y="9283"/>
                    </a:cubicBezTo>
                    <a:cubicBezTo>
                      <a:pt x="7635" y="9283"/>
                      <a:pt x="7526" y="9256"/>
                      <a:pt x="7426" y="9208"/>
                    </a:cubicBezTo>
                    <a:cubicBezTo>
                      <a:pt x="7357" y="9175"/>
                      <a:pt x="7297" y="9088"/>
                      <a:pt x="7267" y="9012"/>
                    </a:cubicBezTo>
                    <a:cubicBezTo>
                      <a:pt x="7190" y="8815"/>
                      <a:pt x="7133" y="8612"/>
                      <a:pt x="7070" y="8411"/>
                    </a:cubicBezTo>
                    <a:cubicBezTo>
                      <a:pt x="6869" y="7768"/>
                      <a:pt x="6614" y="7146"/>
                      <a:pt x="6274" y="6564"/>
                    </a:cubicBezTo>
                    <a:cubicBezTo>
                      <a:pt x="6224" y="6477"/>
                      <a:pt x="6148" y="6402"/>
                      <a:pt x="6071" y="6338"/>
                    </a:cubicBezTo>
                    <a:cubicBezTo>
                      <a:pt x="5725" y="6042"/>
                      <a:pt x="5382" y="5742"/>
                      <a:pt x="5019" y="5468"/>
                    </a:cubicBezTo>
                    <a:cubicBezTo>
                      <a:pt x="4739" y="5254"/>
                      <a:pt x="4503" y="5007"/>
                      <a:pt x="4305" y="4702"/>
                    </a:cubicBezTo>
                    <a:cubicBezTo>
                      <a:pt x="4258" y="4739"/>
                      <a:pt x="4216" y="4753"/>
                      <a:pt x="4178" y="4753"/>
                    </a:cubicBezTo>
                    <a:cubicBezTo>
                      <a:pt x="4057" y="4753"/>
                      <a:pt x="3969" y="4611"/>
                      <a:pt x="3831" y="4582"/>
                    </a:cubicBezTo>
                    <a:lnTo>
                      <a:pt x="3831" y="4582"/>
                    </a:lnTo>
                    <a:cubicBezTo>
                      <a:pt x="3990" y="4794"/>
                      <a:pt x="4154" y="4959"/>
                      <a:pt x="4341" y="5103"/>
                    </a:cubicBezTo>
                    <a:cubicBezTo>
                      <a:pt x="4847" y="5493"/>
                      <a:pt x="5351" y="5885"/>
                      <a:pt x="5854" y="6278"/>
                    </a:cubicBezTo>
                    <a:cubicBezTo>
                      <a:pt x="6068" y="6444"/>
                      <a:pt x="6208" y="6671"/>
                      <a:pt x="6331" y="6906"/>
                    </a:cubicBezTo>
                    <a:cubicBezTo>
                      <a:pt x="6716" y="7646"/>
                      <a:pt x="6979" y="8431"/>
                      <a:pt x="7171" y="9238"/>
                    </a:cubicBezTo>
                    <a:cubicBezTo>
                      <a:pt x="7241" y="9538"/>
                      <a:pt x="7181" y="9643"/>
                      <a:pt x="6898" y="9762"/>
                    </a:cubicBezTo>
                    <a:cubicBezTo>
                      <a:pt x="6758" y="9820"/>
                      <a:pt x="6619" y="9850"/>
                      <a:pt x="6479" y="9850"/>
                    </a:cubicBezTo>
                    <a:cubicBezTo>
                      <a:pt x="6349" y="9850"/>
                      <a:pt x="6217" y="9824"/>
                      <a:pt x="6085" y="9771"/>
                    </a:cubicBezTo>
                    <a:cubicBezTo>
                      <a:pt x="5704" y="9618"/>
                      <a:pt x="5390" y="9369"/>
                      <a:pt x="5121" y="9067"/>
                    </a:cubicBezTo>
                    <a:cubicBezTo>
                      <a:pt x="4955" y="8881"/>
                      <a:pt x="4814" y="8671"/>
                      <a:pt x="4664" y="8468"/>
                    </a:cubicBezTo>
                    <a:cubicBezTo>
                      <a:pt x="4622" y="8410"/>
                      <a:pt x="4569" y="8345"/>
                      <a:pt x="4653" y="8260"/>
                    </a:cubicBezTo>
                    <a:lnTo>
                      <a:pt x="4653" y="8260"/>
                    </a:lnTo>
                    <a:cubicBezTo>
                      <a:pt x="4911" y="8363"/>
                      <a:pt x="5001" y="8645"/>
                      <a:pt x="5223" y="8795"/>
                    </a:cubicBezTo>
                    <a:cubicBezTo>
                      <a:pt x="5204" y="8759"/>
                      <a:pt x="5187" y="8722"/>
                      <a:pt x="5165" y="8689"/>
                    </a:cubicBezTo>
                    <a:cubicBezTo>
                      <a:pt x="4817" y="8189"/>
                      <a:pt x="4358" y="7853"/>
                      <a:pt x="3762" y="7703"/>
                    </a:cubicBezTo>
                    <a:cubicBezTo>
                      <a:pt x="3538" y="7648"/>
                      <a:pt x="3325" y="7556"/>
                      <a:pt x="3102" y="7499"/>
                    </a:cubicBezTo>
                    <a:cubicBezTo>
                      <a:pt x="3047" y="7486"/>
                      <a:pt x="2990" y="7476"/>
                      <a:pt x="2930" y="7476"/>
                    </a:cubicBezTo>
                    <a:cubicBezTo>
                      <a:pt x="2852" y="7476"/>
                      <a:pt x="2769" y="7493"/>
                      <a:pt x="2683" y="7543"/>
                    </a:cubicBezTo>
                    <a:cubicBezTo>
                      <a:pt x="2732" y="7559"/>
                      <a:pt x="2766" y="7582"/>
                      <a:pt x="2794" y="7582"/>
                    </a:cubicBezTo>
                    <a:cubicBezTo>
                      <a:pt x="2797" y="7582"/>
                      <a:pt x="2799" y="7582"/>
                      <a:pt x="2802" y="7582"/>
                    </a:cubicBezTo>
                    <a:cubicBezTo>
                      <a:pt x="2856" y="7572"/>
                      <a:pt x="2910" y="7568"/>
                      <a:pt x="2963" y="7568"/>
                    </a:cubicBezTo>
                    <a:cubicBezTo>
                      <a:pt x="3155" y="7568"/>
                      <a:pt x="3338" y="7622"/>
                      <a:pt x="3519" y="7685"/>
                    </a:cubicBezTo>
                    <a:cubicBezTo>
                      <a:pt x="3750" y="7768"/>
                      <a:pt x="3975" y="7861"/>
                      <a:pt x="4206" y="7945"/>
                    </a:cubicBezTo>
                    <a:cubicBezTo>
                      <a:pt x="4290" y="7975"/>
                      <a:pt x="4332" y="8027"/>
                      <a:pt x="4365" y="8110"/>
                    </a:cubicBezTo>
                    <a:cubicBezTo>
                      <a:pt x="4610" y="8719"/>
                      <a:pt x="5006" y="9211"/>
                      <a:pt x="5537" y="9592"/>
                    </a:cubicBezTo>
                    <a:cubicBezTo>
                      <a:pt x="5669" y="9687"/>
                      <a:pt x="5807" y="9780"/>
                      <a:pt x="5951" y="9852"/>
                    </a:cubicBezTo>
                    <a:cubicBezTo>
                      <a:pt x="6142" y="9947"/>
                      <a:pt x="6330" y="9995"/>
                      <a:pt x="6514" y="9995"/>
                    </a:cubicBezTo>
                    <a:cubicBezTo>
                      <a:pt x="6755" y="9995"/>
                      <a:pt x="6990" y="9912"/>
                      <a:pt x="7214" y="9744"/>
                    </a:cubicBezTo>
                    <a:cubicBezTo>
                      <a:pt x="7274" y="9699"/>
                      <a:pt x="7310" y="9618"/>
                      <a:pt x="7348" y="9547"/>
                    </a:cubicBezTo>
                    <a:cubicBezTo>
                      <a:pt x="7372" y="9502"/>
                      <a:pt x="7380" y="9448"/>
                      <a:pt x="7399" y="9384"/>
                    </a:cubicBezTo>
                    <a:cubicBezTo>
                      <a:pt x="7483" y="9394"/>
                      <a:pt x="7555" y="9400"/>
                      <a:pt x="7627" y="9412"/>
                    </a:cubicBezTo>
                    <a:cubicBezTo>
                      <a:pt x="7696" y="9423"/>
                      <a:pt x="7759" y="9429"/>
                      <a:pt x="7817" y="9429"/>
                    </a:cubicBezTo>
                    <a:cubicBezTo>
                      <a:pt x="8120" y="9429"/>
                      <a:pt x="8288" y="9277"/>
                      <a:pt x="8386" y="8932"/>
                    </a:cubicBezTo>
                    <a:cubicBezTo>
                      <a:pt x="8429" y="8786"/>
                      <a:pt x="8459" y="8727"/>
                      <a:pt x="8536" y="8727"/>
                    </a:cubicBezTo>
                    <a:cubicBezTo>
                      <a:pt x="8579" y="8727"/>
                      <a:pt x="8636" y="8745"/>
                      <a:pt x="8718" y="8777"/>
                    </a:cubicBezTo>
                    <a:cubicBezTo>
                      <a:pt x="8806" y="8812"/>
                      <a:pt x="8893" y="8852"/>
                      <a:pt x="8980" y="8888"/>
                    </a:cubicBezTo>
                    <a:cubicBezTo>
                      <a:pt x="9045" y="8914"/>
                      <a:pt x="9108" y="8927"/>
                      <a:pt x="9168" y="8927"/>
                    </a:cubicBezTo>
                    <a:cubicBezTo>
                      <a:pt x="9345" y="8927"/>
                      <a:pt x="9492" y="8817"/>
                      <a:pt x="9566" y="8621"/>
                    </a:cubicBezTo>
                    <a:cubicBezTo>
                      <a:pt x="9618" y="8480"/>
                      <a:pt x="9645" y="8320"/>
                      <a:pt x="9785" y="8212"/>
                    </a:cubicBezTo>
                    <a:cubicBezTo>
                      <a:pt x="9872" y="8266"/>
                      <a:pt x="9956" y="8318"/>
                      <a:pt x="10038" y="8369"/>
                    </a:cubicBezTo>
                    <a:cubicBezTo>
                      <a:pt x="10047" y="8363"/>
                      <a:pt x="10055" y="8356"/>
                      <a:pt x="10062" y="8350"/>
                    </a:cubicBezTo>
                    <a:cubicBezTo>
                      <a:pt x="10049" y="8318"/>
                      <a:pt x="10038" y="8282"/>
                      <a:pt x="10017" y="8257"/>
                    </a:cubicBezTo>
                    <a:cubicBezTo>
                      <a:pt x="9864" y="8066"/>
                      <a:pt x="9708" y="7879"/>
                      <a:pt x="9551" y="7691"/>
                    </a:cubicBezTo>
                    <a:cubicBezTo>
                      <a:pt x="9113" y="7167"/>
                      <a:pt x="8959" y="6573"/>
                      <a:pt x="9097" y="5903"/>
                    </a:cubicBezTo>
                    <a:cubicBezTo>
                      <a:pt x="9159" y="5598"/>
                      <a:pt x="9203" y="5289"/>
                      <a:pt x="9264" y="4983"/>
                    </a:cubicBezTo>
                    <a:cubicBezTo>
                      <a:pt x="9329" y="4672"/>
                      <a:pt x="9560" y="4504"/>
                      <a:pt x="9828" y="4386"/>
                    </a:cubicBezTo>
                    <a:cubicBezTo>
                      <a:pt x="9863" y="4370"/>
                      <a:pt x="9897" y="4363"/>
                      <a:pt x="9931" y="4363"/>
                    </a:cubicBezTo>
                    <a:cubicBezTo>
                      <a:pt x="10010" y="4363"/>
                      <a:pt x="10082" y="4406"/>
                      <a:pt x="10127" y="4491"/>
                    </a:cubicBezTo>
                    <a:cubicBezTo>
                      <a:pt x="10400" y="5016"/>
                      <a:pt x="10847" y="5410"/>
                      <a:pt x="11165" y="5901"/>
                    </a:cubicBezTo>
                    <a:cubicBezTo>
                      <a:pt x="11327" y="6152"/>
                      <a:pt x="11504" y="6392"/>
                      <a:pt x="11570" y="6695"/>
                    </a:cubicBezTo>
                    <a:cubicBezTo>
                      <a:pt x="11683" y="7216"/>
                      <a:pt x="11630" y="7696"/>
                      <a:pt x="11297" y="8140"/>
                    </a:cubicBezTo>
                    <a:cubicBezTo>
                      <a:pt x="10668" y="8979"/>
                      <a:pt x="10061" y="9831"/>
                      <a:pt x="9443" y="10674"/>
                    </a:cubicBezTo>
                    <a:cubicBezTo>
                      <a:pt x="9284" y="10892"/>
                      <a:pt x="9085" y="11072"/>
                      <a:pt x="8842" y="11186"/>
                    </a:cubicBezTo>
                    <a:cubicBezTo>
                      <a:pt x="8572" y="11312"/>
                      <a:pt x="8289" y="11411"/>
                      <a:pt x="8011" y="11519"/>
                    </a:cubicBezTo>
                    <a:cubicBezTo>
                      <a:pt x="7981" y="11531"/>
                      <a:pt x="7945" y="11535"/>
                      <a:pt x="7912" y="11540"/>
                    </a:cubicBezTo>
                    <a:cubicBezTo>
                      <a:pt x="7874" y="11543"/>
                      <a:pt x="7830" y="11554"/>
                      <a:pt x="7791" y="11554"/>
                    </a:cubicBezTo>
                    <a:cubicBezTo>
                      <a:pt x="7749" y="11554"/>
                      <a:pt x="7713" y="11542"/>
                      <a:pt x="7692" y="11498"/>
                    </a:cubicBezTo>
                    <a:cubicBezTo>
                      <a:pt x="7665" y="11442"/>
                      <a:pt x="7689" y="11351"/>
                      <a:pt x="7717" y="11288"/>
                    </a:cubicBezTo>
                    <a:cubicBezTo>
                      <a:pt x="7836" y="11025"/>
                      <a:pt x="7945" y="10764"/>
                      <a:pt x="7924" y="10468"/>
                    </a:cubicBezTo>
                    <a:cubicBezTo>
                      <a:pt x="7921" y="10404"/>
                      <a:pt x="7906" y="10341"/>
                      <a:pt x="7899" y="10278"/>
                    </a:cubicBezTo>
                    <a:cubicBezTo>
                      <a:pt x="7884" y="10278"/>
                      <a:pt x="7869" y="10279"/>
                      <a:pt x="7855" y="10279"/>
                    </a:cubicBezTo>
                    <a:cubicBezTo>
                      <a:pt x="7836" y="10393"/>
                      <a:pt x="7824" y="10509"/>
                      <a:pt x="7798" y="10623"/>
                    </a:cubicBezTo>
                    <a:cubicBezTo>
                      <a:pt x="7663" y="11205"/>
                      <a:pt x="7420" y="11727"/>
                      <a:pt x="6943" y="12113"/>
                    </a:cubicBezTo>
                    <a:cubicBezTo>
                      <a:pt x="6859" y="12180"/>
                      <a:pt x="6770" y="12248"/>
                      <a:pt x="6674" y="12297"/>
                    </a:cubicBezTo>
                    <a:cubicBezTo>
                      <a:pt x="6362" y="12461"/>
                      <a:pt x="6043" y="12613"/>
                      <a:pt x="5731" y="12776"/>
                    </a:cubicBezTo>
                    <a:cubicBezTo>
                      <a:pt x="5473" y="12911"/>
                      <a:pt x="5215" y="12977"/>
                      <a:pt x="4955" y="12977"/>
                    </a:cubicBezTo>
                    <a:cubicBezTo>
                      <a:pt x="4718" y="12977"/>
                      <a:pt x="4480" y="12922"/>
                      <a:pt x="4239" y="12814"/>
                    </a:cubicBezTo>
                    <a:cubicBezTo>
                      <a:pt x="3954" y="12685"/>
                      <a:pt x="3669" y="12560"/>
                      <a:pt x="3381" y="12435"/>
                    </a:cubicBezTo>
                    <a:cubicBezTo>
                      <a:pt x="3318" y="12408"/>
                      <a:pt x="3247" y="12398"/>
                      <a:pt x="3181" y="12380"/>
                    </a:cubicBezTo>
                    <a:cubicBezTo>
                      <a:pt x="3172" y="12399"/>
                      <a:pt x="3165" y="12420"/>
                      <a:pt x="3157" y="12440"/>
                    </a:cubicBezTo>
                    <a:cubicBezTo>
                      <a:pt x="3198" y="12472"/>
                      <a:pt x="3234" y="12512"/>
                      <a:pt x="3280" y="12532"/>
                    </a:cubicBezTo>
                    <a:cubicBezTo>
                      <a:pt x="3699" y="12707"/>
                      <a:pt x="4118" y="12886"/>
                      <a:pt x="4541" y="13052"/>
                    </a:cubicBezTo>
                    <a:cubicBezTo>
                      <a:pt x="4686" y="13109"/>
                      <a:pt x="4832" y="13135"/>
                      <a:pt x="4977" y="13135"/>
                    </a:cubicBezTo>
                    <a:cubicBezTo>
                      <a:pt x="5163" y="13135"/>
                      <a:pt x="5348" y="13093"/>
                      <a:pt x="5531" y="13018"/>
                    </a:cubicBezTo>
                    <a:cubicBezTo>
                      <a:pt x="5852" y="12887"/>
                      <a:pt x="6176" y="12766"/>
                      <a:pt x="6466" y="12566"/>
                    </a:cubicBezTo>
                    <a:cubicBezTo>
                      <a:pt x="6548" y="12509"/>
                      <a:pt x="6647" y="12476"/>
                      <a:pt x="6739" y="12431"/>
                    </a:cubicBezTo>
                    <a:cubicBezTo>
                      <a:pt x="6950" y="12329"/>
                      <a:pt x="7142" y="12197"/>
                      <a:pt x="7273" y="12000"/>
                    </a:cubicBezTo>
                    <a:cubicBezTo>
                      <a:pt x="7410" y="11794"/>
                      <a:pt x="7586" y="11679"/>
                      <a:pt x="7833" y="11679"/>
                    </a:cubicBezTo>
                    <a:cubicBezTo>
                      <a:pt x="7838" y="11679"/>
                      <a:pt x="7843" y="11679"/>
                      <a:pt x="7848" y="11679"/>
                    </a:cubicBezTo>
                    <a:cubicBezTo>
                      <a:pt x="7851" y="11679"/>
                      <a:pt x="7855" y="11679"/>
                      <a:pt x="7858" y="11679"/>
                    </a:cubicBezTo>
                    <a:cubicBezTo>
                      <a:pt x="7915" y="11679"/>
                      <a:pt x="7973" y="11668"/>
                      <a:pt x="8053" y="11660"/>
                    </a:cubicBezTo>
                    <a:lnTo>
                      <a:pt x="8053" y="11660"/>
                    </a:lnTo>
                    <a:cubicBezTo>
                      <a:pt x="8053" y="11925"/>
                      <a:pt x="8052" y="12182"/>
                      <a:pt x="8055" y="12440"/>
                    </a:cubicBezTo>
                    <a:cubicBezTo>
                      <a:pt x="8061" y="13243"/>
                      <a:pt x="8065" y="14045"/>
                      <a:pt x="8082" y="14847"/>
                    </a:cubicBezTo>
                    <a:cubicBezTo>
                      <a:pt x="8088" y="15111"/>
                      <a:pt x="8139" y="15373"/>
                      <a:pt x="8158" y="15637"/>
                    </a:cubicBezTo>
                    <a:cubicBezTo>
                      <a:pt x="8184" y="15990"/>
                      <a:pt x="8202" y="16343"/>
                      <a:pt x="8218" y="16695"/>
                    </a:cubicBezTo>
                    <a:cubicBezTo>
                      <a:pt x="8229" y="16886"/>
                      <a:pt x="8229" y="17075"/>
                      <a:pt x="8238" y="17265"/>
                    </a:cubicBezTo>
                    <a:cubicBezTo>
                      <a:pt x="8247" y="17445"/>
                      <a:pt x="8236" y="17465"/>
                      <a:pt x="8059" y="17532"/>
                    </a:cubicBezTo>
                    <a:cubicBezTo>
                      <a:pt x="7639" y="17696"/>
                      <a:pt x="7202" y="17795"/>
                      <a:pt x="6758" y="17869"/>
                    </a:cubicBezTo>
                    <a:cubicBezTo>
                      <a:pt x="6160" y="17969"/>
                      <a:pt x="5559" y="18065"/>
                      <a:pt x="4949" y="18065"/>
                    </a:cubicBezTo>
                    <a:cubicBezTo>
                      <a:pt x="4931" y="18065"/>
                      <a:pt x="4913" y="18065"/>
                      <a:pt x="4895" y="18065"/>
                    </a:cubicBezTo>
                    <a:cubicBezTo>
                      <a:pt x="4607" y="18062"/>
                      <a:pt x="4328" y="18028"/>
                      <a:pt x="4049" y="17956"/>
                    </a:cubicBezTo>
                    <a:cubicBezTo>
                      <a:pt x="3852" y="17906"/>
                      <a:pt x="3648" y="17881"/>
                      <a:pt x="3447" y="17849"/>
                    </a:cubicBezTo>
                    <a:cubicBezTo>
                      <a:pt x="3111" y="17797"/>
                      <a:pt x="2776" y="17738"/>
                      <a:pt x="2472" y="17576"/>
                    </a:cubicBezTo>
                    <a:cubicBezTo>
                      <a:pt x="2286" y="17478"/>
                      <a:pt x="2178" y="17348"/>
                      <a:pt x="2158" y="17118"/>
                    </a:cubicBezTo>
                    <a:cubicBezTo>
                      <a:pt x="2072" y="16163"/>
                      <a:pt x="2012" y="15204"/>
                      <a:pt x="2056" y="14247"/>
                    </a:cubicBezTo>
                    <a:cubicBezTo>
                      <a:pt x="2084" y="13633"/>
                      <a:pt x="2056" y="13024"/>
                      <a:pt x="2027" y="12413"/>
                    </a:cubicBezTo>
                    <a:cubicBezTo>
                      <a:pt x="2009" y="12008"/>
                      <a:pt x="2024" y="11600"/>
                      <a:pt x="2024" y="11160"/>
                    </a:cubicBezTo>
                    <a:lnTo>
                      <a:pt x="2024" y="11160"/>
                    </a:lnTo>
                    <a:cubicBezTo>
                      <a:pt x="2071" y="11210"/>
                      <a:pt x="2105" y="11237"/>
                      <a:pt x="2128" y="11271"/>
                    </a:cubicBezTo>
                    <a:cubicBezTo>
                      <a:pt x="2301" y="11531"/>
                      <a:pt x="2470" y="11793"/>
                      <a:pt x="2646" y="12053"/>
                    </a:cubicBezTo>
                    <a:cubicBezTo>
                      <a:pt x="2697" y="12131"/>
                      <a:pt x="2758" y="12201"/>
                      <a:pt x="2857" y="12263"/>
                    </a:cubicBezTo>
                    <a:cubicBezTo>
                      <a:pt x="2860" y="12224"/>
                      <a:pt x="2875" y="12180"/>
                      <a:pt x="2863" y="12147"/>
                    </a:cubicBezTo>
                    <a:cubicBezTo>
                      <a:pt x="2842" y="12090"/>
                      <a:pt x="2805" y="12041"/>
                      <a:pt x="2772" y="11990"/>
                    </a:cubicBezTo>
                    <a:cubicBezTo>
                      <a:pt x="2470" y="11514"/>
                      <a:pt x="2167" y="11037"/>
                      <a:pt x="1862" y="10563"/>
                    </a:cubicBezTo>
                    <a:cubicBezTo>
                      <a:pt x="1669" y="10260"/>
                      <a:pt x="1448" y="9970"/>
                      <a:pt x="1279" y="9655"/>
                    </a:cubicBezTo>
                    <a:cubicBezTo>
                      <a:pt x="818" y="8795"/>
                      <a:pt x="470" y="7889"/>
                      <a:pt x="195" y="6954"/>
                    </a:cubicBezTo>
                    <a:cubicBezTo>
                      <a:pt x="134" y="6746"/>
                      <a:pt x="162" y="6533"/>
                      <a:pt x="227" y="6332"/>
                    </a:cubicBezTo>
                    <a:cubicBezTo>
                      <a:pt x="299" y="6099"/>
                      <a:pt x="392" y="5873"/>
                      <a:pt x="485" y="5648"/>
                    </a:cubicBezTo>
                    <a:cubicBezTo>
                      <a:pt x="598" y="5370"/>
                      <a:pt x="722" y="5098"/>
                      <a:pt x="836" y="4822"/>
                    </a:cubicBezTo>
                    <a:cubicBezTo>
                      <a:pt x="905" y="4657"/>
                      <a:pt x="1015" y="4536"/>
                      <a:pt x="1175" y="4458"/>
                    </a:cubicBezTo>
                    <a:cubicBezTo>
                      <a:pt x="1346" y="4375"/>
                      <a:pt x="1516" y="4288"/>
                      <a:pt x="1688" y="4209"/>
                    </a:cubicBezTo>
                    <a:cubicBezTo>
                      <a:pt x="1874" y="4122"/>
                      <a:pt x="2014" y="3990"/>
                      <a:pt x="2108" y="3808"/>
                    </a:cubicBezTo>
                    <a:cubicBezTo>
                      <a:pt x="2187" y="3656"/>
                      <a:pt x="2260" y="3503"/>
                      <a:pt x="2332" y="3350"/>
                    </a:cubicBezTo>
                    <a:cubicBezTo>
                      <a:pt x="2392" y="3221"/>
                      <a:pt x="2485" y="3130"/>
                      <a:pt x="2613" y="3067"/>
                    </a:cubicBezTo>
                    <a:cubicBezTo>
                      <a:pt x="2898" y="2929"/>
                      <a:pt x="3196" y="2845"/>
                      <a:pt x="3513" y="2830"/>
                    </a:cubicBezTo>
                    <a:cubicBezTo>
                      <a:pt x="3687" y="2822"/>
                      <a:pt x="3847" y="2777"/>
                      <a:pt x="3989" y="2674"/>
                    </a:cubicBezTo>
                    <a:cubicBezTo>
                      <a:pt x="4017" y="2654"/>
                      <a:pt x="4047" y="2636"/>
                      <a:pt x="4073" y="2615"/>
                    </a:cubicBezTo>
                    <a:cubicBezTo>
                      <a:pt x="4374" y="2373"/>
                      <a:pt x="4691" y="2270"/>
                      <a:pt x="5019" y="2270"/>
                    </a:cubicBezTo>
                    <a:cubicBezTo>
                      <a:pt x="5261" y="2270"/>
                      <a:pt x="5509" y="2327"/>
                      <a:pt x="5762" y="2425"/>
                    </a:cubicBezTo>
                    <a:cubicBezTo>
                      <a:pt x="5809" y="2443"/>
                      <a:pt x="5858" y="2452"/>
                      <a:pt x="5933" y="2470"/>
                    </a:cubicBezTo>
                    <a:cubicBezTo>
                      <a:pt x="5872" y="2291"/>
                      <a:pt x="5720" y="2269"/>
                      <a:pt x="5621" y="2186"/>
                    </a:cubicBezTo>
                    <a:cubicBezTo>
                      <a:pt x="5609" y="2080"/>
                      <a:pt x="5660" y="2005"/>
                      <a:pt x="5734" y="1937"/>
                    </a:cubicBezTo>
                    <a:cubicBezTo>
                      <a:pt x="5956" y="1730"/>
                      <a:pt x="6208" y="1584"/>
                      <a:pt x="6508" y="1509"/>
                    </a:cubicBezTo>
                    <a:cubicBezTo>
                      <a:pt x="7129" y="1353"/>
                      <a:pt x="7759" y="1271"/>
                      <a:pt x="8398" y="1236"/>
                    </a:cubicBezTo>
                    <a:cubicBezTo>
                      <a:pt x="8539" y="1227"/>
                      <a:pt x="8682" y="1202"/>
                      <a:pt x="8821" y="1176"/>
                    </a:cubicBezTo>
                    <a:cubicBezTo>
                      <a:pt x="9630" y="1028"/>
                      <a:pt x="10419" y="800"/>
                      <a:pt x="11207" y="564"/>
                    </a:cubicBezTo>
                    <a:cubicBezTo>
                      <a:pt x="11518" y="470"/>
                      <a:pt x="11821" y="347"/>
                      <a:pt x="12131" y="248"/>
                    </a:cubicBezTo>
                    <a:cubicBezTo>
                      <a:pt x="12305" y="194"/>
                      <a:pt x="12487" y="153"/>
                      <a:pt x="12667" y="126"/>
                    </a:cubicBezTo>
                    <a:cubicBezTo>
                      <a:pt x="12700" y="121"/>
                      <a:pt x="12731" y="119"/>
                      <a:pt x="12761" y="119"/>
                    </a:cubicBezTo>
                    <a:close/>
                    <a:moveTo>
                      <a:pt x="12790" y="0"/>
                    </a:moveTo>
                    <a:cubicBezTo>
                      <a:pt x="12755" y="0"/>
                      <a:pt x="12717" y="3"/>
                      <a:pt x="12678" y="9"/>
                    </a:cubicBezTo>
                    <a:cubicBezTo>
                      <a:pt x="12592" y="22"/>
                      <a:pt x="12503" y="34"/>
                      <a:pt x="12418" y="58"/>
                    </a:cubicBezTo>
                    <a:cubicBezTo>
                      <a:pt x="12130" y="135"/>
                      <a:pt x="11842" y="210"/>
                      <a:pt x="11557" y="297"/>
                    </a:cubicBezTo>
                    <a:cubicBezTo>
                      <a:pt x="11369" y="354"/>
                      <a:pt x="11191" y="447"/>
                      <a:pt x="11002" y="498"/>
                    </a:cubicBezTo>
                    <a:cubicBezTo>
                      <a:pt x="10334" y="677"/>
                      <a:pt x="9665" y="855"/>
                      <a:pt x="8989" y="1011"/>
                    </a:cubicBezTo>
                    <a:cubicBezTo>
                      <a:pt x="8686" y="1082"/>
                      <a:pt x="8374" y="1122"/>
                      <a:pt x="8064" y="1134"/>
                    </a:cubicBezTo>
                    <a:cubicBezTo>
                      <a:pt x="7498" y="1154"/>
                      <a:pt x="6946" y="1244"/>
                      <a:pt x="6397" y="1379"/>
                    </a:cubicBezTo>
                    <a:cubicBezTo>
                      <a:pt x="6025" y="1470"/>
                      <a:pt x="5750" y="1694"/>
                      <a:pt x="5516" y="1966"/>
                    </a:cubicBezTo>
                    <a:cubicBezTo>
                      <a:pt x="5422" y="2073"/>
                      <a:pt x="5331" y="2121"/>
                      <a:pt x="5221" y="2121"/>
                    </a:cubicBezTo>
                    <a:cubicBezTo>
                      <a:pt x="5192" y="2121"/>
                      <a:pt x="5161" y="2118"/>
                      <a:pt x="5129" y="2111"/>
                    </a:cubicBezTo>
                    <a:cubicBezTo>
                      <a:pt x="5075" y="2100"/>
                      <a:pt x="5021" y="2095"/>
                      <a:pt x="4968" y="2095"/>
                    </a:cubicBezTo>
                    <a:cubicBezTo>
                      <a:pt x="4865" y="2095"/>
                      <a:pt x="4764" y="2116"/>
                      <a:pt x="4670" y="2158"/>
                    </a:cubicBezTo>
                    <a:cubicBezTo>
                      <a:pt x="4416" y="2270"/>
                      <a:pt x="4167" y="2396"/>
                      <a:pt x="3926" y="2533"/>
                    </a:cubicBezTo>
                    <a:cubicBezTo>
                      <a:pt x="3762" y="2626"/>
                      <a:pt x="3598" y="2689"/>
                      <a:pt x="3409" y="2692"/>
                    </a:cubicBezTo>
                    <a:cubicBezTo>
                      <a:pt x="3126" y="2693"/>
                      <a:pt x="2862" y="2782"/>
                      <a:pt x="2602" y="2884"/>
                    </a:cubicBezTo>
                    <a:cubicBezTo>
                      <a:pt x="2457" y="2941"/>
                      <a:pt x="2359" y="3047"/>
                      <a:pt x="2289" y="3188"/>
                    </a:cubicBezTo>
                    <a:cubicBezTo>
                      <a:pt x="2193" y="3383"/>
                      <a:pt x="2089" y="3574"/>
                      <a:pt x="1982" y="3765"/>
                    </a:cubicBezTo>
                    <a:cubicBezTo>
                      <a:pt x="1894" y="3924"/>
                      <a:pt x="1766" y="4039"/>
                      <a:pt x="1594" y="4110"/>
                    </a:cubicBezTo>
                    <a:cubicBezTo>
                      <a:pt x="1438" y="4174"/>
                      <a:pt x="1286" y="4252"/>
                      <a:pt x="1133" y="4321"/>
                    </a:cubicBezTo>
                    <a:cubicBezTo>
                      <a:pt x="958" y="4399"/>
                      <a:pt x="833" y="4525"/>
                      <a:pt x="749" y="4698"/>
                    </a:cubicBezTo>
                    <a:cubicBezTo>
                      <a:pt x="493" y="5223"/>
                      <a:pt x="266" y="5760"/>
                      <a:pt x="90" y="6318"/>
                    </a:cubicBezTo>
                    <a:cubicBezTo>
                      <a:pt x="2" y="6603"/>
                      <a:pt x="0" y="6869"/>
                      <a:pt x="95" y="7152"/>
                    </a:cubicBezTo>
                    <a:cubicBezTo>
                      <a:pt x="305" y="7769"/>
                      <a:pt x="539" y="8377"/>
                      <a:pt x="787" y="8979"/>
                    </a:cubicBezTo>
                    <a:cubicBezTo>
                      <a:pt x="1034" y="9579"/>
                      <a:pt x="1384" y="10120"/>
                      <a:pt x="1721" y="10668"/>
                    </a:cubicBezTo>
                    <a:cubicBezTo>
                      <a:pt x="1829" y="10847"/>
                      <a:pt x="1880" y="11015"/>
                      <a:pt x="1882" y="11214"/>
                    </a:cubicBezTo>
                    <a:cubicBezTo>
                      <a:pt x="1888" y="11759"/>
                      <a:pt x="1907" y="12303"/>
                      <a:pt x="1912" y="12847"/>
                    </a:cubicBezTo>
                    <a:cubicBezTo>
                      <a:pt x="1916" y="13505"/>
                      <a:pt x="1910" y="14165"/>
                      <a:pt x="1907" y="14826"/>
                    </a:cubicBezTo>
                    <a:cubicBezTo>
                      <a:pt x="1904" y="15634"/>
                      <a:pt x="1936" y="16442"/>
                      <a:pt x="2026" y="17247"/>
                    </a:cubicBezTo>
                    <a:cubicBezTo>
                      <a:pt x="2041" y="17375"/>
                      <a:pt x="2080" y="17474"/>
                      <a:pt x="2176" y="17543"/>
                    </a:cubicBezTo>
                    <a:cubicBezTo>
                      <a:pt x="2314" y="17639"/>
                      <a:pt x="2454" y="17747"/>
                      <a:pt x="2608" y="17806"/>
                    </a:cubicBezTo>
                    <a:cubicBezTo>
                      <a:pt x="2817" y="17885"/>
                      <a:pt x="3039" y="17933"/>
                      <a:pt x="3258" y="17977"/>
                    </a:cubicBezTo>
                    <a:cubicBezTo>
                      <a:pt x="3763" y="18077"/>
                      <a:pt x="4271" y="18167"/>
                      <a:pt x="4776" y="18260"/>
                    </a:cubicBezTo>
                    <a:lnTo>
                      <a:pt x="5184" y="18260"/>
                    </a:lnTo>
                    <a:cubicBezTo>
                      <a:pt x="5258" y="18244"/>
                      <a:pt x="5328" y="18223"/>
                      <a:pt x="5402" y="18212"/>
                    </a:cubicBezTo>
                    <a:cubicBezTo>
                      <a:pt x="5887" y="18146"/>
                      <a:pt x="6371" y="18086"/>
                      <a:pt x="6854" y="18014"/>
                    </a:cubicBezTo>
                    <a:cubicBezTo>
                      <a:pt x="7292" y="17948"/>
                      <a:pt x="7720" y="17839"/>
                      <a:pt x="8134" y="17679"/>
                    </a:cubicBezTo>
                    <a:cubicBezTo>
                      <a:pt x="8379" y="17586"/>
                      <a:pt x="8383" y="17580"/>
                      <a:pt x="8380" y="17328"/>
                    </a:cubicBezTo>
                    <a:cubicBezTo>
                      <a:pt x="8376" y="17070"/>
                      <a:pt x="8379" y="16812"/>
                      <a:pt x="8370" y="16554"/>
                    </a:cubicBezTo>
                    <a:cubicBezTo>
                      <a:pt x="8358" y="16262"/>
                      <a:pt x="8359" y="15966"/>
                      <a:pt x="8313" y="15679"/>
                    </a:cubicBezTo>
                    <a:cubicBezTo>
                      <a:pt x="8253" y="15301"/>
                      <a:pt x="8226" y="14923"/>
                      <a:pt x="8221" y="14544"/>
                    </a:cubicBezTo>
                    <a:cubicBezTo>
                      <a:pt x="8215" y="13904"/>
                      <a:pt x="8206" y="13265"/>
                      <a:pt x="8200" y="12626"/>
                    </a:cubicBezTo>
                    <a:cubicBezTo>
                      <a:pt x="8197" y="12293"/>
                      <a:pt x="8200" y="11960"/>
                      <a:pt x="8200" y="11624"/>
                    </a:cubicBezTo>
                    <a:cubicBezTo>
                      <a:pt x="8389" y="11538"/>
                      <a:pt x="8587" y="11450"/>
                      <a:pt x="8785" y="11360"/>
                    </a:cubicBezTo>
                    <a:cubicBezTo>
                      <a:pt x="9155" y="11195"/>
                      <a:pt x="9450" y="10949"/>
                      <a:pt x="9653" y="10596"/>
                    </a:cubicBezTo>
                    <a:cubicBezTo>
                      <a:pt x="9677" y="10554"/>
                      <a:pt x="9704" y="10515"/>
                      <a:pt x="9732" y="10477"/>
                    </a:cubicBezTo>
                    <a:cubicBezTo>
                      <a:pt x="10155" y="9912"/>
                      <a:pt x="10581" y="9348"/>
                      <a:pt x="11003" y="8782"/>
                    </a:cubicBezTo>
                    <a:cubicBezTo>
                      <a:pt x="11167" y="8564"/>
                      <a:pt x="11336" y="8351"/>
                      <a:pt x="11482" y="8123"/>
                    </a:cubicBezTo>
                    <a:cubicBezTo>
                      <a:pt x="11593" y="7946"/>
                      <a:pt x="11723" y="7757"/>
                      <a:pt x="11750" y="7559"/>
                    </a:cubicBezTo>
                    <a:cubicBezTo>
                      <a:pt x="11803" y="7190"/>
                      <a:pt x="11767" y="6804"/>
                      <a:pt x="11636" y="6456"/>
                    </a:cubicBezTo>
                    <a:cubicBezTo>
                      <a:pt x="11531" y="6176"/>
                      <a:pt x="11363" y="5904"/>
                      <a:pt x="11171" y="5672"/>
                    </a:cubicBezTo>
                    <a:cubicBezTo>
                      <a:pt x="10829" y="5260"/>
                      <a:pt x="10469" y="4866"/>
                      <a:pt x="10206" y="4395"/>
                    </a:cubicBezTo>
                    <a:cubicBezTo>
                      <a:pt x="10143" y="4282"/>
                      <a:pt x="10046" y="4227"/>
                      <a:pt x="9934" y="4227"/>
                    </a:cubicBezTo>
                    <a:cubicBezTo>
                      <a:pt x="9892" y="4227"/>
                      <a:pt x="9849" y="4234"/>
                      <a:pt x="9804" y="4249"/>
                    </a:cubicBezTo>
                    <a:cubicBezTo>
                      <a:pt x="9759" y="4264"/>
                      <a:pt x="9716" y="4284"/>
                      <a:pt x="9672" y="4302"/>
                    </a:cubicBezTo>
                    <a:cubicBezTo>
                      <a:pt x="9643" y="4314"/>
                      <a:pt x="9616" y="4319"/>
                      <a:pt x="9590" y="4319"/>
                    </a:cubicBezTo>
                    <a:cubicBezTo>
                      <a:pt x="9528" y="4319"/>
                      <a:pt x="9476" y="4286"/>
                      <a:pt x="9446" y="4224"/>
                    </a:cubicBezTo>
                    <a:cubicBezTo>
                      <a:pt x="9354" y="4029"/>
                      <a:pt x="9258" y="3834"/>
                      <a:pt x="9258" y="3607"/>
                    </a:cubicBezTo>
                    <a:cubicBezTo>
                      <a:pt x="9260" y="3496"/>
                      <a:pt x="9297" y="3434"/>
                      <a:pt x="9408" y="3400"/>
                    </a:cubicBezTo>
                    <a:cubicBezTo>
                      <a:pt x="9789" y="3281"/>
                      <a:pt x="10172" y="3164"/>
                      <a:pt x="10548" y="3028"/>
                    </a:cubicBezTo>
                    <a:cubicBezTo>
                      <a:pt x="10784" y="2942"/>
                      <a:pt x="11018" y="2845"/>
                      <a:pt x="11230" y="2713"/>
                    </a:cubicBezTo>
                    <a:cubicBezTo>
                      <a:pt x="11587" y="2491"/>
                      <a:pt x="11929" y="2243"/>
                      <a:pt x="12271" y="1999"/>
                    </a:cubicBezTo>
                    <a:cubicBezTo>
                      <a:pt x="12709" y="1685"/>
                      <a:pt x="13125" y="1349"/>
                      <a:pt x="13267" y="789"/>
                    </a:cubicBezTo>
                    <a:lnTo>
                      <a:pt x="13267" y="381"/>
                    </a:lnTo>
                    <a:cubicBezTo>
                      <a:pt x="13258" y="372"/>
                      <a:pt x="13245" y="363"/>
                      <a:pt x="13242" y="351"/>
                    </a:cubicBezTo>
                    <a:cubicBezTo>
                      <a:pt x="13154" y="113"/>
                      <a:pt x="13010" y="0"/>
                      <a:pt x="127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5" name="Google Shape;265;p29"/>
          <p:cNvGrpSpPr/>
          <p:nvPr/>
        </p:nvGrpSpPr>
        <p:grpSpPr>
          <a:xfrm>
            <a:off x="7549693" y="474902"/>
            <a:ext cx="649289" cy="1228612"/>
            <a:chOff x="3445840" y="2982977"/>
            <a:chExt cx="649289" cy="1228612"/>
          </a:xfrm>
        </p:grpSpPr>
        <p:sp>
          <p:nvSpPr>
            <p:cNvPr id="266" name="Google Shape;266;p29"/>
            <p:cNvSpPr/>
            <p:nvPr/>
          </p:nvSpPr>
          <p:spPr>
            <a:xfrm>
              <a:off x="3445840" y="2982977"/>
              <a:ext cx="649261" cy="1228488"/>
            </a:xfrm>
            <a:custGeom>
              <a:rect b="b" l="l" r="r" t="t"/>
              <a:pathLst>
                <a:path extrusionOk="0" h="19506" w="10309">
                  <a:moveTo>
                    <a:pt x="5329" y="0"/>
                  </a:moveTo>
                  <a:cubicBezTo>
                    <a:pt x="5123" y="0"/>
                    <a:pt x="4902" y="87"/>
                    <a:pt x="4791" y="206"/>
                  </a:cubicBezTo>
                  <a:cubicBezTo>
                    <a:pt x="4527" y="489"/>
                    <a:pt x="4419" y="839"/>
                    <a:pt x="4439" y="1218"/>
                  </a:cubicBezTo>
                  <a:cubicBezTo>
                    <a:pt x="4467" y="1721"/>
                    <a:pt x="4512" y="2222"/>
                    <a:pt x="4556" y="2722"/>
                  </a:cubicBezTo>
                  <a:cubicBezTo>
                    <a:pt x="4584" y="3037"/>
                    <a:pt x="4560" y="3348"/>
                    <a:pt x="4518" y="3658"/>
                  </a:cubicBezTo>
                  <a:cubicBezTo>
                    <a:pt x="4418" y="4393"/>
                    <a:pt x="4379" y="5133"/>
                    <a:pt x="4358" y="5874"/>
                  </a:cubicBezTo>
                  <a:cubicBezTo>
                    <a:pt x="4355" y="5969"/>
                    <a:pt x="4358" y="6062"/>
                    <a:pt x="4358" y="6147"/>
                  </a:cubicBezTo>
                  <a:cubicBezTo>
                    <a:pt x="4268" y="6183"/>
                    <a:pt x="4215" y="6204"/>
                    <a:pt x="4175" y="6204"/>
                  </a:cubicBezTo>
                  <a:cubicBezTo>
                    <a:pt x="4122" y="6204"/>
                    <a:pt x="4095" y="6167"/>
                    <a:pt x="4043" y="6078"/>
                  </a:cubicBezTo>
                  <a:cubicBezTo>
                    <a:pt x="3777" y="5627"/>
                    <a:pt x="3514" y="5174"/>
                    <a:pt x="3259" y="4717"/>
                  </a:cubicBezTo>
                  <a:cubicBezTo>
                    <a:pt x="2926" y="4123"/>
                    <a:pt x="2632" y="3513"/>
                    <a:pt x="2491" y="2837"/>
                  </a:cubicBezTo>
                  <a:cubicBezTo>
                    <a:pt x="2482" y="2798"/>
                    <a:pt x="2466" y="2761"/>
                    <a:pt x="2449" y="2723"/>
                  </a:cubicBezTo>
                  <a:cubicBezTo>
                    <a:pt x="2219" y="2183"/>
                    <a:pt x="1949" y="1666"/>
                    <a:pt x="1594" y="1196"/>
                  </a:cubicBezTo>
                  <a:cubicBezTo>
                    <a:pt x="1480" y="1046"/>
                    <a:pt x="1348" y="905"/>
                    <a:pt x="1202" y="786"/>
                  </a:cubicBezTo>
                  <a:cubicBezTo>
                    <a:pt x="1047" y="661"/>
                    <a:pt x="869" y="608"/>
                    <a:pt x="675" y="608"/>
                  </a:cubicBezTo>
                  <a:cubicBezTo>
                    <a:pt x="621" y="608"/>
                    <a:pt x="565" y="612"/>
                    <a:pt x="509" y="620"/>
                  </a:cubicBezTo>
                  <a:cubicBezTo>
                    <a:pt x="215" y="662"/>
                    <a:pt x="0" y="929"/>
                    <a:pt x="45" y="1317"/>
                  </a:cubicBezTo>
                  <a:cubicBezTo>
                    <a:pt x="78" y="1598"/>
                    <a:pt x="165" y="1874"/>
                    <a:pt x="233" y="2150"/>
                  </a:cubicBezTo>
                  <a:cubicBezTo>
                    <a:pt x="408" y="2870"/>
                    <a:pt x="605" y="3583"/>
                    <a:pt x="845" y="4285"/>
                  </a:cubicBezTo>
                  <a:cubicBezTo>
                    <a:pt x="1045" y="4871"/>
                    <a:pt x="1228" y="5460"/>
                    <a:pt x="1412" y="6051"/>
                  </a:cubicBezTo>
                  <a:cubicBezTo>
                    <a:pt x="1493" y="6311"/>
                    <a:pt x="1559" y="6573"/>
                    <a:pt x="1630" y="6836"/>
                  </a:cubicBezTo>
                  <a:cubicBezTo>
                    <a:pt x="1651" y="6913"/>
                    <a:pt x="1660" y="6992"/>
                    <a:pt x="1675" y="7072"/>
                  </a:cubicBezTo>
                  <a:cubicBezTo>
                    <a:pt x="1546" y="7127"/>
                    <a:pt x="1421" y="7157"/>
                    <a:pt x="1327" y="7226"/>
                  </a:cubicBezTo>
                  <a:cubicBezTo>
                    <a:pt x="976" y="7481"/>
                    <a:pt x="614" y="7720"/>
                    <a:pt x="357" y="8086"/>
                  </a:cubicBezTo>
                  <a:cubicBezTo>
                    <a:pt x="152" y="8380"/>
                    <a:pt x="77" y="8689"/>
                    <a:pt x="156" y="9031"/>
                  </a:cubicBezTo>
                  <a:cubicBezTo>
                    <a:pt x="227" y="9342"/>
                    <a:pt x="315" y="9649"/>
                    <a:pt x="402" y="9955"/>
                  </a:cubicBezTo>
                  <a:cubicBezTo>
                    <a:pt x="486" y="10250"/>
                    <a:pt x="587" y="10539"/>
                    <a:pt x="664" y="10835"/>
                  </a:cubicBezTo>
                  <a:cubicBezTo>
                    <a:pt x="890" y="11709"/>
                    <a:pt x="1048" y="12601"/>
                    <a:pt x="1343" y="13457"/>
                  </a:cubicBezTo>
                  <a:cubicBezTo>
                    <a:pt x="1432" y="13713"/>
                    <a:pt x="1529" y="13951"/>
                    <a:pt x="1751" y="14121"/>
                  </a:cubicBezTo>
                  <a:cubicBezTo>
                    <a:pt x="1799" y="14158"/>
                    <a:pt x="1850" y="14229"/>
                    <a:pt x="1850" y="14284"/>
                  </a:cubicBezTo>
                  <a:cubicBezTo>
                    <a:pt x="1850" y="14556"/>
                    <a:pt x="1834" y="14827"/>
                    <a:pt x="1819" y="15099"/>
                  </a:cubicBezTo>
                  <a:cubicBezTo>
                    <a:pt x="1807" y="15315"/>
                    <a:pt x="1783" y="15531"/>
                    <a:pt x="1777" y="15749"/>
                  </a:cubicBezTo>
                  <a:cubicBezTo>
                    <a:pt x="1757" y="16524"/>
                    <a:pt x="1807" y="17300"/>
                    <a:pt x="1730" y="18074"/>
                  </a:cubicBezTo>
                  <a:cubicBezTo>
                    <a:pt x="1724" y="18142"/>
                    <a:pt x="1730" y="18209"/>
                    <a:pt x="1730" y="18277"/>
                  </a:cubicBezTo>
                  <a:cubicBezTo>
                    <a:pt x="1732" y="18454"/>
                    <a:pt x="1802" y="18593"/>
                    <a:pt x="1951" y="18689"/>
                  </a:cubicBezTo>
                  <a:cubicBezTo>
                    <a:pt x="2104" y="18790"/>
                    <a:pt x="2259" y="18886"/>
                    <a:pt x="2416" y="18981"/>
                  </a:cubicBezTo>
                  <a:cubicBezTo>
                    <a:pt x="3018" y="19336"/>
                    <a:pt x="3688" y="19438"/>
                    <a:pt x="4368" y="19497"/>
                  </a:cubicBezTo>
                  <a:cubicBezTo>
                    <a:pt x="4441" y="19503"/>
                    <a:pt x="4513" y="19506"/>
                    <a:pt x="4585" y="19506"/>
                  </a:cubicBezTo>
                  <a:cubicBezTo>
                    <a:pt x="4991" y="19506"/>
                    <a:pt x="5385" y="19412"/>
                    <a:pt x="5774" y="19296"/>
                  </a:cubicBezTo>
                  <a:cubicBezTo>
                    <a:pt x="6164" y="19179"/>
                    <a:pt x="6505" y="18970"/>
                    <a:pt x="6791" y="18677"/>
                  </a:cubicBezTo>
                  <a:cubicBezTo>
                    <a:pt x="6932" y="18533"/>
                    <a:pt x="7004" y="18371"/>
                    <a:pt x="6997" y="18164"/>
                  </a:cubicBezTo>
                  <a:cubicBezTo>
                    <a:pt x="6982" y="17771"/>
                    <a:pt x="6977" y="17377"/>
                    <a:pt x="6976" y="16982"/>
                  </a:cubicBezTo>
                  <a:cubicBezTo>
                    <a:pt x="6973" y="16250"/>
                    <a:pt x="6974" y="15516"/>
                    <a:pt x="6974" y="14761"/>
                  </a:cubicBezTo>
                  <a:cubicBezTo>
                    <a:pt x="7046" y="14718"/>
                    <a:pt x="7144" y="14655"/>
                    <a:pt x="7244" y="14599"/>
                  </a:cubicBezTo>
                  <a:cubicBezTo>
                    <a:pt x="7527" y="14446"/>
                    <a:pt x="7768" y="14259"/>
                    <a:pt x="7954" y="13984"/>
                  </a:cubicBezTo>
                  <a:cubicBezTo>
                    <a:pt x="8421" y="13297"/>
                    <a:pt x="8709" y="12539"/>
                    <a:pt x="8863" y="11732"/>
                  </a:cubicBezTo>
                  <a:cubicBezTo>
                    <a:pt x="8943" y="11313"/>
                    <a:pt x="8956" y="10881"/>
                    <a:pt x="9072" y="10467"/>
                  </a:cubicBezTo>
                  <a:cubicBezTo>
                    <a:pt x="9165" y="10131"/>
                    <a:pt x="9198" y="9786"/>
                    <a:pt x="9188" y="9436"/>
                  </a:cubicBezTo>
                  <a:cubicBezTo>
                    <a:pt x="9176" y="9015"/>
                    <a:pt x="9162" y="8593"/>
                    <a:pt x="9151" y="8171"/>
                  </a:cubicBezTo>
                  <a:cubicBezTo>
                    <a:pt x="9148" y="8077"/>
                    <a:pt x="9139" y="7981"/>
                    <a:pt x="9156" y="7889"/>
                  </a:cubicBezTo>
                  <a:cubicBezTo>
                    <a:pt x="9234" y="7420"/>
                    <a:pt x="9333" y="6955"/>
                    <a:pt x="9401" y="6483"/>
                  </a:cubicBezTo>
                  <a:cubicBezTo>
                    <a:pt x="9524" y="5615"/>
                    <a:pt x="9695" y="4756"/>
                    <a:pt x="9951" y="3916"/>
                  </a:cubicBezTo>
                  <a:cubicBezTo>
                    <a:pt x="9996" y="3766"/>
                    <a:pt x="10035" y="3613"/>
                    <a:pt x="10055" y="3459"/>
                  </a:cubicBezTo>
                  <a:cubicBezTo>
                    <a:pt x="10136" y="2818"/>
                    <a:pt x="10218" y="2179"/>
                    <a:pt x="10281" y="1535"/>
                  </a:cubicBezTo>
                  <a:cubicBezTo>
                    <a:pt x="10308" y="1253"/>
                    <a:pt x="10299" y="965"/>
                    <a:pt x="10175" y="695"/>
                  </a:cubicBezTo>
                  <a:cubicBezTo>
                    <a:pt x="10058" y="440"/>
                    <a:pt x="9872" y="306"/>
                    <a:pt x="9663" y="306"/>
                  </a:cubicBezTo>
                  <a:cubicBezTo>
                    <a:pt x="9535" y="306"/>
                    <a:pt x="9397" y="356"/>
                    <a:pt x="9261" y="461"/>
                  </a:cubicBezTo>
                  <a:cubicBezTo>
                    <a:pt x="9052" y="621"/>
                    <a:pt x="8878" y="818"/>
                    <a:pt x="8764" y="1050"/>
                  </a:cubicBezTo>
                  <a:cubicBezTo>
                    <a:pt x="8583" y="1421"/>
                    <a:pt x="8374" y="1790"/>
                    <a:pt x="8263" y="2185"/>
                  </a:cubicBezTo>
                  <a:cubicBezTo>
                    <a:pt x="8028" y="3034"/>
                    <a:pt x="7837" y="3897"/>
                    <a:pt x="7648" y="4761"/>
                  </a:cubicBezTo>
                  <a:cubicBezTo>
                    <a:pt x="7513" y="5379"/>
                    <a:pt x="7234" y="5937"/>
                    <a:pt x="6968" y="6501"/>
                  </a:cubicBezTo>
                  <a:cubicBezTo>
                    <a:pt x="6961" y="6519"/>
                    <a:pt x="6943" y="6533"/>
                    <a:pt x="6917" y="6561"/>
                  </a:cubicBezTo>
                  <a:cubicBezTo>
                    <a:pt x="6836" y="6549"/>
                    <a:pt x="6745" y="6536"/>
                    <a:pt x="6650" y="6522"/>
                  </a:cubicBezTo>
                  <a:cubicBezTo>
                    <a:pt x="6638" y="6437"/>
                    <a:pt x="6628" y="6371"/>
                    <a:pt x="6620" y="6305"/>
                  </a:cubicBezTo>
                  <a:cubicBezTo>
                    <a:pt x="6581" y="5912"/>
                    <a:pt x="6544" y="5520"/>
                    <a:pt x="6506" y="5127"/>
                  </a:cubicBezTo>
                  <a:cubicBezTo>
                    <a:pt x="6445" y="4480"/>
                    <a:pt x="6475" y="3837"/>
                    <a:pt x="6568" y="3195"/>
                  </a:cubicBezTo>
                  <a:cubicBezTo>
                    <a:pt x="6616" y="2864"/>
                    <a:pt x="6670" y="2533"/>
                    <a:pt x="6610" y="2201"/>
                  </a:cubicBezTo>
                  <a:cubicBezTo>
                    <a:pt x="6548" y="1867"/>
                    <a:pt x="6467" y="1537"/>
                    <a:pt x="6389" y="1206"/>
                  </a:cubicBezTo>
                  <a:cubicBezTo>
                    <a:pt x="6290" y="776"/>
                    <a:pt x="6118" y="393"/>
                    <a:pt x="5713" y="161"/>
                  </a:cubicBezTo>
                  <a:cubicBezTo>
                    <a:pt x="5707" y="158"/>
                    <a:pt x="5700" y="153"/>
                    <a:pt x="5696" y="147"/>
                  </a:cubicBezTo>
                  <a:cubicBezTo>
                    <a:pt x="5610" y="43"/>
                    <a:pt x="5474" y="0"/>
                    <a:pt x="53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29"/>
            <p:cNvGrpSpPr/>
            <p:nvPr/>
          </p:nvGrpSpPr>
          <p:grpSpPr>
            <a:xfrm>
              <a:off x="3445869" y="2983101"/>
              <a:ext cx="649261" cy="1228488"/>
              <a:chOff x="1816250" y="2590475"/>
              <a:chExt cx="257725" cy="487650"/>
            </a:xfrm>
          </p:grpSpPr>
          <p:sp>
            <p:nvSpPr>
              <p:cNvPr id="268" name="Google Shape;268;p29"/>
              <p:cNvSpPr/>
              <p:nvPr/>
            </p:nvSpPr>
            <p:spPr>
              <a:xfrm>
                <a:off x="1819650" y="2593475"/>
                <a:ext cx="250800" cy="480625"/>
              </a:xfrm>
              <a:custGeom>
                <a:rect b="b" l="l" r="r" t="t"/>
                <a:pathLst>
                  <a:path extrusionOk="0" h="19225" w="10032">
                    <a:moveTo>
                      <a:pt x="5179" y="6404"/>
                    </a:moveTo>
                    <a:lnTo>
                      <a:pt x="5179" y="6404"/>
                    </a:lnTo>
                    <a:cubicBezTo>
                      <a:pt x="4614" y="6541"/>
                      <a:pt x="4046" y="6677"/>
                      <a:pt x="3481" y="6814"/>
                    </a:cubicBezTo>
                    <a:cubicBezTo>
                      <a:pt x="4019" y="6583"/>
                      <a:pt x="4582" y="6419"/>
                      <a:pt x="5179" y="6404"/>
                    </a:cubicBezTo>
                    <a:close/>
                    <a:moveTo>
                      <a:pt x="5429" y="6886"/>
                    </a:moveTo>
                    <a:cubicBezTo>
                      <a:pt x="6247" y="6886"/>
                      <a:pt x="7372" y="7108"/>
                      <a:pt x="7676" y="7409"/>
                    </a:cubicBezTo>
                    <a:cubicBezTo>
                      <a:pt x="7194" y="7183"/>
                      <a:pt x="6687" y="7063"/>
                      <a:pt x="6171" y="6991"/>
                    </a:cubicBezTo>
                    <a:cubicBezTo>
                      <a:pt x="5991" y="6965"/>
                      <a:pt x="5810" y="6955"/>
                      <a:pt x="5630" y="6955"/>
                    </a:cubicBezTo>
                    <a:cubicBezTo>
                      <a:pt x="5294" y="6955"/>
                      <a:pt x="4958" y="6990"/>
                      <a:pt x="4623" y="7028"/>
                    </a:cubicBezTo>
                    <a:cubicBezTo>
                      <a:pt x="4766" y="6929"/>
                      <a:pt x="5068" y="6886"/>
                      <a:pt x="5429" y="6886"/>
                    </a:cubicBezTo>
                    <a:close/>
                    <a:moveTo>
                      <a:pt x="5193" y="0"/>
                    </a:moveTo>
                    <a:cubicBezTo>
                      <a:pt x="5112" y="0"/>
                      <a:pt x="5027" y="20"/>
                      <a:pt x="4933" y="65"/>
                    </a:cubicBezTo>
                    <a:cubicBezTo>
                      <a:pt x="4819" y="120"/>
                      <a:pt x="4714" y="167"/>
                      <a:pt x="4642" y="270"/>
                    </a:cubicBezTo>
                    <a:cubicBezTo>
                      <a:pt x="4453" y="546"/>
                      <a:pt x="4411" y="864"/>
                      <a:pt x="4416" y="1182"/>
                    </a:cubicBezTo>
                    <a:cubicBezTo>
                      <a:pt x="4422" y="1535"/>
                      <a:pt x="4486" y="1885"/>
                      <a:pt x="4503" y="2237"/>
                    </a:cubicBezTo>
                    <a:cubicBezTo>
                      <a:pt x="4519" y="2584"/>
                      <a:pt x="4539" y="2933"/>
                      <a:pt x="4506" y="3276"/>
                    </a:cubicBezTo>
                    <a:cubicBezTo>
                      <a:pt x="4429" y="4066"/>
                      <a:pt x="4338" y="4857"/>
                      <a:pt x="4320" y="5652"/>
                    </a:cubicBezTo>
                    <a:cubicBezTo>
                      <a:pt x="4318" y="5778"/>
                      <a:pt x="4327" y="5906"/>
                      <a:pt x="4332" y="6035"/>
                    </a:cubicBezTo>
                    <a:cubicBezTo>
                      <a:pt x="4434" y="6048"/>
                      <a:pt x="4510" y="6057"/>
                      <a:pt x="4588" y="6068"/>
                    </a:cubicBezTo>
                    <a:cubicBezTo>
                      <a:pt x="4587" y="6075"/>
                      <a:pt x="4585" y="6083"/>
                      <a:pt x="4584" y="6090"/>
                    </a:cubicBezTo>
                    <a:cubicBezTo>
                      <a:pt x="4211" y="6192"/>
                      <a:pt x="3841" y="6293"/>
                      <a:pt x="3470" y="6395"/>
                    </a:cubicBezTo>
                    <a:cubicBezTo>
                      <a:pt x="3466" y="6383"/>
                      <a:pt x="3463" y="6372"/>
                      <a:pt x="3460" y="6362"/>
                    </a:cubicBezTo>
                    <a:cubicBezTo>
                      <a:pt x="3605" y="6296"/>
                      <a:pt x="3751" y="6231"/>
                      <a:pt x="3905" y="6162"/>
                    </a:cubicBezTo>
                    <a:cubicBezTo>
                      <a:pt x="3869" y="6096"/>
                      <a:pt x="3844" y="6050"/>
                      <a:pt x="3818" y="6003"/>
                    </a:cubicBezTo>
                    <a:cubicBezTo>
                      <a:pt x="3502" y="5448"/>
                      <a:pt x="3178" y="4898"/>
                      <a:pt x="2872" y="4338"/>
                    </a:cubicBezTo>
                    <a:cubicBezTo>
                      <a:pt x="2627" y="3889"/>
                      <a:pt x="2433" y="3418"/>
                      <a:pt x="2289" y="2927"/>
                    </a:cubicBezTo>
                    <a:cubicBezTo>
                      <a:pt x="2070" y="2177"/>
                      <a:pt x="1674" y="1523"/>
                      <a:pt x="1188" y="920"/>
                    </a:cubicBezTo>
                    <a:cubicBezTo>
                      <a:pt x="1059" y="758"/>
                      <a:pt x="875" y="662"/>
                      <a:pt x="670" y="614"/>
                    </a:cubicBezTo>
                    <a:cubicBezTo>
                      <a:pt x="606" y="598"/>
                      <a:pt x="545" y="591"/>
                      <a:pt x="488" y="591"/>
                    </a:cubicBezTo>
                    <a:cubicBezTo>
                      <a:pt x="180" y="591"/>
                      <a:pt x="0" y="811"/>
                      <a:pt x="27" y="1169"/>
                    </a:cubicBezTo>
                    <a:cubicBezTo>
                      <a:pt x="57" y="1573"/>
                      <a:pt x="171" y="1957"/>
                      <a:pt x="273" y="2342"/>
                    </a:cubicBezTo>
                    <a:cubicBezTo>
                      <a:pt x="426" y="2920"/>
                      <a:pt x="600" y="3492"/>
                      <a:pt x="792" y="4057"/>
                    </a:cubicBezTo>
                    <a:cubicBezTo>
                      <a:pt x="1106" y="4992"/>
                      <a:pt x="1424" y="5922"/>
                      <a:pt x="1635" y="6887"/>
                    </a:cubicBezTo>
                    <a:cubicBezTo>
                      <a:pt x="1652" y="6961"/>
                      <a:pt x="1689" y="7004"/>
                      <a:pt x="1758" y="7034"/>
                    </a:cubicBezTo>
                    <a:cubicBezTo>
                      <a:pt x="1895" y="7094"/>
                      <a:pt x="2027" y="7165"/>
                      <a:pt x="2165" y="7222"/>
                    </a:cubicBezTo>
                    <a:cubicBezTo>
                      <a:pt x="2487" y="7357"/>
                      <a:pt x="2734" y="7588"/>
                      <a:pt x="2965" y="7840"/>
                    </a:cubicBezTo>
                    <a:cubicBezTo>
                      <a:pt x="3148" y="8041"/>
                      <a:pt x="3338" y="8235"/>
                      <a:pt x="3524" y="8434"/>
                    </a:cubicBezTo>
                    <a:cubicBezTo>
                      <a:pt x="3592" y="8508"/>
                      <a:pt x="3667" y="8551"/>
                      <a:pt x="3770" y="8559"/>
                    </a:cubicBezTo>
                    <a:cubicBezTo>
                      <a:pt x="4258" y="8592"/>
                      <a:pt x="4747" y="8626"/>
                      <a:pt x="5235" y="8665"/>
                    </a:cubicBezTo>
                    <a:cubicBezTo>
                      <a:pt x="5647" y="8700"/>
                      <a:pt x="6066" y="8730"/>
                      <a:pt x="6453" y="8889"/>
                    </a:cubicBezTo>
                    <a:cubicBezTo>
                      <a:pt x="7164" y="9180"/>
                      <a:pt x="7730" y="9657"/>
                      <a:pt x="8159" y="10295"/>
                    </a:cubicBezTo>
                    <a:cubicBezTo>
                      <a:pt x="8171" y="10311"/>
                      <a:pt x="8168" y="10338"/>
                      <a:pt x="8173" y="10361"/>
                    </a:cubicBezTo>
                    <a:cubicBezTo>
                      <a:pt x="8096" y="10322"/>
                      <a:pt x="8051" y="10266"/>
                      <a:pt x="8002" y="10214"/>
                    </a:cubicBezTo>
                    <a:cubicBezTo>
                      <a:pt x="7817" y="10016"/>
                      <a:pt x="7643" y="9804"/>
                      <a:pt x="7442" y="9624"/>
                    </a:cubicBezTo>
                    <a:cubicBezTo>
                      <a:pt x="7008" y="9238"/>
                      <a:pt x="6524" y="8943"/>
                      <a:pt x="5937" y="8856"/>
                    </a:cubicBezTo>
                    <a:cubicBezTo>
                      <a:pt x="5668" y="8815"/>
                      <a:pt x="5398" y="8785"/>
                      <a:pt x="5128" y="8764"/>
                    </a:cubicBezTo>
                    <a:cubicBezTo>
                      <a:pt x="4572" y="8721"/>
                      <a:pt x="4015" y="8691"/>
                      <a:pt x="3460" y="8646"/>
                    </a:cubicBezTo>
                    <a:cubicBezTo>
                      <a:pt x="3155" y="8622"/>
                      <a:pt x="2852" y="8580"/>
                      <a:pt x="2548" y="8551"/>
                    </a:cubicBezTo>
                    <a:cubicBezTo>
                      <a:pt x="2519" y="8548"/>
                      <a:pt x="2493" y="8547"/>
                      <a:pt x="2470" y="8547"/>
                    </a:cubicBezTo>
                    <a:cubicBezTo>
                      <a:pt x="2327" y="8547"/>
                      <a:pt x="2275" y="8603"/>
                      <a:pt x="2222" y="8773"/>
                    </a:cubicBezTo>
                    <a:cubicBezTo>
                      <a:pt x="2142" y="9028"/>
                      <a:pt x="2216" y="9258"/>
                      <a:pt x="2345" y="9474"/>
                    </a:cubicBezTo>
                    <a:cubicBezTo>
                      <a:pt x="2597" y="9900"/>
                      <a:pt x="2981" y="10178"/>
                      <a:pt x="3416" y="10386"/>
                    </a:cubicBezTo>
                    <a:cubicBezTo>
                      <a:pt x="3889" y="10613"/>
                      <a:pt x="4402" y="10694"/>
                      <a:pt x="4918" y="10718"/>
                    </a:cubicBezTo>
                    <a:cubicBezTo>
                      <a:pt x="5454" y="10740"/>
                      <a:pt x="5943" y="10905"/>
                      <a:pt x="6425" y="11118"/>
                    </a:cubicBezTo>
                    <a:cubicBezTo>
                      <a:pt x="6455" y="11132"/>
                      <a:pt x="6479" y="11159"/>
                      <a:pt x="6506" y="11180"/>
                    </a:cubicBezTo>
                    <a:cubicBezTo>
                      <a:pt x="6501" y="11190"/>
                      <a:pt x="6497" y="11199"/>
                      <a:pt x="6492" y="11208"/>
                    </a:cubicBezTo>
                    <a:cubicBezTo>
                      <a:pt x="6336" y="11153"/>
                      <a:pt x="6182" y="11097"/>
                      <a:pt x="6027" y="11042"/>
                    </a:cubicBezTo>
                    <a:lnTo>
                      <a:pt x="6027" y="11042"/>
                    </a:lnTo>
                    <a:cubicBezTo>
                      <a:pt x="6201" y="11240"/>
                      <a:pt x="6398" y="11405"/>
                      <a:pt x="6570" y="11591"/>
                    </a:cubicBezTo>
                    <a:cubicBezTo>
                      <a:pt x="6812" y="11852"/>
                      <a:pt x="6957" y="12115"/>
                      <a:pt x="6950" y="12241"/>
                    </a:cubicBezTo>
                    <a:cubicBezTo>
                      <a:pt x="6908" y="12188"/>
                      <a:pt x="6873" y="12148"/>
                      <a:pt x="6843" y="12106"/>
                    </a:cubicBezTo>
                    <a:cubicBezTo>
                      <a:pt x="6660" y="11851"/>
                      <a:pt x="6477" y="11595"/>
                      <a:pt x="6236" y="11393"/>
                    </a:cubicBezTo>
                    <a:cubicBezTo>
                      <a:pt x="5976" y="11172"/>
                      <a:pt x="5712" y="10946"/>
                      <a:pt x="5370" y="10875"/>
                    </a:cubicBezTo>
                    <a:cubicBezTo>
                      <a:pt x="5106" y="10820"/>
                      <a:pt x="4831" y="10814"/>
                      <a:pt x="4561" y="10785"/>
                    </a:cubicBezTo>
                    <a:cubicBezTo>
                      <a:pt x="4554" y="10785"/>
                      <a:pt x="4547" y="10784"/>
                      <a:pt x="4540" y="10784"/>
                    </a:cubicBezTo>
                    <a:cubicBezTo>
                      <a:pt x="4475" y="10784"/>
                      <a:pt x="4431" y="10816"/>
                      <a:pt x="4395" y="10875"/>
                    </a:cubicBezTo>
                    <a:cubicBezTo>
                      <a:pt x="4276" y="11064"/>
                      <a:pt x="4107" y="11129"/>
                      <a:pt x="3908" y="11129"/>
                    </a:cubicBezTo>
                    <a:cubicBezTo>
                      <a:pt x="3871" y="11129"/>
                      <a:pt x="3832" y="11127"/>
                      <a:pt x="3793" y="11123"/>
                    </a:cubicBezTo>
                    <a:cubicBezTo>
                      <a:pt x="3478" y="11087"/>
                      <a:pt x="3209" y="10941"/>
                      <a:pt x="2957" y="10764"/>
                    </a:cubicBezTo>
                    <a:cubicBezTo>
                      <a:pt x="2495" y="10437"/>
                      <a:pt x="2081" y="10055"/>
                      <a:pt x="1718" y="9618"/>
                    </a:cubicBezTo>
                    <a:cubicBezTo>
                      <a:pt x="1496" y="9351"/>
                      <a:pt x="1229" y="9150"/>
                      <a:pt x="896" y="9039"/>
                    </a:cubicBezTo>
                    <a:cubicBezTo>
                      <a:pt x="855" y="9027"/>
                      <a:pt x="816" y="9006"/>
                      <a:pt x="777" y="8989"/>
                    </a:cubicBezTo>
                    <a:cubicBezTo>
                      <a:pt x="814" y="8969"/>
                      <a:pt x="849" y="8961"/>
                      <a:pt x="882" y="8961"/>
                    </a:cubicBezTo>
                    <a:cubicBezTo>
                      <a:pt x="980" y="8961"/>
                      <a:pt x="1070" y="9027"/>
                      <a:pt x="1184" y="9048"/>
                    </a:cubicBezTo>
                    <a:cubicBezTo>
                      <a:pt x="1079" y="8874"/>
                      <a:pt x="893" y="8803"/>
                      <a:pt x="840" y="8625"/>
                    </a:cubicBezTo>
                    <a:lnTo>
                      <a:pt x="840" y="8625"/>
                    </a:lnTo>
                    <a:cubicBezTo>
                      <a:pt x="905" y="8652"/>
                      <a:pt x="960" y="8686"/>
                      <a:pt x="1004" y="8733"/>
                    </a:cubicBezTo>
                    <a:cubicBezTo>
                      <a:pt x="1347" y="9091"/>
                      <a:pt x="1692" y="9448"/>
                      <a:pt x="2030" y="9811"/>
                    </a:cubicBezTo>
                    <a:cubicBezTo>
                      <a:pt x="2406" y="10220"/>
                      <a:pt x="2821" y="10578"/>
                      <a:pt x="3308" y="10848"/>
                    </a:cubicBezTo>
                    <a:cubicBezTo>
                      <a:pt x="3489" y="10948"/>
                      <a:pt x="3678" y="11010"/>
                      <a:pt x="3882" y="11010"/>
                    </a:cubicBezTo>
                    <a:cubicBezTo>
                      <a:pt x="3912" y="11010"/>
                      <a:pt x="3941" y="11008"/>
                      <a:pt x="3971" y="11006"/>
                    </a:cubicBezTo>
                    <a:cubicBezTo>
                      <a:pt x="4117" y="10994"/>
                      <a:pt x="4231" y="10938"/>
                      <a:pt x="4282" y="10791"/>
                    </a:cubicBezTo>
                    <a:cubicBezTo>
                      <a:pt x="4267" y="10779"/>
                      <a:pt x="4258" y="10767"/>
                      <a:pt x="4246" y="10764"/>
                    </a:cubicBezTo>
                    <a:cubicBezTo>
                      <a:pt x="4187" y="10749"/>
                      <a:pt x="4127" y="10737"/>
                      <a:pt x="4069" y="10722"/>
                    </a:cubicBezTo>
                    <a:cubicBezTo>
                      <a:pt x="3484" y="10577"/>
                      <a:pt x="2957" y="10323"/>
                      <a:pt x="2528" y="9891"/>
                    </a:cubicBezTo>
                    <a:cubicBezTo>
                      <a:pt x="2357" y="9720"/>
                      <a:pt x="2231" y="9520"/>
                      <a:pt x="2147" y="9294"/>
                    </a:cubicBezTo>
                    <a:cubicBezTo>
                      <a:pt x="2075" y="9096"/>
                      <a:pt x="2063" y="8898"/>
                      <a:pt x="2139" y="8697"/>
                    </a:cubicBezTo>
                    <a:cubicBezTo>
                      <a:pt x="2209" y="8517"/>
                      <a:pt x="2308" y="8436"/>
                      <a:pt x="2479" y="8436"/>
                    </a:cubicBezTo>
                    <a:cubicBezTo>
                      <a:pt x="2501" y="8436"/>
                      <a:pt x="2523" y="8438"/>
                      <a:pt x="2548" y="8440"/>
                    </a:cubicBezTo>
                    <a:cubicBezTo>
                      <a:pt x="2594" y="8445"/>
                      <a:pt x="2641" y="8457"/>
                      <a:pt x="2687" y="8461"/>
                    </a:cubicBezTo>
                    <a:cubicBezTo>
                      <a:pt x="2926" y="8488"/>
                      <a:pt x="3166" y="8514"/>
                      <a:pt x="3455" y="8544"/>
                    </a:cubicBezTo>
                    <a:cubicBezTo>
                      <a:pt x="3373" y="8445"/>
                      <a:pt x="3329" y="8388"/>
                      <a:pt x="3280" y="8334"/>
                    </a:cubicBezTo>
                    <a:cubicBezTo>
                      <a:pt x="3170" y="8213"/>
                      <a:pt x="3049" y="8102"/>
                      <a:pt x="2950" y="7973"/>
                    </a:cubicBezTo>
                    <a:cubicBezTo>
                      <a:pt x="2638" y="7571"/>
                      <a:pt x="2214" y="7336"/>
                      <a:pt x="1752" y="7157"/>
                    </a:cubicBezTo>
                    <a:cubicBezTo>
                      <a:pt x="1675" y="7128"/>
                      <a:pt x="1600" y="7111"/>
                      <a:pt x="1526" y="7111"/>
                    </a:cubicBezTo>
                    <a:cubicBezTo>
                      <a:pt x="1424" y="7111"/>
                      <a:pt x="1325" y="7143"/>
                      <a:pt x="1232" y="7216"/>
                    </a:cubicBezTo>
                    <a:cubicBezTo>
                      <a:pt x="965" y="7424"/>
                      <a:pt x="687" y="7624"/>
                      <a:pt x="435" y="7849"/>
                    </a:cubicBezTo>
                    <a:cubicBezTo>
                      <a:pt x="177" y="8083"/>
                      <a:pt x="25" y="8391"/>
                      <a:pt x="94" y="8745"/>
                    </a:cubicBezTo>
                    <a:cubicBezTo>
                      <a:pt x="177" y="9163"/>
                      <a:pt x="294" y="9576"/>
                      <a:pt x="406" y="9989"/>
                    </a:cubicBezTo>
                    <a:cubicBezTo>
                      <a:pt x="499" y="10328"/>
                      <a:pt x="618" y="10662"/>
                      <a:pt x="706" y="11003"/>
                    </a:cubicBezTo>
                    <a:cubicBezTo>
                      <a:pt x="846" y="11541"/>
                      <a:pt x="969" y="12085"/>
                      <a:pt x="1101" y="12626"/>
                    </a:cubicBezTo>
                    <a:cubicBezTo>
                      <a:pt x="1175" y="12923"/>
                      <a:pt x="1263" y="13214"/>
                      <a:pt x="1407" y="13488"/>
                    </a:cubicBezTo>
                    <a:cubicBezTo>
                      <a:pt x="1518" y="13701"/>
                      <a:pt x="1644" y="13911"/>
                      <a:pt x="1839" y="14044"/>
                    </a:cubicBezTo>
                    <a:cubicBezTo>
                      <a:pt x="2102" y="14223"/>
                      <a:pt x="2387" y="14371"/>
                      <a:pt x="2674" y="14508"/>
                    </a:cubicBezTo>
                    <a:cubicBezTo>
                      <a:pt x="2900" y="14616"/>
                      <a:pt x="3143" y="14686"/>
                      <a:pt x="3377" y="14776"/>
                    </a:cubicBezTo>
                    <a:cubicBezTo>
                      <a:pt x="3421" y="14793"/>
                      <a:pt x="3460" y="14821"/>
                      <a:pt x="3502" y="14844"/>
                    </a:cubicBezTo>
                    <a:cubicBezTo>
                      <a:pt x="3496" y="14860"/>
                      <a:pt x="3490" y="14877"/>
                      <a:pt x="3484" y="14893"/>
                    </a:cubicBezTo>
                    <a:cubicBezTo>
                      <a:pt x="3428" y="14884"/>
                      <a:pt x="3368" y="14887"/>
                      <a:pt x="3317" y="14865"/>
                    </a:cubicBezTo>
                    <a:cubicBezTo>
                      <a:pt x="2890" y="14676"/>
                      <a:pt x="2463" y="14484"/>
                      <a:pt x="2036" y="14290"/>
                    </a:cubicBezTo>
                    <a:cubicBezTo>
                      <a:pt x="1979" y="14265"/>
                      <a:pt x="1922" y="14236"/>
                      <a:pt x="1827" y="14191"/>
                    </a:cubicBezTo>
                    <a:lnTo>
                      <a:pt x="1827" y="14191"/>
                    </a:lnTo>
                    <a:cubicBezTo>
                      <a:pt x="1827" y="14476"/>
                      <a:pt x="1832" y="14721"/>
                      <a:pt x="1826" y="14964"/>
                    </a:cubicBezTo>
                    <a:cubicBezTo>
                      <a:pt x="1817" y="15276"/>
                      <a:pt x="1790" y="15588"/>
                      <a:pt x="1784" y="15900"/>
                    </a:cubicBezTo>
                    <a:cubicBezTo>
                      <a:pt x="1769" y="16526"/>
                      <a:pt x="1763" y="17152"/>
                      <a:pt x="1752" y="17776"/>
                    </a:cubicBezTo>
                    <a:cubicBezTo>
                      <a:pt x="1751" y="17905"/>
                      <a:pt x="1749" y="18035"/>
                      <a:pt x="1740" y="18163"/>
                    </a:cubicBezTo>
                    <a:cubicBezTo>
                      <a:pt x="1730" y="18287"/>
                      <a:pt x="1788" y="18370"/>
                      <a:pt x="1883" y="18436"/>
                    </a:cubicBezTo>
                    <a:cubicBezTo>
                      <a:pt x="2277" y="18707"/>
                      <a:pt x="2692" y="18939"/>
                      <a:pt x="3166" y="19036"/>
                    </a:cubicBezTo>
                    <a:cubicBezTo>
                      <a:pt x="3491" y="19102"/>
                      <a:pt x="3818" y="19171"/>
                      <a:pt x="4148" y="19209"/>
                    </a:cubicBezTo>
                    <a:cubicBezTo>
                      <a:pt x="4242" y="19220"/>
                      <a:pt x="4335" y="19225"/>
                      <a:pt x="4428" y="19225"/>
                    </a:cubicBezTo>
                    <a:cubicBezTo>
                      <a:pt x="4818" y="19225"/>
                      <a:pt x="5199" y="19135"/>
                      <a:pt x="5575" y="19023"/>
                    </a:cubicBezTo>
                    <a:cubicBezTo>
                      <a:pt x="5958" y="18907"/>
                      <a:pt x="6296" y="18704"/>
                      <a:pt x="6569" y="18406"/>
                    </a:cubicBezTo>
                    <a:cubicBezTo>
                      <a:pt x="6650" y="18319"/>
                      <a:pt x="6699" y="18224"/>
                      <a:pt x="6696" y="18097"/>
                    </a:cubicBezTo>
                    <a:cubicBezTo>
                      <a:pt x="6690" y="17791"/>
                      <a:pt x="6698" y="17485"/>
                      <a:pt x="6701" y="17179"/>
                    </a:cubicBezTo>
                    <a:cubicBezTo>
                      <a:pt x="6704" y="16560"/>
                      <a:pt x="6708" y="15941"/>
                      <a:pt x="6710" y="15323"/>
                    </a:cubicBezTo>
                    <a:cubicBezTo>
                      <a:pt x="6711" y="15135"/>
                      <a:pt x="6702" y="14947"/>
                      <a:pt x="6698" y="14727"/>
                    </a:cubicBezTo>
                    <a:cubicBezTo>
                      <a:pt x="6579" y="14787"/>
                      <a:pt x="6497" y="14829"/>
                      <a:pt x="6405" y="14875"/>
                    </a:cubicBezTo>
                    <a:cubicBezTo>
                      <a:pt x="6345" y="14818"/>
                      <a:pt x="6347" y="14769"/>
                      <a:pt x="6405" y="14733"/>
                    </a:cubicBezTo>
                    <a:cubicBezTo>
                      <a:pt x="6464" y="14697"/>
                      <a:pt x="6525" y="14668"/>
                      <a:pt x="6587" y="14641"/>
                    </a:cubicBezTo>
                    <a:cubicBezTo>
                      <a:pt x="7343" y="14311"/>
                      <a:pt x="7855" y="13749"/>
                      <a:pt x="8168" y="12992"/>
                    </a:cubicBezTo>
                    <a:cubicBezTo>
                      <a:pt x="8332" y="12595"/>
                      <a:pt x="8483" y="12196"/>
                      <a:pt x="8569" y="11774"/>
                    </a:cubicBezTo>
                    <a:cubicBezTo>
                      <a:pt x="8636" y="11448"/>
                      <a:pt x="8672" y="11118"/>
                      <a:pt x="8732" y="10791"/>
                    </a:cubicBezTo>
                    <a:cubicBezTo>
                      <a:pt x="8779" y="10538"/>
                      <a:pt x="8851" y="10289"/>
                      <a:pt x="8894" y="10034"/>
                    </a:cubicBezTo>
                    <a:cubicBezTo>
                      <a:pt x="8972" y="9562"/>
                      <a:pt x="8942" y="9085"/>
                      <a:pt x="8927" y="8610"/>
                    </a:cubicBezTo>
                    <a:cubicBezTo>
                      <a:pt x="8915" y="8239"/>
                      <a:pt x="8842" y="7865"/>
                      <a:pt x="8974" y="7501"/>
                    </a:cubicBezTo>
                    <a:cubicBezTo>
                      <a:pt x="8978" y="7487"/>
                      <a:pt x="8977" y="7474"/>
                      <a:pt x="8980" y="7460"/>
                    </a:cubicBezTo>
                    <a:cubicBezTo>
                      <a:pt x="9077" y="6844"/>
                      <a:pt x="9164" y="6224"/>
                      <a:pt x="9274" y="5610"/>
                    </a:cubicBezTo>
                    <a:cubicBezTo>
                      <a:pt x="9373" y="5049"/>
                      <a:pt x="9489" y="4489"/>
                      <a:pt x="9661" y="3945"/>
                    </a:cubicBezTo>
                    <a:cubicBezTo>
                      <a:pt x="9859" y="3319"/>
                      <a:pt x="9937" y="2671"/>
                      <a:pt x="9990" y="2020"/>
                    </a:cubicBezTo>
                    <a:cubicBezTo>
                      <a:pt x="10018" y="1661"/>
                      <a:pt x="10032" y="1301"/>
                      <a:pt x="10026" y="942"/>
                    </a:cubicBezTo>
                    <a:cubicBezTo>
                      <a:pt x="10023" y="800"/>
                      <a:pt x="9966" y="645"/>
                      <a:pt x="9894" y="522"/>
                    </a:cubicBezTo>
                    <a:cubicBezTo>
                      <a:pt x="9802" y="366"/>
                      <a:pt x="9677" y="289"/>
                      <a:pt x="9537" y="289"/>
                    </a:cubicBezTo>
                    <a:cubicBezTo>
                      <a:pt x="9450" y="289"/>
                      <a:pt x="9358" y="318"/>
                      <a:pt x="9263" y="375"/>
                    </a:cubicBezTo>
                    <a:cubicBezTo>
                      <a:pt x="9094" y="479"/>
                      <a:pt x="8953" y="615"/>
                      <a:pt x="8843" y="783"/>
                    </a:cubicBezTo>
                    <a:cubicBezTo>
                      <a:pt x="8452" y="1376"/>
                      <a:pt x="8195" y="2023"/>
                      <a:pt x="8039" y="2711"/>
                    </a:cubicBezTo>
                    <a:cubicBezTo>
                      <a:pt x="7924" y="3222"/>
                      <a:pt x="7823" y="3735"/>
                      <a:pt x="7707" y="4245"/>
                    </a:cubicBezTo>
                    <a:cubicBezTo>
                      <a:pt x="7622" y="4621"/>
                      <a:pt x="7560" y="5006"/>
                      <a:pt x="7400" y="5361"/>
                    </a:cubicBezTo>
                    <a:cubicBezTo>
                      <a:pt x="7251" y="5690"/>
                      <a:pt x="7103" y="6018"/>
                      <a:pt x="6956" y="6347"/>
                    </a:cubicBezTo>
                    <a:cubicBezTo>
                      <a:pt x="6935" y="6393"/>
                      <a:pt x="6920" y="6444"/>
                      <a:pt x="6900" y="6500"/>
                    </a:cubicBezTo>
                    <a:cubicBezTo>
                      <a:pt x="7073" y="6604"/>
                      <a:pt x="7277" y="6616"/>
                      <a:pt x="7436" y="6742"/>
                    </a:cubicBezTo>
                    <a:cubicBezTo>
                      <a:pt x="7181" y="6682"/>
                      <a:pt x="6939" y="6622"/>
                      <a:pt x="6696" y="6571"/>
                    </a:cubicBezTo>
                    <a:cubicBezTo>
                      <a:pt x="6557" y="6542"/>
                      <a:pt x="6414" y="6532"/>
                      <a:pt x="6273" y="6512"/>
                    </a:cubicBezTo>
                    <a:cubicBezTo>
                      <a:pt x="6266" y="6511"/>
                      <a:pt x="6261" y="6494"/>
                      <a:pt x="6251" y="6475"/>
                    </a:cubicBezTo>
                    <a:cubicBezTo>
                      <a:pt x="6306" y="6455"/>
                      <a:pt x="6360" y="6435"/>
                      <a:pt x="6419" y="6414"/>
                    </a:cubicBezTo>
                    <a:cubicBezTo>
                      <a:pt x="6410" y="6290"/>
                      <a:pt x="6404" y="6174"/>
                      <a:pt x="6393" y="6060"/>
                    </a:cubicBezTo>
                    <a:cubicBezTo>
                      <a:pt x="6345" y="5616"/>
                      <a:pt x="6273" y="5172"/>
                      <a:pt x="6252" y="4725"/>
                    </a:cubicBezTo>
                    <a:cubicBezTo>
                      <a:pt x="6224" y="4066"/>
                      <a:pt x="6267" y="3408"/>
                      <a:pt x="6378" y="2755"/>
                    </a:cubicBezTo>
                    <a:cubicBezTo>
                      <a:pt x="6408" y="2582"/>
                      <a:pt x="6420" y="2398"/>
                      <a:pt x="6390" y="2227"/>
                    </a:cubicBezTo>
                    <a:cubicBezTo>
                      <a:pt x="6312" y="1787"/>
                      <a:pt x="6216" y="1349"/>
                      <a:pt x="6108" y="914"/>
                    </a:cubicBezTo>
                    <a:cubicBezTo>
                      <a:pt x="6036" y="624"/>
                      <a:pt x="5869" y="390"/>
                      <a:pt x="5632" y="195"/>
                    </a:cubicBezTo>
                    <a:cubicBezTo>
                      <a:pt x="5489" y="76"/>
                      <a:pt x="5350" y="0"/>
                      <a:pt x="5193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1816250" y="2590475"/>
                <a:ext cx="257725" cy="487650"/>
              </a:xfrm>
              <a:custGeom>
                <a:rect b="b" l="l" r="r" t="t"/>
                <a:pathLst>
                  <a:path extrusionOk="0" h="19506" w="10309">
                    <a:moveTo>
                      <a:pt x="5330" y="121"/>
                    </a:moveTo>
                    <a:cubicBezTo>
                      <a:pt x="5487" y="121"/>
                      <a:pt x="5625" y="197"/>
                      <a:pt x="5768" y="315"/>
                    </a:cubicBezTo>
                    <a:cubicBezTo>
                      <a:pt x="6004" y="510"/>
                      <a:pt x="6171" y="744"/>
                      <a:pt x="6243" y="1034"/>
                    </a:cubicBezTo>
                    <a:cubicBezTo>
                      <a:pt x="6352" y="1469"/>
                      <a:pt x="6448" y="1907"/>
                      <a:pt x="6526" y="2347"/>
                    </a:cubicBezTo>
                    <a:cubicBezTo>
                      <a:pt x="6556" y="2518"/>
                      <a:pt x="6543" y="2702"/>
                      <a:pt x="6514" y="2875"/>
                    </a:cubicBezTo>
                    <a:cubicBezTo>
                      <a:pt x="6403" y="3528"/>
                      <a:pt x="6360" y="4186"/>
                      <a:pt x="6388" y="4845"/>
                    </a:cubicBezTo>
                    <a:cubicBezTo>
                      <a:pt x="6408" y="5292"/>
                      <a:pt x="6481" y="5736"/>
                      <a:pt x="6528" y="6180"/>
                    </a:cubicBezTo>
                    <a:cubicBezTo>
                      <a:pt x="6540" y="6294"/>
                      <a:pt x="6546" y="6410"/>
                      <a:pt x="6555" y="6534"/>
                    </a:cubicBezTo>
                    <a:cubicBezTo>
                      <a:pt x="6496" y="6555"/>
                      <a:pt x="6442" y="6575"/>
                      <a:pt x="6387" y="6595"/>
                    </a:cubicBezTo>
                    <a:cubicBezTo>
                      <a:pt x="6397" y="6613"/>
                      <a:pt x="6402" y="6631"/>
                      <a:pt x="6409" y="6632"/>
                    </a:cubicBezTo>
                    <a:cubicBezTo>
                      <a:pt x="6550" y="6652"/>
                      <a:pt x="6693" y="6662"/>
                      <a:pt x="6832" y="6691"/>
                    </a:cubicBezTo>
                    <a:cubicBezTo>
                      <a:pt x="7075" y="6742"/>
                      <a:pt x="7315" y="6802"/>
                      <a:pt x="7572" y="6862"/>
                    </a:cubicBezTo>
                    <a:cubicBezTo>
                      <a:pt x="7411" y="6736"/>
                      <a:pt x="7209" y="6724"/>
                      <a:pt x="7036" y="6620"/>
                    </a:cubicBezTo>
                    <a:cubicBezTo>
                      <a:pt x="7056" y="6564"/>
                      <a:pt x="7069" y="6513"/>
                      <a:pt x="7092" y="6467"/>
                    </a:cubicBezTo>
                    <a:cubicBezTo>
                      <a:pt x="7239" y="6138"/>
                      <a:pt x="7387" y="5810"/>
                      <a:pt x="7534" y="5481"/>
                    </a:cubicBezTo>
                    <a:cubicBezTo>
                      <a:pt x="7696" y="5126"/>
                      <a:pt x="7758" y="4741"/>
                      <a:pt x="7843" y="4365"/>
                    </a:cubicBezTo>
                    <a:cubicBezTo>
                      <a:pt x="7958" y="3855"/>
                      <a:pt x="8060" y="3342"/>
                      <a:pt x="8175" y="2831"/>
                    </a:cubicBezTo>
                    <a:cubicBezTo>
                      <a:pt x="8331" y="2143"/>
                      <a:pt x="8588" y="1496"/>
                      <a:pt x="8978" y="903"/>
                    </a:cubicBezTo>
                    <a:cubicBezTo>
                      <a:pt x="9089" y="735"/>
                      <a:pt x="9228" y="599"/>
                      <a:pt x="9399" y="495"/>
                    </a:cubicBezTo>
                    <a:cubicBezTo>
                      <a:pt x="9494" y="438"/>
                      <a:pt x="9586" y="409"/>
                      <a:pt x="9673" y="409"/>
                    </a:cubicBezTo>
                    <a:cubicBezTo>
                      <a:pt x="9813" y="409"/>
                      <a:pt x="9937" y="486"/>
                      <a:pt x="10028" y="642"/>
                    </a:cubicBezTo>
                    <a:cubicBezTo>
                      <a:pt x="10102" y="765"/>
                      <a:pt x="10157" y="920"/>
                      <a:pt x="10160" y="1062"/>
                    </a:cubicBezTo>
                    <a:cubicBezTo>
                      <a:pt x="10168" y="1421"/>
                      <a:pt x="10153" y="1781"/>
                      <a:pt x="10124" y="2140"/>
                    </a:cubicBezTo>
                    <a:cubicBezTo>
                      <a:pt x="10073" y="2791"/>
                      <a:pt x="9995" y="3441"/>
                      <a:pt x="9797" y="4065"/>
                    </a:cubicBezTo>
                    <a:cubicBezTo>
                      <a:pt x="9625" y="4611"/>
                      <a:pt x="9509" y="5169"/>
                      <a:pt x="9408" y="5730"/>
                    </a:cubicBezTo>
                    <a:cubicBezTo>
                      <a:pt x="9300" y="6344"/>
                      <a:pt x="9212" y="6964"/>
                      <a:pt x="9116" y="7580"/>
                    </a:cubicBezTo>
                    <a:cubicBezTo>
                      <a:pt x="9113" y="7594"/>
                      <a:pt x="9114" y="7607"/>
                      <a:pt x="9110" y="7621"/>
                    </a:cubicBezTo>
                    <a:cubicBezTo>
                      <a:pt x="8978" y="7985"/>
                      <a:pt x="9051" y="8359"/>
                      <a:pt x="9062" y="8730"/>
                    </a:cubicBezTo>
                    <a:cubicBezTo>
                      <a:pt x="9078" y="9205"/>
                      <a:pt x="9108" y="9682"/>
                      <a:pt x="9029" y="10154"/>
                    </a:cubicBezTo>
                    <a:cubicBezTo>
                      <a:pt x="8987" y="10409"/>
                      <a:pt x="8915" y="10658"/>
                      <a:pt x="8868" y="10911"/>
                    </a:cubicBezTo>
                    <a:cubicBezTo>
                      <a:pt x="8808" y="11238"/>
                      <a:pt x="8771" y="11568"/>
                      <a:pt x="8705" y="11894"/>
                    </a:cubicBezTo>
                    <a:cubicBezTo>
                      <a:pt x="8619" y="12316"/>
                      <a:pt x="8468" y="12715"/>
                      <a:pt x="8304" y="13112"/>
                    </a:cubicBezTo>
                    <a:cubicBezTo>
                      <a:pt x="7989" y="13869"/>
                      <a:pt x="7479" y="14431"/>
                      <a:pt x="6723" y="14761"/>
                    </a:cubicBezTo>
                    <a:cubicBezTo>
                      <a:pt x="6661" y="14788"/>
                      <a:pt x="6598" y="14817"/>
                      <a:pt x="6541" y="14853"/>
                    </a:cubicBezTo>
                    <a:cubicBezTo>
                      <a:pt x="6483" y="14889"/>
                      <a:pt x="6481" y="14938"/>
                      <a:pt x="6541" y="14995"/>
                    </a:cubicBezTo>
                    <a:cubicBezTo>
                      <a:pt x="6633" y="14949"/>
                      <a:pt x="6715" y="14907"/>
                      <a:pt x="6834" y="14847"/>
                    </a:cubicBezTo>
                    <a:cubicBezTo>
                      <a:pt x="6838" y="15067"/>
                      <a:pt x="6847" y="15255"/>
                      <a:pt x="6846" y="15443"/>
                    </a:cubicBezTo>
                    <a:cubicBezTo>
                      <a:pt x="6844" y="16061"/>
                      <a:pt x="6840" y="16680"/>
                      <a:pt x="6835" y="17299"/>
                    </a:cubicBezTo>
                    <a:cubicBezTo>
                      <a:pt x="6834" y="17605"/>
                      <a:pt x="6826" y="17911"/>
                      <a:pt x="6832" y="18217"/>
                    </a:cubicBezTo>
                    <a:cubicBezTo>
                      <a:pt x="6835" y="18344"/>
                      <a:pt x="6786" y="18439"/>
                      <a:pt x="6705" y="18526"/>
                    </a:cubicBezTo>
                    <a:cubicBezTo>
                      <a:pt x="6430" y="18824"/>
                      <a:pt x="6094" y="19027"/>
                      <a:pt x="5710" y="19143"/>
                    </a:cubicBezTo>
                    <a:cubicBezTo>
                      <a:pt x="5335" y="19255"/>
                      <a:pt x="4954" y="19345"/>
                      <a:pt x="4563" y="19345"/>
                    </a:cubicBezTo>
                    <a:cubicBezTo>
                      <a:pt x="4470" y="19345"/>
                      <a:pt x="4377" y="19340"/>
                      <a:pt x="4283" y="19329"/>
                    </a:cubicBezTo>
                    <a:cubicBezTo>
                      <a:pt x="3954" y="19290"/>
                      <a:pt x="3627" y="19222"/>
                      <a:pt x="3302" y="19156"/>
                    </a:cubicBezTo>
                    <a:cubicBezTo>
                      <a:pt x="2828" y="19059"/>
                      <a:pt x="2413" y="18827"/>
                      <a:pt x="2019" y="18556"/>
                    </a:cubicBezTo>
                    <a:cubicBezTo>
                      <a:pt x="1923" y="18490"/>
                      <a:pt x="1866" y="18407"/>
                      <a:pt x="1876" y="18283"/>
                    </a:cubicBezTo>
                    <a:cubicBezTo>
                      <a:pt x="1885" y="18155"/>
                      <a:pt x="1885" y="18026"/>
                      <a:pt x="1888" y="17896"/>
                    </a:cubicBezTo>
                    <a:cubicBezTo>
                      <a:pt x="1899" y="17272"/>
                      <a:pt x="1905" y="16646"/>
                      <a:pt x="1918" y="16020"/>
                    </a:cubicBezTo>
                    <a:cubicBezTo>
                      <a:pt x="1926" y="15708"/>
                      <a:pt x="1951" y="15396"/>
                      <a:pt x="1960" y="15084"/>
                    </a:cubicBezTo>
                    <a:cubicBezTo>
                      <a:pt x="1968" y="14841"/>
                      <a:pt x="1962" y="14596"/>
                      <a:pt x="1962" y="14311"/>
                    </a:cubicBezTo>
                    <a:lnTo>
                      <a:pt x="1962" y="14311"/>
                    </a:lnTo>
                    <a:cubicBezTo>
                      <a:pt x="2056" y="14356"/>
                      <a:pt x="2113" y="14385"/>
                      <a:pt x="2172" y="14410"/>
                    </a:cubicBezTo>
                    <a:cubicBezTo>
                      <a:pt x="2599" y="14604"/>
                      <a:pt x="3026" y="14796"/>
                      <a:pt x="3453" y="14985"/>
                    </a:cubicBezTo>
                    <a:cubicBezTo>
                      <a:pt x="3503" y="15007"/>
                      <a:pt x="3564" y="15004"/>
                      <a:pt x="3620" y="15013"/>
                    </a:cubicBezTo>
                    <a:cubicBezTo>
                      <a:pt x="3626" y="14997"/>
                      <a:pt x="3632" y="14980"/>
                      <a:pt x="3638" y="14964"/>
                    </a:cubicBezTo>
                    <a:cubicBezTo>
                      <a:pt x="3596" y="14941"/>
                      <a:pt x="3557" y="14913"/>
                      <a:pt x="3513" y="14896"/>
                    </a:cubicBezTo>
                    <a:cubicBezTo>
                      <a:pt x="3279" y="14806"/>
                      <a:pt x="3035" y="14736"/>
                      <a:pt x="2810" y="14628"/>
                    </a:cubicBezTo>
                    <a:cubicBezTo>
                      <a:pt x="2521" y="14491"/>
                      <a:pt x="2236" y="14343"/>
                      <a:pt x="1974" y="14164"/>
                    </a:cubicBezTo>
                    <a:cubicBezTo>
                      <a:pt x="1780" y="14031"/>
                      <a:pt x="1654" y="13821"/>
                      <a:pt x="1543" y="13608"/>
                    </a:cubicBezTo>
                    <a:cubicBezTo>
                      <a:pt x="1399" y="13334"/>
                      <a:pt x="1311" y="13043"/>
                      <a:pt x="1237" y="12746"/>
                    </a:cubicBezTo>
                    <a:cubicBezTo>
                      <a:pt x="1104" y="12205"/>
                      <a:pt x="982" y="11661"/>
                      <a:pt x="842" y="11123"/>
                    </a:cubicBezTo>
                    <a:cubicBezTo>
                      <a:pt x="754" y="10782"/>
                      <a:pt x="635" y="10448"/>
                      <a:pt x="542" y="10109"/>
                    </a:cubicBezTo>
                    <a:cubicBezTo>
                      <a:pt x="430" y="9696"/>
                      <a:pt x="313" y="9283"/>
                      <a:pt x="230" y="8865"/>
                    </a:cubicBezTo>
                    <a:cubicBezTo>
                      <a:pt x="161" y="8511"/>
                      <a:pt x="311" y="8203"/>
                      <a:pt x="571" y="7969"/>
                    </a:cubicBezTo>
                    <a:cubicBezTo>
                      <a:pt x="823" y="7744"/>
                      <a:pt x="1099" y="7544"/>
                      <a:pt x="1368" y="7336"/>
                    </a:cubicBezTo>
                    <a:cubicBezTo>
                      <a:pt x="1461" y="7263"/>
                      <a:pt x="1560" y="7231"/>
                      <a:pt x="1662" y="7231"/>
                    </a:cubicBezTo>
                    <a:cubicBezTo>
                      <a:pt x="1736" y="7231"/>
                      <a:pt x="1811" y="7248"/>
                      <a:pt x="1888" y="7277"/>
                    </a:cubicBezTo>
                    <a:cubicBezTo>
                      <a:pt x="2350" y="7456"/>
                      <a:pt x="2774" y="7691"/>
                      <a:pt x="3084" y="8093"/>
                    </a:cubicBezTo>
                    <a:cubicBezTo>
                      <a:pt x="3185" y="8222"/>
                      <a:pt x="3306" y="8333"/>
                      <a:pt x="3416" y="8454"/>
                    </a:cubicBezTo>
                    <a:cubicBezTo>
                      <a:pt x="3464" y="8508"/>
                      <a:pt x="3509" y="8565"/>
                      <a:pt x="3590" y="8664"/>
                    </a:cubicBezTo>
                    <a:cubicBezTo>
                      <a:pt x="3300" y="8634"/>
                      <a:pt x="3062" y="8608"/>
                      <a:pt x="2823" y="8581"/>
                    </a:cubicBezTo>
                    <a:cubicBezTo>
                      <a:pt x="2775" y="8577"/>
                      <a:pt x="2730" y="8565"/>
                      <a:pt x="2682" y="8560"/>
                    </a:cubicBezTo>
                    <a:cubicBezTo>
                      <a:pt x="2658" y="8558"/>
                      <a:pt x="2636" y="8556"/>
                      <a:pt x="2614" y="8556"/>
                    </a:cubicBezTo>
                    <a:cubicBezTo>
                      <a:pt x="2443" y="8556"/>
                      <a:pt x="2343" y="8637"/>
                      <a:pt x="2275" y="8817"/>
                    </a:cubicBezTo>
                    <a:cubicBezTo>
                      <a:pt x="2197" y="9018"/>
                      <a:pt x="2209" y="9216"/>
                      <a:pt x="2283" y="9414"/>
                    </a:cubicBezTo>
                    <a:cubicBezTo>
                      <a:pt x="2365" y="9640"/>
                      <a:pt x="2493" y="9840"/>
                      <a:pt x="2663" y="10011"/>
                    </a:cubicBezTo>
                    <a:cubicBezTo>
                      <a:pt x="3093" y="10443"/>
                      <a:pt x="3620" y="10697"/>
                      <a:pt x="4203" y="10842"/>
                    </a:cubicBezTo>
                    <a:cubicBezTo>
                      <a:pt x="4263" y="10857"/>
                      <a:pt x="4323" y="10869"/>
                      <a:pt x="4382" y="10884"/>
                    </a:cubicBezTo>
                    <a:cubicBezTo>
                      <a:pt x="4394" y="10887"/>
                      <a:pt x="4402" y="10899"/>
                      <a:pt x="4417" y="10911"/>
                    </a:cubicBezTo>
                    <a:cubicBezTo>
                      <a:pt x="4367" y="11058"/>
                      <a:pt x="4251" y="11114"/>
                      <a:pt x="4107" y="11126"/>
                    </a:cubicBezTo>
                    <a:cubicBezTo>
                      <a:pt x="4077" y="11128"/>
                      <a:pt x="4048" y="11130"/>
                      <a:pt x="4018" y="11130"/>
                    </a:cubicBezTo>
                    <a:cubicBezTo>
                      <a:pt x="3814" y="11130"/>
                      <a:pt x="3624" y="11068"/>
                      <a:pt x="3443" y="10968"/>
                    </a:cubicBezTo>
                    <a:cubicBezTo>
                      <a:pt x="2957" y="10698"/>
                      <a:pt x="2542" y="10340"/>
                      <a:pt x="2164" y="9931"/>
                    </a:cubicBezTo>
                    <a:cubicBezTo>
                      <a:pt x="1828" y="9568"/>
                      <a:pt x="1483" y="9211"/>
                      <a:pt x="1140" y="8853"/>
                    </a:cubicBezTo>
                    <a:cubicBezTo>
                      <a:pt x="1095" y="8808"/>
                      <a:pt x="1041" y="8772"/>
                      <a:pt x="975" y="8745"/>
                    </a:cubicBezTo>
                    <a:lnTo>
                      <a:pt x="975" y="8745"/>
                    </a:lnTo>
                    <a:cubicBezTo>
                      <a:pt x="1029" y="8923"/>
                      <a:pt x="1215" y="8994"/>
                      <a:pt x="1320" y="9168"/>
                    </a:cubicBezTo>
                    <a:cubicBezTo>
                      <a:pt x="1206" y="9147"/>
                      <a:pt x="1116" y="9081"/>
                      <a:pt x="1018" y="9081"/>
                    </a:cubicBezTo>
                    <a:cubicBezTo>
                      <a:pt x="985" y="9081"/>
                      <a:pt x="950" y="9089"/>
                      <a:pt x="913" y="9109"/>
                    </a:cubicBezTo>
                    <a:cubicBezTo>
                      <a:pt x="952" y="9126"/>
                      <a:pt x="990" y="9147"/>
                      <a:pt x="1032" y="9159"/>
                    </a:cubicBezTo>
                    <a:cubicBezTo>
                      <a:pt x="1365" y="9270"/>
                      <a:pt x="1632" y="9471"/>
                      <a:pt x="1854" y="9738"/>
                    </a:cubicBezTo>
                    <a:cubicBezTo>
                      <a:pt x="2217" y="10175"/>
                      <a:pt x="2629" y="10557"/>
                      <a:pt x="3093" y="10884"/>
                    </a:cubicBezTo>
                    <a:cubicBezTo>
                      <a:pt x="3345" y="11061"/>
                      <a:pt x="3612" y="11207"/>
                      <a:pt x="3927" y="11243"/>
                    </a:cubicBezTo>
                    <a:cubicBezTo>
                      <a:pt x="3967" y="11247"/>
                      <a:pt x="4006" y="11249"/>
                      <a:pt x="4043" y="11249"/>
                    </a:cubicBezTo>
                    <a:cubicBezTo>
                      <a:pt x="4243" y="11249"/>
                      <a:pt x="4412" y="11184"/>
                      <a:pt x="4531" y="10995"/>
                    </a:cubicBezTo>
                    <a:cubicBezTo>
                      <a:pt x="4567" y="10936"/>
                      <a:pt x="4611" y="10904"/>
                      <a:pt x="4676" y="10904"/>
                    </a:cubicBezTo>
                    <a:cubicBezTo>
                      <a:pt x="4683" y="10904"/>
                      <a:pt x="4690" y="10905"/>
                      <a:pt x="4697" y="10905"/>
                    </a:cubicBezTo>
                    <a:cubicBezTo>
                      <a:pt x="4967" y="10934"/>
                      <a:pt x="5240" y="10941"/>
                      <a:pt x="5506" y="10995"/>
                    </a:cubicBezTo>
                    <a:cubicBezTo>
                      <a:pt x="5848" y="11066"/>
                      <a:pt x="6112" y="11292"/>
                      <a:pt x="6372" y="11513"/>
                    </a:cubicBezTo>
                    <a:cubicBezTo>
                      <a:pt x="6613" y="11715"/>
                      <a:pt x="6796" y="11971"/>
                      <a:pt x="6979" y="12226"/>
                    </a:cubicBezTo>
                    <a:cubicBezTo>
                      <a:pt x="7009" y="12268"/>
                      <a:pt x="7044" y="12308"/>
                      <a:pt x="7086" y="12361"/>
                    </a:cubicBezTo>
                    <a:cubicBezTo>
                      <a:pt x="7092" y="12235"/>
                      <a:pt x="6946" y="11972"/>
                      <a:pt x="6706" y="11711"/>
                    </a:cubicBezTo>
                    <a:cubicBezTo>
                      <a:pt x="6534" y="11525"/>
                      <a:pt x="6337" y="11360"/>
                      <a:pt x="6162" y="11162"/>
                    </a:cubicBezTo>
                    <a:lnTo>
                      <a:pt x="6162" y="11162"/>
                    </a:lnTo>
                    <a:cubicBezTo>
                      <a:pt x="6318" y="11217"/>
                      <a:pt x="6472" y="11273"/>
                      <a:pt x="6627" y="11328"/>
                    </a:cubicBezTo>
                    <a:cubicBezTo>
                      <a:pt x="6633" y="11319"/>
                      <a:pt x="6637" y="11310"/>
                      <a:pt x="6642" y="11300"/>
                    </a:cubicBezTo>
                    <a:cubicBezTo>
                      <a:pt x="6615" y="11279"/>
                      <a:pt x="6591" y="11252"/>
                      <a:pt x="6559" y="11238"/>
                    </a:cubicBezTo>
                    <a:cubicBezTo>
                      <a:pt x="6079" y="11027"/>
                      <a:pt x="5590" y="10860"/>
                      <a:pt x="5054" y="10838"/>
                    </a:cubicBezTo>
                    <a:cubicBezTo>
                      <a:pt x="4537" y="10814"/>
                      <a:pt x="4023" y="10733"/>
                      <a:pt x="3551" y="10506"/>
                    </a:cubicBezTo>
                    <a:cubicBezTo>
                      <a:pt x="3117" y="10298"/>
                      <a:pt x="2733" y="10020"/>
                      <a:pt x="2481" y="9594"/>
                    </a:cubicBezTo>
                    <a:cubicBezTo>
                      <a:pt x="2352" y="9378"/>
                      <a:pt x="2278" y="9148"/>
                      <a:pt x="2358" y="8893"/>
                    </a:cubicBezTo>
                    <a:cubicBezTo>
                      <a:pt x="2411" y="8723"/>
                      <a:pt x="2463" y="8667"/>
                      <a:pt x="2606" y="8667"/>
                    </a:cubicBezTo>
                    <a:cubicBezTo>
                      <a:pt x="2629" y="8667"/>
                      <a:pt x="2655" y="8668"/>
                      <a:pt x="2684" y="8671"/>
                    </a:cubicBezTo>
                    <a:cubicBezTo>
                      <a:pt x="2988" y="8700"/>
                      <a:pt x="3291" y="8742"/>
                      <a:pt x="3596" y="8766"/>
                    </a:cubicBezTo>
                    <a:cubicBezTo>
                      <a:pt x="4151" y="8811"/>
                      <a:pt x="4708" y="8841"/>
                      <a:pt x="5263" y="8884"/>
                    </a:cubicBezTo>
                    <a:cubicBezTo>
                      <a:pt x="5534" y="8905"/>
                      <a:pt x="5804" y="8935"/>
                      <a:pt x="6073" y="8976"/>
                    </a:cubicBezTo>
                    <a:cubicBezTo>
                      <a:pt x="6660" y="9063"/>
                      <a:pt x="7144" y="9358"/>
                      <a:pt x="7576" y="9744"/>
                    </a:cubicBezTo>
                    <a:cubicBezTo>
                      <a:pt x="7779" y="9924"/>
                      <a:pt x="7953" y="10136"/>
                      <a:pt x="8138" y="10334"/>
                    </a:cubicBezTo>
                    <a:cubicBezTo>
                      <a:pt x="8187" y="10386"/>
                      <a:pt x="8232" y="10442"/>
                      <a:pt x="8309" y="10481"/>
                    </a:cubicBezTo>
                    <a:cubicBezTo>
                      <a:pt x="8304" y="10458"/>
                      <a:pt x="8306" y="10431"/>
                      <a:pt x="8294" y="10415"/>
                    </a:cubicBezTo>
                    <a:cubicBezTo>
                      <a:pt x="7865" y="9777"/>
                      <a:pt x="7300" y="9300"/>
                      <a:pt x="6589" y="9009"/>
                    </a:cubicBezTo>
                    <a:cubicBezTo>
                      <a:pt x="6202" y="8850"/>
                      <a:pt x="5783" y="8820"/>
                      <a:pt x="5369" y="8785"/>
                    </a:cubicBezTo>
                    <a:cubicBezTo>
                      <a:pt x="4882" y="8746"/>
                      <a:pt x="4394" y="8712"/>
                      <a:pt x="3906" y="8679"/>
                    </a:cubicBezTo>
                    <a:cubicBezTo>
                      <a:pt x="3803" y="8671"/>
                      <a:pt x="3728" y="8628"/>
                      <a:pt x="3659" y="8554"/>
                    </a:cubicBezTo>
                    <a:cubicBezTo>
                      <a:pt x="3474" y="8355"/>
                      <a:pt x="3284" y="8161"/>
                      <a:pt x="3099" y="7960"/>
                    </a:cubicBezTo>
                    <a:cubicBezTo>
                      <a:pt x="2868" y="7708"/>
                      <a:pt x="2622" y="7477"/>
                      <a:pt x="2301" y="7342"/>
                    </a:cubicBezTo>
                    <a:cubicBezTo>
                      <a:pt x="2163" y="7285"/>
                      <a:pt x="2031" y="7214"/>
                      <a:pt x="1893" y="7154"/>
                    </a:cubicBezTo>
                    <a:cubicBezTo>
                      <a:pt x="1825" y="7124"/>
                      <a:pt x="1786" y="7081"/>
                      <a:pt x="1770" y="7007"/>
                    </a:cubicBezTo>
                    <a:cubicBezTo>
                      <a:pt x="1560" y="6042"/>
                      <a:pt x="1242" y="5112"/>
                      <a:pt x="926" y="4177"/>
                    </a:cubicBezTo>
                    <a:cubicBezTo>
                      <a:pt x="736" y="3612"/>
                      <a:pt x="562" y="3040"/>
                      <a:pt x="409" y="2462"/>
                    </a:cubicBezTo>
                    <a:cubicBezTo>
                      <a:pt x="307" y="2077"/>
                      <a:pt x="191" y="1693"/>
                      <a:pt x="163" y="1289"/>
                    </a:cubicBezTo>
                    <a:cubicBezTo>
                      <a:pt x="135" y="931"/>
                      <a:pt x="316" y="711"/>
                      <a:pt x="624" y="711"/>
                    </a:cubicBezTo>
                    <a:cubicBezTo>
                      <a:pt x="681" y="711"/>
                      <a:pt x="742" y="718"/>
                      <a:pt x="806" y="734"/>
                    </a:cubicBezTo>
                    <a:cubicBezTo>
                      <a:pt x="1011" y="782"/>
                      <a:pt x="1194" y="878"/>
                      <a:pt x="1324" y="1040"/>
                    </a:cubicBezTo>
                    <a:cubicBezTo>
                      <a:pt x="1810" y="1643"/>
                      <a:pt x="2206" y="2297"/>
                      <a:pt x="2425" y="3047"/>
                    </a:cubicBezTo>
                    <a:cubicBezTo>
                      <a:pt x="2568" y="3538"/>
                      <a:pt x="2763" y="4009"/>
                      <a:pt x="3008" y="4458"/>
                    </a:cubicBezTo>
                    <a:cubicBezTo>
                      <a:pt x="3314" y="5018"/>
                      <a:pt x="3638" y="5568"/>
                      <a:pt x="3953" y="6123"/>
                    </a:cubicBezTo>
                    <a:cubicBezTo>
                      <a:pt x="3980" y="6170"/>
                      <a:pt x="4005" y="6218"/>
                      <a:pt x="4041" y="6282"/>
                    </a:cubicBezTo>
                    <a:cubicBezTo>
                      <a:pt x="3885" y="6351"/>
                      <a:pt x="3740" y="6417"/>
                      <a:pt x="3594" y="6482"/>
                    </a:cubicBezTo>
                    <a:cubicBezTo>
                      <a:pt x="3599" y="6492"/>
                      <a:pt x="3602" y="6504"/>
                      <a:pt x="3606" y="6515"/>
                    </a:cubicBezTo>
                    <a:cubicBezTo>
                      <a:pt x="3977" y="6414"/>
                      <a:pt x="4347" y="6312"/>
                      <a:pt x="4720" y="6212"/>
                    </a:cubicBezTo>
                    <a:cubicBezTo>
                      <a:pt x="4720" y="6203"/>
                      <a:pt x="4721" y="6195"/>
                      <a:pt x="4723" y="6188"/>
                    </a:cubicBezTo>
                    <a:cubicBezTo>
                      <a:pt x="4646" y="6177"/>
                      <a:pt x="4568" y="6168"/>
                      <a:pt x="4466" y="6155"/>
                    </a:cubicBezTo>
                    <a:cubicBezTo>
                      <a:pt x="4463" y="6026"/>
                      <a:pt x="4453" y="5898"/>
                      <a:pt x="4456" y="5772"/>
                    </a:cubicBezTo>
                    <a:cubicBezTo>
                      <a:pt x="4474" y="4977"/>
                      <a:pt x="4565" y="4188"/>
                      <a:pt x="4642" y="3396"/>
                    </a:cubicBezTo>
                    <a:cubicBezTo>
                      <a:pt x="4675" y="3053"/>
                      <a:pt x="4655" y="2704"/>
                      <a:pt x="4639" y="2357"/>
                    </a:cubicBezTo>
                    <a:cubicBezTo>
                      <a:pt x="4621" y="2005"/>
                      <a:pt x="4558" y="1655"/>
                      <a:pt x="4552" y="1302"/>
                    </a:cubicBezTo>
                    <a:cubicBezTo>
                      <a:pt x="4547" y="984"/>
                      <a:pt x="4589" y="666"/>
                      <a:pt x="4778" y="390"/>
                    </a:cubicBezTo>
                    <a:cubicBezTo>
                      <a:pt x="4850" y="287"/>
                      <a:pt x="4954" y="240"/>
                      <a:pt x="5069" y="186"/>
                    </a:cubicBezTo>
                    <a:cubicBezTo>
                      <a:pt x="5163" y="141"/>
                      <a:pt x="5249" y="121"/>
                      <a:pt x="5330" y="121"/>
                    </a:cubicBezTo>
                    <a:close/>
                    <a:moveTo>
                      <a:pt x="5330" y="0"/>
                    </a:moveTo>
                    <a:cubicBezTo>
                      <a:pt x="5124" y="0"/>
                      <a:pt x="4902" y="87"/>
                      <a:pt x="4792" y="206"/>
                    </a:cubicBezTo>
                    <a:cubicBezTo>
                      <a:pt x="4529" y="489"/>
                      <a:pt x="4420" y="839"/>
                      <a:pt x="4439" y="1218"/>
                    </a:cubicBezTo>
                    <a:cubicBezTo>
                      <a:pt x="4468" y="1721"/>
                      <a:pt x="4513" y="2222"/>
                      <a:pt x="4556" y="2722"/>
                    </a:cubicBezTo>
                    <a:cubicBezTo>
                      <a:pt x="4585" y="3037"/>
                      <a:pt x="4561" y="3348"/>
                      <a:pt x="4519" y="3658"/>
                    </a:cubicBezTo>
                    <a:cubicBezTo>
                      <a:pt x="4420" y="4393"/>
                      <a:pt x="4379" y="5133"/>
                      <a:pt x="4358" y="5874"/>
                    </a:cubicBezTo>
                    <a:cubicBezTo>
                      <a:pt x="4355" y="5969"/>
                      <a:pt x="4358" y="6062"/>
                      <a:pt x="4358" y="6147"/>
                    </a:cubicBezTo>
                    <a:cubicBezTo>
                      <a:pt x="4269" y="6183"/>
                      <a:pt x="4215" y="6204"/>
                      <a:pt x="4175" y="6204"/>
                    </a:cubicBezTo>
                    <a:cubicBezTo>
                      <a:pt x="4123" y="6204"/>
                      <a:pt x="4095" y="6167"/>
                      <a:pt x="4043" y="6078"/>
                    </a:cubicBezTo>
                    <a:cubicBezTo>
                      <a:pt x="3777" y="5627"/>
                      <a:pt x="3515" y="5174"/>
                      <a:pt x="3260" y="4717"/>
                    </a:cubicBezTo>
                    <a:cubicBezTo>
                      <a:pt x="2927" y="4123"/>
                      <a:pt x="2632" y="3513"/>
                      <a:pt x="2491" y="2837"/>
                    </a:cubicBezTo>
                    <a:cubicBezTo>
                      <a:pt x="2484" y="2798"/>
                      <a:pt x="2466" y="2761"/>
                      <a:pt x="2449" y="2723"/>
                    </a:cubicBezTo>
                    <a:cubicBezTo>
                      <a:pt x="2220" y="2183"/>
                      <a:pt x="1950" y="1666"/>
                      <a:pt x="1594" y="1196"/>
                    </a:cubicBezTo>
                    <a:cubicBezTo>
                      <a:pt x="1480" y="1046"/>
                      <a:pt x="1348" y="905"/>
                      <a:pt x="1203" y="786"/>
                    </a:cubicBezTo>
                    <a:cubicBezTo>
                      <a:pt x="1048" y="661"/>
                      <a:pt x="869" y="608"/>
                      <a:pt x="675" y="608"/>
                    </a:cubicBezTo>
                    <a:cubicBezTo>
                      <a:pt x="621" y="608"/>
                      <a:pt x="566" y="612"/>
                      <a:pt x="509" y="620"/>
                    </a:cubicBezTo>
                    <a:cubicBezTo>
                      <a:pt x="215" y="662"/>
                      <a:pt x="1" y="929"/>
                      <a:pt x="46" y="1317"/>
                    </a:cubicBezTo>
                    <a:cubicBezTo>
                      <a:pt x="79" y="1598"/>
                      <a:pt x="166" y="1874"/>
                      <a:pt x="233" y="2150"/>
                    </a:cubicBezTo>
                    <a:cubicBezTo>
                      <a:pt x="409" y="2870"/>
                      <a:pt x="605" y="3583"/>
                      <a:pt x="845" y="4285"/>
                    </a:cubicBezTo>
                    <a:cubicBezTo>
                      <a:pt x="1045" y="4871"/>
                      <a:pt x="1228" y="5460"/>
                      <a:pt x="1413" y="6050"/>
                    </a:cubicBezTo>
                    <a:cubicBezTo>
                      <a:pt x="1494" y="6309"/>
                      <a:pt x="1560" y="6573"/>
                      <a:pt x="1630" y="6836"/>
                    </a:cubicBezTo>
                    <a:cubicBezTo>
                      <a:pt x="1651" y="6913"/>
                      <a:pt x="1660" y="6992"/>
                      <a:pt x="1675" y="7072"/>
                    </a:cubicBezTo>
                    <a:cubicBezTo>
                      <a:pt x="1546" y="7127"/>
                      <a:pt x="1422" y="7156"/>
                      <a:pt x="1327" y="7226"/>
                    </a:cubicBezTo>
                    <a:cubicBezTo>
                      <a:pt x="978" y="7481"/>
                      <a:pt x="614" y="7720"/>
                      <a:pt x="358" y="8086"/>
                    </a:cubicBezTo>
                    <a:cubicBezTo>
                      <a:pt x="152" y="8380"/>
                      <a:pt x="77" y="8689"/>
                      <a:pt x="157" y="9031"/>
                    </a:cubicBezTo>
                    <a:cubicBezTo>
                      <a:pt x="227" y="9342"/>
                      <a:pt x="316" y="9649"/>
                      <a:pt x="403" y="9955"/>
                    </a:cubicBezTo>
                    <a:cubicBezTo>
                      <a:pt x="487" y="10250"/>
                      <a:pt x="587" y="10539"/>
                      <a:pt x="664" y="10835"/>
                    </a:cubicBezTo>
                    <a:cubicBezTo>
                      <a:pt x="890" y="11709"/>
                      <a:pt x="1048" y="12601"/>
                      <a:pt x="1344" y="13457"/>
                    </a:cubicBezTo>
                    <a:cubicBezTo>
                      <a:pt x="1432" y="13713"/>
                      <a:pt x="1530" y="13951"/>
                      <a:pt x="1752" y="14121"/>
                    </a:cubicBezTo>
                    <a:cubicBezTo>
                      <a:pt x="1800" y="14158"/>
                      <a:pt x="1851" y="14229"/>
                      <a:pt x="1851" y="14284"/>
                    </a:cubicBezTo>
                    <a:cubicBezTo>
                      <a:pt x="1851" y="14556"/>
                      <a:pt x="1834" y="14827"/>
                      <a:pt x="1819" y="15097"/>
                    </a:cubicBezTo>
                    <a:cubicBezTo>
                      <a:pt x="1807" y="15315"/>
                      <a:pt x="1783" y="15531"/>
                      <a:pt x="1777" y="15749"/>
                    </a:cubicBezTo>
                    <a:cubicBezTo>
                      <a:pt x="1758" y="16524"/>
                      <a:pt x="1807" y="17300"/>
                      <a:pt x="1731" y="18074"/>
                    </a:cubicBezTo>
                    <a:cubicBezTo>
                      <a:pt x="1725" y="18142"/>
                      <a:pt x="1729" y="18209"/>
                      <a:pt x="1731" y="18277"/>
                    </a:cubicBezTo>
                    <a:cubicBezTo>
                      <a:pt x="1732" y="18454"/>
                      <a:pt x="1803" y="18593"/>
                      <a:pt x="1951" y="18689"/>
                    </a:cubicBezTo>
                    <a:cubicBezTo>
                      <a:pt x="2104" y="18790"/>
                      <a:pt x="2259" y="18886"/>
                      <a:pt x="2416" y="18981"/>
                    </a:cubicBezTo>
                    <a:cubicBezTo>
                      <a:pt x="3018" y="19336"/>
                      <a:pt x="3689" y="19438"/>
                      <a:pt x="4368" y="19497"/>
                    </a:cubicBezTo>
                    <a:cubicBezTo>
                      <a:pt x="4441" y="19503"/>
                      <a:pt x="4513" y="19506"/>
                      <a:pt x="4585" y="19506"/>
                    </a:cubicBezTo>
                    <a:cubicBezTo>
                      <a:pt x="4990" y="19506"/>
                      <a:pt x="5386" y="19412"/>
                      <a:pt x="5774" y="19296"/>
                    </a:cubicBezTo>
                    <a:cubicBezTo>
                      <a:pt x="6165" y="19179"/>
                      <a:pt x="6505" y="18970"/>
                      <a:pt x="6792" y="18677"/>
                    </a:cubicBezTo>
                    <a:cubicBezTo>
                      <a:pt x="6933" y="18533"/>
                      <a:pt x="7003" y="18371"/>
                      <a:pt x="6997" y="18164"/>
                    </a:cubicBezTo>
                    <a:cubicBezTo>
                      <a:pt x="6982" y="17771"/>
                      <a:pt x="6978" y="17377"/>
                      <a:pt x="6976" y="16982"/>
                    </a:cubicBezTo>
                    <a:cubicBezTo>
                      <a:pt x="6973" y="16248"/>
                      <a:pt x="6975" y="15516"/>
                      <a:pt x="6973" y="14761"/>
                    </a:cubicBezTo>
                    <a:cubicBezTo>
                      <a:pt x="7047" y="14716"/>
                      <a:pt x="7144" y="14655"/>
                      <a:pt x="7245" y="14599"/>
                    </a:cubicBezTo>
                    <a:cubicBezTo>
                      <a:pt x="7525" y="14446"/>
                      <a:pt x="7768" y="14257"/>
                      <a:pt x="7955" y="13984"/>
                    </a:cubicBezTo>
                    <a:cubicBezTo>
                      <a:pt x="8420" y="13297"/>
                      <a:pt x="8709" y="12539"/>
                      <a:pt x="8864" y="11732"/>
                    </a:cubicBezTo>
                    <a:cubicBezTo>
                      <a:pt x="8943" y="11313"/>
                      <a:pt x="8957" y="10881"/>
                      <a:pt x="9072" y="10467"/>
                    </a:cubicBezTo>
                    <a:cubicBezTo>
                      <a:pt x="9165" y="10131"/>
                      <a:pt x="9198" y="9786"/>
                      <a:pt x="9188" y="9436"/>
                    </a:cubicBezTo>
                    <a:cubicBezTo>
                      <a:pt x="9176" y="9015"/>
                      <a:pt x="9162" y="8593"/>
                      <a:pt x="9152" y="8171"/>
                    </a:cubicBezTo>
                    <a:cubicBezTo>
                      <a:pt x="9149" y="8077"/>
                      <a:pt x="9140" y="7981"/>
                      <a:pt x="9155" y="7889"/>
                    </a:cubicBezTo>
                    <a:cubicBezTo>
                      <a:pt x="9234" y="7420"/>
                      <a:pt x="9333" y="6955"/>
                      <a:pt x="9399" y="6483"/>
                    </a:cubicBezTo>
                    <a:cubicBezTo>
                      <a:pt x="9522" y="5615"/>
                      <a:pt x="9695" y="4756"/>
                      <a:pt x="9950" y="3916"/>
                    </a:cubicBezTo>
                    <a:cubicBezTo>
                      <a:pt x="9997" y="3766"/>
                      <a:pt x="10036" y="3613"/>
                      <a:pt x="10055" y="3459"/>
                    </a:cubicBezTo>
                    <a:cubicBezTo>
                      <a:pt x="10136" y="2818"/>
                      <a:pt x="10219" y="2179"/>
                      <a:pt x="10282" y="1535"/>
                    </a:cubicBezTo>
                    <a:cubicBezTo>
                      <a:pt x="10309" y="1253"/>
                      <a:pt x="10298" y="965"/>
                      <a:pt x="10174" y="695"/>
                    </a:cubicBezTo>
                    <a:cubicBezTo>
                      <a:pt x="10057" y="440"/>
                      <a:pt x="9871" y="306"/>
                      <a:pt x="9663" y="306"/>
                    </a:cubicBezTo>
                    <a:cubicBezTo>
                      <a:pt x="9534" y="306"/>
                      <a:pt x="9397" y="356"/>
                      <a:pt x="9261" y="461"/>
                    </a:cubicBezTo>
                    <a:cubicBezTo>
                      <a:pt x="9053" y="621"/>
                      <a:pt x="8879" y="818"/>
                      <a:pt x="8765" y="1050"/>
                    </a:cubicBezTo>
                    <a:cubicBezTo>
                      <a:pt x="8583" y="1421"/>
                      <a:pt x="8375" y="1790"/>
                      <a:pt x="8264" y="2185"/>
                    </a:cubicBezTo>
                    <a:cubicBezTo>
                      <a:pt x="8028" y="3034"/>
                      <a:pt x="7837" y="3897"/>
                      <a:pt x="7648" y="4761"/>
                    </a:cubicBezTo>
                    <a:cubicBezTo>
                      <a:pt x="7513" y="5379"/>
                      <a:pt x="7234" y="5937"/>
                      <a:pt x="6969" y="6501"/>
                    </a:cubicBezTo>
                    <a:cubicBezTo>
                      <a:pt x="6961" y="6519"/>
                      <a:pt x="6943" y="6533"/>
                      <a:pt x="6918" y="6561"/>
                    </a:cubicBezTo>
                    <a:cubicBezTo>
                      <a:pt x="6837" y="6549"/>
                      <a:pt x="6745" y="6536"/>
                      <a:pt x="6651" y="6522"/>
                    </a:cubicBezTo>
                    <a:cubicBezTo>
                      <a:pt x="6639" y="6437"/>
                      <a:pt x="6628" y="6371"/>
                      <a:pt x="6621" y="6305"/>
                    </a:cubicBezTo>
                    <a:cubicBezTo>
                      <a:pt x="6582" y="5912"/>
                      <a:pt x="6544" y="5520"/>
                      <a:pt x="6507" y="5127"/>
                    </a:cubicBezTo>
                    <a:cubicBezTo>
                      <a:pt x="6445" y="4480"/>
                      <a:pt x="6475" y="3837"/>
                      <a:pt x="6568" y="3195"/>
                    </a:cubicBezTo>
                    <a:cubicBezTo>
                      <a:pt x="6616" y="2863"/>
                      <a:pt x="6672" y="2533"/>
                      <a:pt x="6610" y="2201"/>
                    </a:cubicBezTo>
                    <a:cubicBezTo>
                      <a:pt x="6549" y="1867"/>
                      <a:pt x="6468" y="1537"/>
                      <a:pt x="6390" y="1206"/>
                    </a:cubicBezTo>
                    <a:cubicBezTo>
                      <a:pt x="6291" y="776"/>
                      <a:pt x="6118" y="393"/>
                      <a:pt x="5713" y="161"/>
                    </a:cubicBezTo>
                    <a:cubicBezTo>
                      <a:pt x="5707" y="158"/>
                      <a:pt x="5701" y="152"/>
                      <a:pt x="5696" y="147"/>
                    </a:cubicBezTo>
                    <a:cubicBezTo>
                      <a:pt x="5611" y="43"/>
                      <a:pt x="5474" y="0"/>
                      <a:pt x="5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1935200" y="2765600"/>
                <a:ext cx="76350" cy="13125"/>
              </a:xfrm>
              <a:custGeom>
                <a:rect b="b" l="l" r="r" t="t"/>
                <a:pathLst>
                  <a:path extrusionOk="0" h="525" w="3054">
                    <a:moveTo>
                      <a:pt x="807" y="1"/>
                    </a:moveTo>
                    <a:cubicBezTo>
                      <a:pt x="446" y="1"/>
                      <a:pt x="144" y="44"/>
                      <a:pt x="1" y="143"/>
                    </a:cubicBezTo>
                    <a:cubicBezTo>
                      <a:pt x="336" y="105"/>
                      <a:pt x="672" y="70"/>
                      <a:pt x="1008" y="70"/>
                    </a:cubicBezTo>
                    <a:cubicBezTo>
                      <a:pt x="1188" y="70"/>
                      <a:pt x="1369" y="80"/>
                      <a:pt x="1549" y="106"/>
                    </a:cubicBezTo>
                    <a:cubicBezTo>
                      <a:pt x="2064" y="178"/>
                      <a:pt x="2572" y="298"/>
                      <a:pt x="3054" y="524"/>
                    </a:cubicBezTo>
                    <a:cubicBezTo>
                      <a:pt x="2750" y="223"/>
                      <a:pt x="1625" y="1"/>
                      <a:pt x="8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1906650" y="2753550"/>
                <a:ext cx="42500" cy="10275"/>
              </a:xfrm>
              <a:custGeom>
                <a:rect b="b" l="l" r="r" t="t"/>
                <a:pathLst>
                  <a:path extrusionOk="0" h="411" w="1700">
                    <a:moveTo>
                      <a:pt x="1699" y="1"/>
                    </a:moveTo>
                    <a:lnTo>
                      <a:pt x="1699" y="1"/>
                    </a:lnTo>
                    <a:cubicBezTo>
                      <a:pt x="1101" y="16"/>
                      <a:pt x="539" y="180"/>
                      <a:pt x="1" y="411"/>
                    </a:cubicBezTo>
                    <a:cubicBezTo>
                      <a:pt x="566" y="274"/>
                      <a:pt x="1132" y="138"/>
                      <a:pt x="16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" name="Google Shape;272;p29"/>
          <p:cNvSpPr/>
          <p:nvPr/>
        </p:nvSpPr>
        <p:spPr>
          <a:xfrm>
            <a:off x="7066813" y="658950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1645363" y="4044925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Z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572425" y="1262100"/>
            <a:ext cx="6494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World Health Organization estimates that over</a:t>
            </a:r>
            <a:endParaRPr sz="1900"/>
          </a:p>
        </p:txBody>
      </p:sp>
      <p:sp>
        <p:nvSpPr>
          <p:cNvPr id="275" name="Google Shape;275;p29"/>
          <p:cNvSpPr txBox="1"/>
          <p:nvPr/>
        </p:nvSpPr>
        <p:spPr>
          <a:xfrm>
            <a:off x="1882550" y="3248300"/>
            <a:ext cx="6907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</a:t>
            </a:r>
            <a:r>
              <a:rPr lang="en" sz="23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disabling hearing loss, with a significant portion requiring accessible means of communication.</a:t>
            </a:r>
            <a:endParaRPr sz="1900"/>
          </a:p>
        </p:txBody>
      </p:sp>
      <p:sp>
        <p:nvSpPr>
          <p:cNvPr id="276" name="Google Shape;276;p29"/>
          <p:cNvSpPr txBox="1"/>
          <p:nvPr/>
        </p:nvSpPr>
        <p:spPr>
          <a:xfrm>
            <a:off x="-1288150" y="461700"/>
            <a:ext cx="413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Problem </a:t>
            </a:r>
            <a:endParaRPr b="1" sz="4000" u="sng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4852600" y="1469250"/>
            <a:ext cx="3216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lt1"/>
                </a:solidFill>
              </a:rPr>
              <a:t>Solution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2" name="Google Shape;282;p30"/>
          <p:cNvSpPr txBox="1"/>
          <p:nvPr>
            <p:ph idx="1" type="body"/>
          </p:nvPr>
        </p:nvSpPr>
        <p:spPr>
          <a:xfrm>
            <a:off x="4574350" y="2007025"/>
            <a:ext cx="3773400" cy="16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" sz="1700"/>
              <a:t>P</a:t>
            </a:r>
            <a:r>
              <a:rPr b="1" lang="en" sz="1700"/>
              <a:t>rovide a platform to teach sign language in an immersive learning environment to foster effective communication between the hard of hearing and the hearing.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400" y="824725"/>
            <a:ext cx="3379800" cy="33687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Game demonstration</a:t>
            </a:r>
            <a:endParaRPr u="sng">
              <a:solidFill>
                <a:schemeClr val="lt1"/>
              </a:solidFill>
            </a:endParaRPr>
          </a:p>
        </p:txBody>
      </p:sp>
      <p:pic>
        <p:nvPicPr>
          <p:cNvPr id="289" name="Google Shape;289;p31" title="(universal voices) game demonstr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325" y="1199400"/>
            <a:ext cx="5716150" cy="32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710625" y="441625"/>
            <a:ext cx="77139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Contribution</a:t>
            </a:r>
            <a:endParaRPr u="sng">
              <a:solidFill>
                <a:schemeClr val="lt1"/>
              </a:solidFill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630600" y="1154275"/>
            <a:ext cx="2253300" cy="5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Video Recordings</a:t>
            </a:r>
            <a:endParaRPr b="1" sz="220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630600" y="1752438"/>
            <a:ext cx="22533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rPr>
              <a:t>Micah &amp; Maithaa</a:t>
            </a:r>
            <a:endParaRPr>
              <a:solidFill>
                <a:schemeClr val="accent1"/>
              </a:solidFill>
              <a:highlight>
                <a:schemeClr val="dk1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3440925" y="1163975"/>
            <a:ext cx="2253300" cy="5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Video Clippings</a:t>
            </a:r>
            <a:endParaRPr b="1" sz="220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3403100" y="1730263"/>
            <a:ext cx="22533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rPr>
              <a:t>Maithaa</a:t>
            </a:r>
            <a:endParaRPr>
              <a:solidFill>
                <a:schemeClr val="accent1"/>
              </a:solidFill>
              <a:highlight>
                <a:schemeClr val="dk1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6175600" y="1159063"/>
            <a:ext cx="2253300" cy="5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Classroom setup/ code</a:t>
            </a:r>
            <a:endParaRPr b="1" sz="220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6175600" y="1752450"/>
            <a:ext cx="22533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rPr>
              <a:t>Mariam &amp; Micah</a:t>
            </a:r>
            <a:endParaRPr>
              <a:solidFill>
                <a:schemeClr val="accent1"/>
              </a:solidFill>
              <a:highlight>
                <a:schemeClr val="dk1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576950" y="2534650"/>
            <a:ext cx="2253300" cy="5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Trip set up/code</a:t>
            </a:r>
            <a:endParaRPr b="1" sz="220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630600" y="3185975"/>
            <a:ext cx="22533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rPr>
              <a:t>Mariam &amp; Micah</a:t>
            </a:r>
            <a:endParaRPr>
              <a:solidFill>
                <a:schemeClr val="accent1"/>
              </a:solidFill>
              <a:highlight>
                <a:schemeClr val="dk1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3445350" y="2822650"/>
            <a:ext cx="2253300" cy="5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Quiz/Learn topic </a:t>
            </a:r>
            <a:r>
              <a:rPr b="1" lang="en" sz="21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buttons / Code</a:t>
            </a:r>
            <a:endParaRPr b="1" sz="210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6288300" y="3648413"/>
            <a:ext cx="22533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rPr>
              <a:t>Mariam</a:t>
            </a:r>
            <a:endParaRPr>
              <a:solidFill>
                <a:schemeClr val="accent1"/>
              </a:solidFill>
              <a:highlight>
                <a:schemeClr val="dk1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6251250" y="3068450"/>
            <a:ext cx="2327400" cy="5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Floating/smooth walk code</a:t>
            </a:r>
            <a:endParaRPr b="1" sz="220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3403100" y="4481325"/>
            <a:ext cx="2622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rPr>
              <a:t>Maithaa &amp; Micah &amp; Mariam</a:t>
            </a:r>
            <a:endParaRPr>
              <a:solidFill>
                <a:schemeClr val="accent1"/>
              </a:solidFill>
              <a:highlight>
                <a:schemeClr val="dk1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07" name="Google Shape;307;p32"/>
          <p:cNvCxnSpPr>
            <a:stCxn id="295" idx="3"/>
            <a:endCxn id="297" idx="1"/>
          </p:cNvCxnSpPr>
          <p:nvPr/>
        </p:nvCxnSpPr>
        <p:spPr>
          <a:xfrm>
            <a:off x="2883900" y="1442275"/>
            <a:ext cx="557100" cy="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2"/>
          <p:cNvCxnSpPr/>
          <p:nvPr/>
        </p:nvCxnSpPr>
        <p:spPr>
          <a:xfrm>
            <a:off x="5694225" y="1451875"/>
            <a:ext cx="582000" cy="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2"/>
          <p:cNvCxnSpPr/>
          <p:nvPr/>
        </p:nvCxnSpPr>
        <p:spPr>
          <a:xfrm flipH="1">
            <a:off x="1680300" y="2213013"/>
            <a:ext cx="5783400" cy="21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2"/>
          <p:cNvCxnSpPr>
            <a:stCxn id="301" idx="3"/>
            <a:endCxn id="303" idx="1"/>
          </p:cNvCxnSpPr>
          <p:nvPr/>
        </p:nvCxnSpPr>
        <p:spPr>
          <a:xfrm>
            <a:off x="2830250" y="2822650"/>
            <a:ext cx="615000" cy="2880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2"/>
          <p:cNvCxnSpPr/>
          <p:nvPr/>
        </p:nvCxnSpPr>
        <p:spPr>
          <a:xfrm>
            <a:off x="5656400" y="3126275"/>
            <a:ext cx="552600" cy="245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2"/>
          <p:cNvSpPr txBox="1"/>
          <p:nvPr/>
        </p:nvSpPr>
        <p:spPr>
          <a:xfrm>
            <a:off x="3587450" y="3880225"/>
            <a:ext cx="2253300" cy="5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Report/ Presentation</a:t>
            </a:r>
            <a:endParaRPr b="1" sz="220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3440925" y="3398638"/>
            <a:ext cx="22533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rPr>
              <a:t>Mariam &amp; Micah</a:t>
            </a:r>
            <a:endParaRPr>
              <a:solidFill>
                <a:schemeClr val="accent1"/>
              </a:solidFill>
              <a:highlight>
                <a:schemeClr val="dk1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593550" y="3788150"/>
            <a:ext cx="2253300" cy="5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Video code/clips</a:t>
            </a:r>
            <a:endParaRPr b="1" sz="220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1199650" y="4364150"/>
            <a:ext cx="795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rPr>
              <a:t>Micah </a:t>
            </a:r>
            <a:endParaRPr>
              <a:solidFill>
                <a:schemeClr val="accent1"/>
              </a:solidFill>
              <a:highlight>
                <a:schemeClr val="dk1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/>
          <p:nvPr/>
        </p:nvSpPr>
        <p:spPr>
          <a:xfrm>
            <a:off x="7674013" y="300292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21" name="Google Shape;321;p33"/>
          <p:cNvGrpSpPr/>
          <p:nvPr/>
        </p:nvGrpSpPr>
        <p:grpSpPr>
          <a:xfrm>
            <a:off x="7908003" y="337388"/>
            <a:ext cx="641144" cy="1183309"/>
            <a:chOff x="3917144" y="2680638"/>
            <a:chExt cx="641144" cy="1183309"/>
          </a:xfrm>
        </p:grpSpPr>
        <p:sp>
          <p:nvSpPr>
            <p:cNvPr id="322" name="Google Shape;322;p33"/>
            <p:cNvSpPr/>
            <p:nvPr/>
          </p:nvSpPr>
          <p:spPr>
            <a:xfrm>
              <a:off x="3917144" y="2680721"/>
              <a:ext cx="641136" cy="1183225"/>
            </a:xfrm>
            <a:custGeom>
              <a:rect b="b" l="l" r="r" t="t"/>
              <a:pathLst>
                <a:path extrusionOk="0" h="19949" w="10809">
                  <a:moveTo>
                    <a:pt x="5827" y="1"/>
                  </a:moveTo>
                  <a:cubicBezTo>
                    <a:pt x="5253" y="1"/>
                    <a:pt x="4817" y="257"/>
                    <a:pt x="4522" y="806"/>
                  </a:cubicBezTo>
                  <a:cubicBezTo>
                    <a:pt x="4447" y="758"/>
                    <a:pt x="4385" y="719"/>
                    <a:pt x="4324" y="679"/>
                  </a:cubicBezTo>
                  <a:cubicBezTo>
                    <a:pt x="4204" y="602"/>
                    <a:pt x="4076" y="548"/>
                    <a:pt x="3934" y="548"/>
                  </a:cubicBezTo>
                  <a:cubicBezTo>
                    <a:pt x="3917" y="548"/>
                    <a:pt x="3900" y="548"/>
                    <a:pt x="3882" y="550"/>
                  </a:cubicBezTo>
                  <a:cubicBezTo>
                    <a:pt x="3554" y="581"/>
                    <a:pt x="3257" y="695"/>
                    <a:pt x="3029" y="938"/>
                  </a:cubicBezTo>
                  <a:cubicBezTo>
                    <a:pt x="2891" y="1087"/>
                    <a:pt x="2774" y="1255"/>
                    <a:pt x="2657" y="1422"/>
                  </a:cubicBezTo>
                  <a:cubicBezTo>
                    <a:pt x="2610" y="1487"/>
                    <a:pt x="2563" y="1527"/>
                    <a:pt x="2484" y="1527"/>
                  </a:cubicBezTo>
                  <a:cubicBezTo>
                    <a:pt x="2475" y="1527"/>
                    <a:pt x="2466" y="1526"/>
                    <a:pt x="2456" y="1525"/>
                  </a:cubicBezTo>
                  <a:cubicBezTo>
                    <a:pt x="2427" y="1522"/>
                    <a:pt x="2399" y="1521"/>
                    <a:pt x="2372" y="1521"/>
                  </a:cubicBezTo>
                  <a:cubicBezTo>
                    <a:pt x="2194" y="1521"/>
                    <a:pt x="2029" y="1581"/>
                    <a:pt x="1870" y="1668"/>
                  </a:cubicBezTo>
                  <a:cubicBezTo>
                    <a:pt x="1489" y="1876"/>
                    <a:pt x="1188" y="2181"/>
                    <a:pt x="903" y="2502"/>
                  </a:cubicBezTo>
                  <a:cubicBezTo>
                    <a:pt x="846" y="2565"/>
                    <a:pt x="805" y="2674"/>
                    <a:pt x="811" y="2760"/>
                  </a:cubicBezTo>
                  <a:cubicBezTo>
                    <a:pt x="820" y="2924"/>
                    <a:pt x="784" y="3069"/>
                    <a:pt x="721" y="3215"/>
                  </a:cubicBezTo>
                  <a:cubicBezTo>
                    <a:pt x="531" y="3657"/>
                    <a:pt x="340" y="4100"/>
                    <a:pt x="149" y="4544"/>
                  </a:cubicBezTo>
                  <a:cubicBezTo>
                    <a:pt x="23" y="4834"/>
                    <a:pt x="1" y="5138"/>
                    <a:pt x="52" y="5444"/>
                  </a:cubicBezTo>
                  <a:cubicBezTo>
                    <a:pt x="79" y="5611"/>
                    <a:pt x="125" y="5777"/>
                    <a:pt x="182" y="5936"/>
                  </a:cubicBezTo>
                  <a:cubicBezTo>
                    <a:pt x="338" y="6372"/>
                    <a:pt x="391" y="6817"/>
                    <a:pt x="386" y="7279"/>
                  </a:cubicBezTo>
                  <a:cubicBezTo>
                    <a:pt x="379" y="8053"/>
                    <a:pt x="376" y="8831"/>
                    <a:pt x="407" y="9603"/>
                  </a:cubicBezTo>
                  <a:cubicBezTo>
                    <a:pt x="451" y="10690"/>
                    <a:pt x="856" y="11640"/>
                    <a:pt x="1576" y="12453"/>
                  </a:cubicBezTo>
                  <a:cubicBezTo>
                    <a:pt x="1720" y="12615"/>
                    <a:pt x="1872" y="12769"/>
                    <a:pt x="2020" y="12927"/>
                  </a:cubicBezTo>
                  <a:cubicBezTo>
                    <a:pt x="2031" y="13629"/>
                    <a:pt x="2050" y="14336"/>
                    <a:pt x="2052" y="15044"/>
                  </a:cubicBezTo>
                  <a:cubicBezTo>
                    <a:pt x="2053" y="16153"/>
                    <a:pt x="2044" y="17262"/>
                    <a:pt x="2032" y="18370"/>
                  </a:cubicBezTo>
                  <a:cubicBezTo>
                    <a:pt x="2031" y="18564"/>
                    <a:pt x="1993" y="18759"/>
                    <a:pt x="1962" y="18953"/>
                  </a:cubicBezTo>
                  <a:cubicBezTo>
                    <a:pt x="1950" y="19026"/>
                    <a:pt x="1968" y="19071"/>
                    <a:pt x="2023" y="19107"/>
                  </a:cubicBezTo>
                  <a:cubicBezTo>
                    <a:pt x="2064" y="19133"/>
                    <a:pt x="2107" y="19152"/>
                    <a:pt x="2149" y="19173"/>
                  </a:cubicBezTo>
                  <a:cubicBezTo>
                    <a:pt x="2781" y="19484"/>
                    <a:pt x="3428" y="19740"/>
                    <a:pt x="4126" y="19860"/>
                  </a:cubicBezTo>
                  <a:cubicBezTo>
                    <a:pt x="4413" y="19910"/>
                    <a:pt x="4700" y="19949"/>
                    <a:pt x="4986" y="19949"/>
                  </a:cubicBezTo>
                  <a:cubicBezTo>
                    <a:pt x="5192" y="19949"/>
                    <a:pt x="5398" y="19929"/>
                    <a:pt x="5603" y="19878"/>
                  </a:cubicBezTo>
                  <a:cubicBezTo>
                    <a:pt x="6000" y="19781"/>
                    <a:pt x="6390" y="19661"/>
                    <a:pt x="6775" y="19529"/>
                  </a:cubicBezTo>
                  <a:cubicBezTo>
                    <a:pt x="6985" y="19457"/>
                    <a:pt x="7191" y="19355"/>
                    <a:pt x="7381" y="19239"/>
                  </a:cubicBezTo>
                  <a:cubicBezTo>
                    <a:pt x="7782" y="18993"/>
                    <a:pt x="8136" y="18687"/>
                    <a:pt x="8478" y="18364"/>
                  </a:cubicBezTo>
                  <a:cubicBezTo>
                    <a:pt x="8540" y="18306"/>
                    <a:pt x="8580" y="18240"/>
                    <a:pt x="8573" y="18150"/>
                  </a:cubicBezTo>
                  <a:cubicBezTo>
                    <a:pt x="8549" y="17880"/>
                    <a:pt x="8528" y="17610"/>
                    <a:pt x="8504" y="17340"/>
                  </a:cubicBezTo>
                  <a:cubicBezTo>
                    <a:pt x="8471" y="16960"/>
                    <a:pt x="8420" y="16582"/>
                    <a:pt x="8409" y="16201"/>
                  </a:cubicBezTo>
                  <a:cubicBezTo>
                    <a:pt x="8385" y="15461"/>
                    <a:pt x="8388" y="14718"/>
                    <a:pt x="8373" y="13977"/>
                  </a:cubicBezTo>
                  <a:cubicBezTo>
                    <a:pt x="8366" y="13638"/>
                    <a:pt x="8345" y="13299"/>
                    <a:pt x="8330" y="12976"/>
                  </a:cubicBezTo>
                  <a:cubicBezTo>
                    <a:pt x="8609" y="12756"/>
                    <a:pt x="8877" y="12546"/>
                    <a:pt x="9142" y="12334"/>
                  </a:cubicBezTo>
                  <a:cubicBezTo>
                    <a:pt x="9374" y="12150"/>
                    <a:pt x="9533" y="11919"/>
                    <a:pt x="9572" y="11620"/>
                  </a:cubicBezTo>
                  <a:lnTo>
                    <a:pt x="9574" y="11620"/>
                  </a:lnTo>
                  <a:cubicBezTo>
                    <a:pt x="9608" y="11363"/>
                    <a:pt x="9631" y="11107"/>
                    <a:pt x="9665" y="10850"/>
                  </a:cubicBezTo>
                  <a:cubicBezTo>
                    <a:pt x="9680" y="10745"/>
                    <a:pt x="9698" y="10634"/>
                    <a:pt x="9745" y="10541"/>
                  </a:cubicBezTo>
                  <a:cubicBezTo>
                    <a:pt x="9982" y="10066"/>
                    <a:pt x="10220" y="9593"/>
                    <a:pt x="10472" y="9126"/>
                  </a:cubicBezTo>
                  <a:cubicBezTo>
                    <a:pt x="10576" y="8936"/>
                    <a:pt x="10634" y="8739"/>
                    <a:pt x="10654" y="8526"/>
                  </a:cubicBezTo>
                  <a:cubicBezTo>
                    <a:pt x="10690" y="8102"/>
                    <a:pt x="10733" y="7674"/>
                    <a:pt x="10762" y="7248"/>
                  </a:cubicBezTo>
                  <a:cubicBezTo>
                    <a:pt x="10787" y="6882"/>
                    <a:pt x="10807" y="6514"/>
                    <a:pt x="10808" y="6146"/>
                  </a:cubicBezTo>
                  <a:cubicBezTo>
                    <a:pt x="10808" y="6010"/>
                    <a:pt x="10774" y="5861"/>
                    <a:pt x="10717" y="5735"/>
                  </a:cubicBezTo>
                  <a:cubicBezTo>
                    <a:pt x="10549" y="5366"/>
                    <a:pt x="10297" y="5053"/>
                    <a:pt x="10004" y="4774"/>
                  </a:cubicBezTo>
                  <a:cubicBezTo>
                    <a:pt x="9745" y="4523"/>
                    <a:pt x="9493" y="4263"/>
                    <a:pt x="9221" y="4028"/>
                  </a:cubicBezTo>
                  <a:cubicBezTo>
                    <a:pt x="9062" y="3890"/>
                    <a:pt x="9009" y="3741"/>
                    <a:pt x="9048" y="3543"/>
                  </a:cubicBezTo>
                  <a:cubicBezTo>
                    <a:pt x="9125" y="3150"/>
                    <a:pt x="9170" y="2748"/>
                    <a:pt x="9281" y="2365"/>
                  </a:cubicBezTo>
                  <a:cubicBezTo>
                    <a:pt x="9487" y="1660"/>
                    <a:pt x="8853" y="815"/>
                    <a:pt x="8301" y="658"/>
                  </a:cubicBezTo>
                  <a:cubicBezTo>
                    <a:pt x="8151" y="616"/>
                    <a:pt x="7994" y="602"/>
                    <a:pt x="7839" y="589"/>
                  </a:cubicBezTo>
                  <a:cubicBezTo>
                    <a:pt x="7825" y="588"/>
                    <a:pt x="7810" y="587"/>
                    <a:pt x="7796" y="587"/>
                  </a:cubicBezTo>
                  <a:cubicBezTo>
                    <a:pt x="7666" y="587"/>
                    <a:pt x="7549" y="637"/>
                    <a:pt x="7451" y="733"/>
                  </a:cubicBezTo>
                  <a:cubicBezTo>
                    <a:pt x="7384" y="796"/>
                    <a:pt x="7309" y="848"/>
                    <a:pt x="7219" y="920"/>
                  </a:cubicBezTo>
                  <a:cubicBezTo>
                    <a:pt x="6949" y="341"/>
                    <a:pt x="6522" y="26"/>
                    <a:pt x="5905" y="2"/>
                  </a:cubicBezTo>
                  <a:cubicBezTo>
                    <a:pt x="5879" y="1"/>
                    <a:pt x="5853" y="1"/>
                    <a:pt x="582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3" name="Google Shape;323;p33"/>
            <p:cNvGrpSpPr/>
            <p:nvPr/>
          </p:nvGrpSpPr>
          <p:grpSpPr>
            <a:xfrm>
              <a:off x="3917212" y="2680638"/>
              <a:ext cx="641077" cy="1183225"/>
              <a:chOff x="3296750" y="1628100"/>
              <a:chExt cx="270200" cy="498725"/>
            </a:xfrm>
          </p:grpSpPr>
          <p:sp>
            <p:nvSpPr>
              <p:cNvPr id="324" name="Google Shape;324;p33"/>
              <p:cNvSpPr/>
              <p:nvPr/>
            </p:nvSpPr>
            <p:spPr>
              <a:xfrm>
                <a:off x="3477500" y="1646400"/>
                <a:ext cx="49025" cy="73775"/>
              </a:xfrm>
              <a:custGeom>
                <a:rect b="b" l="l" r="r" t="t"/>
                <a:pathLst>
                  <a:path extrusionOk="0" h="2951" w="1961">
                    <a:moveTo>
                      <a:pt x="668" y="1"/>
                    </a:moveTo>
                    <a:cubicBezTo>
                      <a:pt x="288" y="1"/>
                      <a:pt x="28" y="269"/>
                      <a:pt x="26" y="649"/>
                    </a:cubicBezTo>
                    <a:cubicBezTo>
                      <a:pt x="26" y="1029"/>
                      <a:pt x="10" y="1408"/>
                      <a:pt x="2" y="1788"/>
                    </a:cubicBezTo>
                    <a:cubicBezTo>
                      <a:pt x="1" y="1908"/>
                      <a:pt x="7" y="2026"/>
                      <a:pt x="10" y="2175"/>
                    </a:cubicBezTo>
                    <a:cubicBezTo>
                      <a:pt x="98" y="2132"/>
                      <a:pt x="158" y="2105"/>
                      <a:pt x="215" y="2071"/>
                    </a:cubicBezTo>
                    <a:cubicBezTo>
                      <a:pt x="294" y="2028"/>
                      <a:pt x="371" y="2006"/>
                      <a:pt x="447" y="2006"/>
                    </a:cubicBezTo>
                    <a:cubicBezTo>
                      <a:pt x="544" y="2006"/>
                      <a:pt x="638" y="2041"/>
                      <a:pt x="729" y="2109"/>
                    </a:cubicBezTo>
                    <a:cubicBezTo>
                      <a:pt x="789" y="2154"/>
                      <a:pt x="846" y="2204"/>
                      <a:pt x="900" y="2256"/>
                    </a:cubicBezTo>
                    <a:cubicBezTo>
                      <a:pt x="1075" y="2426"/>
                      <a:pt x="1246" y="2598"/>
                      <a:pt x="1423" y="2768"/>
                    </a:cubicBezTo>
                    <a:cubicBezTo>
                      <a:pt x="1489" y="2831"/>
                      <a:pt x="1564" y="2885"/>
                      <a:pt x="1642" y="2951"/>
                    </a:cubicBezTo>
                    <a:cubicBezTo>
                      <a:pt x="1746" y="2426"/>
                      <a:pt x="1851" y="1930"/>
                      <a:pt x="1939" y="1431"/>
                    </a:cubicBezTo>
                    <a:cubicBezTo>
                      <a:pt x="1960" y="1315"/>
                      <a:pt x="1956" y="1179"/>
                      <a:pt x="1914" y="1074"/>
                    </a:cubicBezTo>
                    <a:cubicBezTo>
                      <a:pt x="1831" y="874"/>
                      <a:pt x="1732" y="678"/>
                      <a:pt x="1606" y="502"/>
                    </a:cubicBezTo>
                    <a:cubicBezTo>
                      <a:pt x="1381" y="191"/>
                      <a:pt x="1074" y="5"/>
                      <a:pt x="675" y="1"/>
                    </a:cubicBezTo>
                    <a:cubicBezTo>
                      <a:pt x="672" y="1"/>
                      <a:pt x="670" y="1"/>
                      <a:pt x="668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3"/>
              <p:cNvSpPr/>
              <p:nvPr/>
            </p:nvSpPr>
            <p:spPr>
              <a:xfrm>
                <a:off x="3412775" y="1631800"/>
                <a:ext cx="62575" cy="127775"/>
              </a:xfrm>
              <a:custGeom>
                <a:rect b="b" l="l" r="r" t="t"/>
                <a:pathLst>
                  <a:path extrusionOk="0" h="5111" w="2503">
                    <a:moveTo>
                      <a:pt x="1211" y="0"/>
                    </a:moveTo>
                    <a:cubicBezTo>
                      <a:pt x="861" y="0"/>
                      <a:pt x="503" y="136"/>
                      <a:pt x="213" y="417"/>
                    </a:cubicBezTo>
                    <a:cubicBezTo>
                      <a:pt x="65" y="559"/>
                      <a:pt x="0" y="808"/>
                      <a:pt x="68" y="948"/>
                    </a:cubicBezTo>
                    <a:cubicBezTo>
                      <a:pt x="455" y="1754"/>
                      <a:pt x="743" y="2592"/>
                      <a:pt x="855" y="3484"/>
                    </a:cubicBezTo>
                    <a:cubicBezTo>
                      <a:pt x="906" y="3886"/>
                      <a:pt x="998" y="4286"/>
                      <a:pt x="921" y="4699"/>
                    </a:cubicBezTo>
                    <a:cubicBezTo>
                      <a:pt x="914" y="4746"/>
                      <a:pt x="950" y="4818"/>
                      <a:pt x="989" y="4855"/>
                    </a:cubicBezTo>
                    <a:cubicBezTo>
                      <a:pt x="1162" y="5027"/>
                      <a:pt x="1302" y="5110"/>
                      <a:pt x="1455" y="5110"/>
                    </a:cubicBezTo>
                    <a:cubicBezTo>
                      <a:pt x="1582" y="5110"/>
                      <a:pt x="1717" y="5054"/>
                      <a:pt x="1888" y="4944"/>
                    </a:cubicBezTo>
                    <a:cubicBezTo>
                      <a:pt x="1916" y="4926"/>
                      <a:pt x="1946" y="4908"/>
                      <a:pt x="1973" y="4888"/>
                    </a:cubicBezTo>
                    <a:cubicBezTo>
                      <a:pt x="2063" y="4828"/>
                      <a:pt x="2090" y="4750"/>
                      <a:pt x="2060" y="4642"/>
                    </a:cubicBezTo>
                    <a:cubicBezTo>
                      <a:pt x="2032" y="4545"/>
                      <a:pt x="2011" y="4443"/>
                      <a:pt x="2006" y="4342"/>
                    </a:cubicBezTo>
                    <a:cubicBezTo>
                      <a:pt x="1988" y="3884"/>
                      <a:pt x="2087" y="3454"/>
                      <a:pt x="2345" y="3065"/>
                    </a:cubicBezTo>
                    <a:cubicBezTo>
                      <a:pt x="2399" y="2983"/>
                      <a:pt x="2441" y="2879"/>
                      <a:pt x="2447" y="2783"/>
                    </a:cubicBezTo>
                    <a:cubicBezTo>
                      <a:pt x="2473" y="2390"/>
                      <a:pt x="2483" y="1997"/>
                      <a:pt x="2498" y="1604"/>
                    </a:cubicBezTo>
                    <a:cubicBezTo>
                      <a:pt x="2497" y="1604"/>
                      <a:pt x="2495" y="1604"/>
                      <a:pt x="2494" y="1602"/>
                    </a:cubicBezTo>
                    <a:cubicBezTo>
                      <a:pt x="2494" y="1487"/>
                      <a:pt x="2503" y="1371"/>
                      <a:pt x="2492" y="1256"/>
                    </a:cubicBezTo>
                    <a:cubicBezTo>
                      <a:pt x="2473" y="1034"/>
                      <a:pt x="2471" y="808"/>
                      <a:pt x="2338" y="610"/>
                    </a:cubicBezTo>
                    <a:cubicBezTo>
                      <a:pt x="2068" y="209"/>
                      <a:pt x="1645" y="0"/>
                      <a:pt x="1211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3"/>
              <p:cNvSpPr/>
              <p:nvPr/>
            </p:nvSpPr>
            <p:spPr>
              <a:xfrm>
                <a:off x="3299475" y="1670100"/>
                <a:ext cx="263700" cy="452775"/>
              </a:xfrm>
              <a:custGeom>
                <a:rect b="b" l="l" r="r" t="t"/>
                <a:pathLst>
                  <a:path extrusionOk="0" h="18111" w="10548">
                    <a:moveTo>
                      <a:pt x="1774" y="5466"/>
                    </a:moveTo>
                    <a:cubicBezTo>
                      <a:pt x="1822" y="5605"/>
                      <a:pt x="1866" y="5748"/>
                      <a:pt x="1921" y="5886"/>
                    </a:cubicBezTo>
                    <a:cubicBezTo>
                      <a:pt x="1980" y="6028"/>
                      <a:pt x="2050" y="6166"/>
                      <a:pt x="2115" y="6306"/>
                    </a:cubicBezTo>
                    <a:cubicBezTo>
                      <a:pt x="1888" y="6075"/>
                      <a:pt x="1723" y="5815"/>
                      <a:pt x="1726" y="5485"/>
                    </a:cubicBezTo>
                    <a:cubicBezTo>
                      <a:pt x="1743" y="5479"/>
                      <a:pt x="1758" y="5472"/>
                      <a:pt x="1774" y="5466"/>
                    </a:cubicBezTo>
                    <a:close/>
                    <a:moveTo>
                      <a:pt x="4597" y="8812"/>
                    </a:moveTo>
                    <a:lnTo>
                      <a:pt x="4597" y="8812"/>
                    </a:lnTo>
                    <a:cubicBezTo>
                      <a:pt x="4775" y="8935"/>
                      <a:pt x="4895" y="9094"/>
                      <a:pt x="4927" y="9311"/>
                    </a:cubicBezTo>
                    <a:cubicBezTo>
                      <a:pt x="4790" y="9161"/>
                      <a:pt x="4672" y="9001"/>
                      <a:pt x="4597" y="8812"/>
                    </a:cubicBezTo>
                    <a:close/>
                    <a:moveTo>
                      <a:pt x="2689" y="7055"/>
                    </a:moveTo>
                    <a:cubicBezTo>
                      <a:pt x="2742" y="7055"/>
                      <a:pt x="2778" y="7093"/>
                      <a:pt x="2811" y="7121"/>
                    </a:cubicBezTo>
                    <a:cubicBezTo>
                      <a:pt x="2940" y="7230"/>
                      <a:pt x="3065" y="7346"/>
                      <a:pt x="3189" y="7463"/>
                    </a:cubicBezTo>
                    <a:cubicBezTo>
                      <a:pt x="3600" y="7851"/>
                      <a:pt x="3989" y="8263"/>
                      <a:pt x="4303" y="8734"/>
                    </a:cubicBezTo>
                    <a:cubicBezTo>
                      <a:pt x="4489" y="9017"/>
                      <a:pt x="4642" y="9322"/>
                      <a:pt x="4807" y="9617"/>
                    </a:cubicBezTo>
                    <a:cubicBezTo>
                      <a:pt x="4819" y="9637"/>
                      <a:pt x="4816" y="9665"/>
                      <a:pt x="4819" y="9689"/>
                    </a:cubicBezTo>
                    <a:cubicBezTo>
                      <a:pt x="4807" y="9695"/>
                      <a:pt x="4793" y="9701"/>
                      <a:pt x="4780" y="9707"/>
                    </a:cubicBezTo>
                    <a:cubicBezTo>
                      <a:pt x="4637" y="9535"/>
                      <a:pt x="4571" y="9311"/>
                      <a:pt x="4447" y="9125"/>
                    </a:cubicBezTo>
                    <a:cubicBezTo>
                      <a:pt x="4319" y="8933"/>
                      <a:pt x="4194" y="8740"/>
                      <a:pt x="4056" y="8554"/>
                    </a:cubicBezTo>
                    <a:cubicBezTo>
                      <a:pt x="3923" y="8375"/>
                      <a:pt x="3780" y="8200"/>
                      <a:pt x="3630" y="8033"/>
                    </a:cubicBezTo>
                    <a:cubicBezTo>
                      <a:pt x="3476" y="7862"/>
                      <a:pt x="3309" y="7701"/>
                      <a:pt x="3141" y="7542"/>
                    </a:cubicBezTo>
                    <a:cubicBezTo>
                      <a:pt x="2973" y="7385"/>
                      <a:pt x="2798" y="7236"/>
                      <a:pt x="2616" y="7076"/>
                    </a:cubicBezTo>
                    <a:cubicBezTo>
                      <a:pt x="2644" y="7061"/>
                      <a:pt x="2667" y="7055"/>
                      <a:pt x="2689" y="7055"/>
                    </a:cubicBezTo>
                    <a:close/>
                    <a:moveTo>
                      <a:pt x="5829" y="12131"/>
                    </a:moveTo>
                    <a:cubicBezTo>
                      <a:pt x="5869" y="12131"/>
                      <a:pt x="5913" y="12152"/>
                      <a:pt x="5994" y="12194"/>
                    </a:cubicBezTo>
                    <a:cubicBezTo>
                      <a:pt x="5857" y="12203"/>
                      <a:pt x="5764" y="12209"/>
                      <a:pt x="5671" y="12215"/>
                    </a:cubicBezTo>
                    <a:cubicBezTo>
                      <a:pt x="5747" y="12158"/>
                      <a:pt x="5785" y="12131"/>
                      <a:pt x="5829" y="12131"/>
                    </a:cubicBezTo>
                    <a:close/>
                    <a:moveTo>
                      <a:pt x="2219" y="0"/>
                    </a:moveTo>
                    <a:cubicBezTo>
                      <a:pt x="2141" y="0"/>
                      <a:pt x="2064" y="10"/>
                      <a:pt x="1999" y="39"/>
                    </a:cubicBezTo>
                    <a:cubicBezTo>
                      <a:pt x="1822" y="117"/>
                      <a:pt x="1657" y="234"/>
                      <a:pt x="1503" y="352"/>
                    </a:cubicBezTo>
                    <a:cubicBezTo>
                      <a:pt x="1338" y="481"/>
                      <a:pt x="1192" y="639"/>
                      <a:pt x="1030" y="771"/>
                    </a:cubicBezTo>
                    <a:cubicBezTo>
                      <a:pt x="922" y="859"/>
                      <a:pt x="858" y="955"/>
                      <a:pt x="862" y="1099"/>
                    </a:cubicBezTo>
                    <a:cubicBezTo>
                      <a:pt x="865" y="1166"/>
                      <a:pt x="841" y="1235"/>
                      <a:pt x="816" y="1296"/>
                    </a:cubicBezTo>
                    <a:cubicBezTo>
                      <a:pt x="611" y="1799"/>
                      <a:pt x="412" y="2306"/>
                      <a:pt x="191" y="2801"/>
                    </a:cubicBezTo>
                    <a:cubicBezTo>
                      <a:pt x="1" y="3230"/>
                      <a:pt x="7" y="3655"/>
                      <a:pt x="143" y="4093"/>
                    </a:cubicBezTo>
                    <a:lnTo>
                      <a:pt x="143" y="4091"/>
                    </a:lnTo>
                    <a:cubicBezTo>
                      <a:pt x="277" y="4526"/>
                      <a:pt x="406" y="4963"/>
                      <a:pt x="532" y="5398"/>
                    </a:cubicBezTo>
                    <a:cubicBezTo>
                      <a:pt x="542" y="5433"/>
                      <a:pt x="535" y="5472"/>
                      <a:pt x="535" y="5518"/>
                    </a:cubicBezTo>
                    <a:cubicBezTo>
                      <a:pt x="490" y="5499"/>
                      <a:pt x="458" y="5485"/>
                      <a:pt x="419" y="5469"/>
                    </a:cubicBezTo>
                    <a:lnTo>
                      <a:pt x="419" y="5469"/>
                    </a:lnTo>
                    <a:cubicBezTo>
                      <a:pt x="419" y="6232"/>
                      <a:pt x="410" y="6980"/>
                      <a:pt x="425" y="7728"/>
                    </a:cubicBezTo>
                    <a:cubicBezTo>
                      <a:pt x="431" y="8031"/>
                      <a:pt x="475" y="8336"/>
                      <a:pt x="526" y="8638"/>
                    </a:cubicBezTo>
                    <a:cubicBezTo>
                      <a:pt x="631" y="9266"/>
                      <a:pt x="907" y="9821"/>
                      <a:pt x="1276" y="10338"/>
                    </a:cubicBezTo>
                    <a:cubicBezTo>
                      <a:pt x="1492" y="10639"/>
                      <a:pt x="1737" y="10912"/>
                      <a:pt x="2026" y="11140"/>
                    </a:cubicBezTo>
                    <a:cubicBezTo>
                      <a:pt x="2574" y="11568"/>
                      <a:pt x="3200" y="11846"/>
                      <a:pt x="3867" y="12033"/>
                    </a:cubicBezTo>
                    <a:cubicBezTo>
                      <a:pt x="4076" y="12092"/>
                      <a:pt x="4288" y="12144"/>
                      <a:pt x="4496" y="12203"/>
                    </a:cubicBezTo>
                    <a:cubicBezTo>
                      <a:pt x="4537" y="12215"/>
                      <a:pt x="4576" y="12239"/>
                      <a:pt x="4615" y="12258"/>
                    </a:cubicBezTo>
                    <a:cubicBezTo>
                      <a:pt x="4569" y="12274"/>
                      <a:pt x="4526" y="12282"/>
                      <a:pt x="4485" y="12282"/>
                    </a:cubicBezTo>
                    <a:cubicBezTo>
                      <a:pt x="4458" y="12282"/>
                      <a:pt x="4432" y="12279"/>
                      <a:pt x="4408" y="12273"/>
                    </a:cubicBezTo>
                    <a:cubicBezTo>
                      <a:pt x="3587" y="12096"/>
                      <a:pt x="2793" y="11846"/>
                      <a:pt x="2055" y="11334"/>
                    </a:cubicBezTo>
                    <a:cubicBezTo>
                      <a:pt x="2055" y="11454"/>
                      <a:pt x="2053" y="11521"/>
                      <a:pt x="2055" y="11589"/>
                    </a:cubicBezTo>
                    <a:cubicBezTo>
                      <a:pt x="2068" y="12309"/>
                      <a:pt x="2089" y="13029"/>
                      <a:pt x="2094" y="13751"/>
                    </a:cubicBezTo>
                    <a:cubicBezTo>
                      <a:pt x="2097" y="14465"/>
                      <a:pt x="2085" y="15180"/>
                      <a:pt x="2079" y="15892"/>
                    </a:cubicBezTo>
                    <a:cubicBezTo>
                      <a:pt x="2074" y="16368"/>
                      <a:pt x="2064" y="16842"/>
                      <a:pt x="2056" y="17331"/>
                    </a:cubicBezTo>
                    <a:cubicBezTo>
                      <a:pt x="2056" y="17330"/>
                      <a:pt x="2055" y="17330"/>
                      <a:pt x="2055" y="17330"/>
                    </a:cubicBezTo>
                    <a:lnTo>
                      <a:pt x="2055" y="17330"/>
                    </a:lnTo>
                    <a:cubicBezTo>
                      <a:pt x="2054" y="17330"/>
                      <a:pt x="2061" y="17339"/>
                      <a:pt x="2071" y="17343"/>
                    </a:cubicBezTo>
                    <a:cubicBezTo>
                      <a:pt x="2718" y="17648"/>
                      <a:pt x="3378" y="17915"/>
                      <a:pt x="4091" y="18030"/>
                    </a:cubicBezTo>
                    <a:cubicBezTo>
                      <a:pt x="4356" y="18073"/>
                      <a:pt x="4620" y="18110"/>
                      <a:pt x="4885" y="18110"/>
                    </a:cubicBezTo>
                    <a:cubicBezTo>
                      <a:pt x="5019" y="18110"/>
                      <a:pt x="5152" y="18101"/>
                      <a:pt x="5287" y="18078"/>
                    </a:cubicBezTo>
                    <a:cubicBezTo>
                      <a:pt x="5758" y="17997"/>
                      <a:pt x="6214" y="17859"/>
                      <a:pt x="6652" y="17675"/>
                    </a:cubicBezTo>
                    <a:cubicBezTo>
                      <a:pt x="7060" y="17504"/>
                      <a:pt x="7450" y="17297"/>
                      <a:pt x="7772" y="16980"/>
                    </a:cubicBezTo>
                    <a:cubicBezTo>
                      <a:pt x="7917" y="16837"/>
                      <a:pt x="8084" y="16717"/>
                      <a:pt x="8234" y="16582"/>
                    </a:cubicBezTo>
                    <a:cubicBezTo>
                      <a:pt x="8270" y="16551"/>
                      <a:pt x="8301" y="16491"/>
                      <a:pt x="8300" y="16446"/>
                    </a:cubicBezTo>
                    <a:cubicBezTo>
                      <a:pt x="8286" y="16182"/>
                      <a:pt x="8264" y="15918"/>
                      <a:pt x="8241" y="15654"/>
                    </a:cubicBezTo>
                    <a:cubicBezTo>
                      <a:pt x="8210" y="15288"/>
                      <a:pt x="8154" y="14923"/>
                      <a:pt x="8147" y="14557"/>
                    </a:cubicBezTo>
                    <a:cubicBezTo>
                      <a:pt x="8129" y="13729"/>
                      <a:pt x="8138" y="12897"/>
                      <a:pt x="8132" y="12068"/>
                    </a:cubicBezTo>
                    <a:cubicBezTo>
                      <a:pt x="8129" y="11847"/>
                      <a:pt x="8102" y="11625"/>
                      <a:pt x="8087" y="11397"/>
                    </a:cubicBezTo>
                    <a:cubicBezTo>
                      <a:pt x="8054" y="11404"/>
                      <a:pt x="8030" y="11403"/>
                      <a:pt x="8016" y="11413"/>
                    </a:cubicBezTo>
                    <a:cubicBezTo>
                      <a:pt x="7782" y="11583"/>
                      <a:pt x="7516" y="11685"/>
                      <a:pt x="7248" y="11783"/>
                    </a:cubicBezTo>
                    <a:cubicBezTo>
                      <a:pt x="7038" y="11859"/>
                      <a:pt x="6826" y="11936"/>
                      <a:pt x="6613" y="12008"/>
                    </a:cubicBezTo>
                    <a:cubicBezTo>
                      <a:pt x="6580" y="12020"/>
                      <a:pt x="6541" y="12014"/>
                      <a:pt x="6508" y="12018"/>
                    </a:cubicBezTo>
                    <a:cubicBezTo>
                      <a:pt x="6478" y="11922"/>
                      <a:pt x="6544" y="11912"/>
                      <a:pt x="6592" y="11894"/>
                    </a:cubicBezTo>
                    <a:cubicBezTo>
                      <a:pt x="6763" y="11828"/>
                      <a:pt x="6937" y="11772"/>
                      <a:pt x="7105" y="11697"/>
                    </a:cubicBezTo>
                    <a:cubicBezTo>
                      <a:pt x="7390" y="11569"/>
                      <a:pt x="7680" y="11446"/>
                      <a:pt x="7949" y="11290"/>
                    </a:cubicBezTo>
                    <a:cubicBezTo>
                      <a:pt x="8205" y="11142"/>
                      <a:pt x="8445" y="10959"/>
                      <a:pt x="8678" y="10774"/>
                    </a:cubicBezTo>
                    <a:cubicBezTo>
                      <a:pt x="8837" y="10648"/>
                      <a:pt x="8982" y="10501"/>
                      <a:pt x="9114" y="10347"/>
                    </a:cubicBezTo>
                    <a:cubicBezTo>
                      <a:pt x="9297" y="10134"/>
                      <a:pt x="9365" y="9877"/>
                      <a:pt x="9342" y="9565"/>
                    </a:cubicBezTo>
                    <a:lnTo>
                      <a:pt x="9342" y="9565"/>
                    </a:lnTo>
                    <a:cubicBezTo>
                      <a:pt x="9278" y="9619"/>
                      <a:pt x="9237" y="9652"/>
                      <a:pt x="9185" y="9695"/>
                    </a:cubicBezTo>
                    <a:cubicBezTo>
                      <a:pt x="9131" y="9550"/>
                      <a:pt x="9198" y="9448"/>
                      <a:pt x="9248" y="9350"/>
                    </a:cubicBezTo>
                    <a:cubicBezTo>
                      <a:pt x="9575" y="8686"/>
                      <a:pt x="9904" y="8021"/>
                      <a:pt x="10237" y="7361"/>
                    </a:cubicBezTo>
                    <a:cubicBezTo>
                      <a:pt x="10343" y="7151"/>
                      <a:pt x="10430" y="6942"/>
                      <a:pt x="10415" y="6701"/>
                    </a:cubicBezTo>
                    <a:cubicBezTo>
                      <a:pt x="10412" y="6647"/>
                      <a:pt x="10421" y="6591"/>
                      <a:pt x="10429" y="6537"/>
                    </a:cubicBezTo>
                    <a:cubicBezTo>
                      <a:pt x="10523" y="5836"/>
                      <a:pt x="10543" y="5130"/>
                      <a:pt x="10546" y="4423"/>
                    </a:cubicBezTo>
                    <a:cubicBezTo>
                      <a:pt x="10547" y="4318"/>
                      <a:pt x="10517" y="4207"/>
                      <a:pt x="10474" y="4111"/>
                    </a:cubicBezTo>
                    <a:cubicBezTo>
                      <a:pt x="10351" y="3835"/>
                      <a:pt x="10186" y="3583"/>
                      <a:pt x="9971" y="3373"/>
                    </a:cubicBezTo>
                    <a:cubicBezTo>
                      <a:pt x="9386" y="2793"/>
                      <a:pt x="8793" y="2223"/>
                      <a:pt x="8201" y="1652"/>
                    </a:cubicBezTo>
                    <a:cubicBezTo>
                      <a:pt x="8069" y="1524"/>
                      <a:pt x="7932" y="1401"/>
                      <a:pt x="7790" y="1286"/>
                    </a:cubicBezTo>
                    <a:cubicBezTo>
                      <a:pt x="7710" y="1220"/>
                      <a:pt x="7646" y="1188"/>
                      <a:pt x="7579" y="1188"/>
                    </a:cubicBezTo>
                    <a:cubicBezTo>
                      <a:pt x="7524" y="1188"/>
                      <a:pt x="7467" y="1211"/>
                      <a:pt x="7401" y="1256"/>
                    </a:cubicBezTo>
                    <a:cubicBezTo>
                      <a:pt x="7128" y="1436"/>
                      <a:pt x="6915" y="1668"/>
                      <a:pt x="6807" y="1985"/>
                    </a:cubicBezTo>
                    <a:cubicBezTo>
                      <a:pt x="6673" y="2375"/>
                      <a:pt x="6639" y="2778"/>
                      <a:pt x="6768" y="3167"/>
                    </a:cubicBezTo>
                    <a:cubicBezTo>
                      <a:pt x="6892" y="3539"/>
                      <a:pt x="7029" y="3920"/>
                      <a:pt x="7236" y="4249"/>
                    </a:cubicBezTo>
                    <a:cubicBezTo>
                      <a:pt x="7680" y="4950"/>
                      <a:pt x="8231" y="5559"/>
                      <a:pt x="9008" y="5917"/>
                    </a:cubicBezTo>
                    <a:cubicBezTo>
                      <a:pt x="9065" y="5943"/>
                      <a:pt x="9134" y="5967"/>
                      <a:pt x="9135" y="6064"/>
                    </a:cubicBezTo>
                    <a:cubicBezTo>
                      <a:pt x="8924" y="6055"/>
                      <a:pt x="8762" y="5914"/>
                      <a:pt x="8562" y="5886"/>
                    </a:cubicBezTo>
                    <a:lnTo>
                      <a:pt x="8562" y="5886"/>
                    </a:lnTo>
                    <a:cubicBezTo>
                      <a:pt x="8628" y="5989"/>
                      <a:pt x="8699" y="6079"/>
                      <a:pt x="8781" y="6157"/>
                    </a:cubicBezTo>
                    <a:cubicBezTo>
                      <a:pt x="8861" y="6231"/>
                      <a:pt x="8954" y="6291"/>
                      <a:pt x="9041" y="6355"/>
                    </a:cubicBezTo>
                    <a:cubicBezTo>
                      <a:pt x="9128" y="6419"/>
                      <a:pt x="9225" y="6468"/>
                      <a:pt x="9305" y="6540"/>
                    </a:cubicBezTo>
                    <a:cubicBezTo>
                      <a:pt x="9294" y="6555"/>
                      <a:pt x="9285" y="6569"/>
                      <a:pt x="9276" y="6584"/>
                    </a:cubicBezTo>
                    <a:cubicBezTo>
                      <a:pt x="9101" y="6491"/>
                      <a:pt x="8925" y="6397"/>
                      <a:pt x="8733" y="6297"/>
                    </a:cubicBezTo>
                    <a:cubicBezTo>
                      <a:pt x="8721" y="6393"/>
                      <a:pt x="8712" y="6465"/>
                      <a:pt x="8702" y="6548"/>
                    </a:cubicBezTo>
                    <a:cubicBezTo>
                      <a:pt x="8675" y="6525"/>
                      <a:pt x="8660" y="6519"/>
                      <a:pt x="8657" y="6509"/>
                    </a:cubicBezTo>
                    <a:cubicBezTo>
                      <a:pt x="8589" y="6226"/>
                      <a:pt x="8469" y="5971"/>
                      <a:pt x="8261" y="5763"/>
                    </a:cubicBezTo>
                    <a:cubicBezTo>
                      <a:pt x="8243" y="5743"/>
                      <a:pt x="8234" y="5715"/>
                      <a:pt x="8217" y="5694"/>
                    </a:cubicBezTo>
                    <a:cubicBezTo>
                      <a:pt x="8136" y="5586"/>
                      <a:pt x="8066" y="5467"/>
                      <a:pt x="7971" y="5374"/>
                    </a:cubicBezTo>
                    <a:cubicBezTo>
                      <a:pt x="7465" y="4887"/>
                      <a:pt x="7048" y="4340"/>
                      <a:pt x="6786" y="3683"/>
                    </a:cubicBezTo>
                    <a:cubicBezTo>
                      <a:pt x="6754" y="3604"/>
                      <a:pt x="6703" y="3533"/>
                      <a:pt x="6655" y="3448"/>
                    </a:cubicBezTo>
                    <a:cubicBezTo>
                      <a:pt x="6448" y="3561"/>
                      <a:pt x="6279" y="3716"/>
                      <a:pt x="6044" y="3716"/>
                    </a:cubicBezTo>
                    <a:cubicBezTo>
                      <a:pt x="6033" y="3716"/>
                      <a:pt x="6022" y="3715"/>
                      <a:pt x="6012" y="3715"/>
                    </a:cubicBezTo>
                    <a:cubicBezTo>
                      <a:pt x="5765" y="3701"/>
                      <a:pt x="5593" y="3538"/>
                      <a:pt x="5411" y="3422"/>
                    </a:cubicBezTo>
                    <a:cubicBezTo>
                      <a:pt x="5389" y="3425"/>
                      <a:pt x="5381" y="3424"/>
                      <a:pt x="5375" y="3427"/>
                    </a:cubicBezTo>
                    <a:cubicBezTo>
                      <a:pt x="5357" y="3436"/>
                      <a:pt x="5339" y="3443"/>
                      <a:pt x="5321" y="3455"/>
                    </a:cubicBezTo>
                    <a:cubicBezTo>
                      <a:pt x="5152" y="3565"/>
                      <a:pt x="4985" y="3618"/>
                      <a:pt x="4821" y="3618"/>
                    </a:cubicBezTo>
                    <a:cubicBezTo>
                      <a:pt x="4625" y="3618"/>
                      <a:pt x="4433" y="3543"/>
                      <a:pt x="4244" y="3403"/>
                    </a:cubicBezTo>
                    <a:cubicBezTo>
                      <a:pt x="4140" y="3325"/>
                      <a:pt x="4041" y="3241"/>
                      <a:pt x="3947" y="3152"/>
                    </a:cubicBezTo>
                    <a:cubicBezTo>
                      <a:pt x="3875" y="3083"/>
                      <a:pt x="3813" y="3002"/>
                      <a:pt x="3744" y="2926"/>
                    </a:cubicBezTo>
                    <a:cubicBezTo>
                      <a:pt x="3542" y="2984"/>
                      <a:pt x="3336" y="2978"/>
                      <a:pt x="3161" y="3109"/>
                    </a:cubicBezTo>
                    <a:cubicBezTo>
                      <a:pt x="2880" y="3319"/>
                      <a:pt x="2559" y="3457"/>
                      <a:pt x="2223" y="3544"/>
                    </a:cubicBezTo>
                    <a:cubicBezTo>
                      <a:pt x="2087" y="3579"/>
                      <a:pt x="1942" y="3586"/>
                      <a:pt x="1799" y="3586"/>
                    </a:cubicBezTo>
                    <a:cubicBezTo>
                      <a:pt x="1752" y="3586"/>
                      <a:pt x="1705" y="3585"/>
                      <a:pt x="1659" y="3584"/>
                    </a:cubicBezTo>
                    <a:cubicBezTo>
                      <a:pt x="1540" y="3583"/>
                      <a:pt x="1426" y="3533"/>
                      <a:pt x="1338" y="3365"/>
                    </a:cubicBezTo>
                    <a:lnTo>
                      <a:pt x="1338" y="3365"/>
                    </a:lnTo>
                    <a:cubicBezTo>
                      <a:pt x="1530" y="3443"/>
                      <a:pt x="1713" y="3480"/>
                      <a:pt x="1889" y="3480"/>
                    </a:cubicBezTo>
                    <a:cubicBezTo>
                      <a:pt x="2115" y="3480"/>
                      <a:pt x="2332" y="3419"/>
                      <a:pt x="2549" y="3305"/>
                    </a:cubicBezTo>
                    <a:cubicBezTo>
                      <a:pt x="2479" y="3242"/>
                      <a:pt x="2425" y="3196"/>
                      <a:pt x="2373" y="3148"/>
                    </a:cubicBezTo>
                    <a:cubicBezTo>
                      <a:pt x="2415" y="3145"/>
                      <a:pt x="2458" y="3145"/>
                      <a:pt x="2499" y="3145"/>
                    </a:cubicBezTo>
                    <a:cubicBezTo>
                      <a:pt x="2523" y="3145"/>
                      <a:pt x="2547" y="3145"/>
                      <a:pt x="2571" y="3145"/>
                    </a:cubicBezTo>
                    <a:cubicBezTo>
                      <a:pt x="2750" y="3145"/>
                      <a:pt x="2922" y="3136"/>
                      <a:pt x="3087" y="2990"/>
                    </a:cubicBezTo>
                    <a:cubicBezTo>
                      <a:pt x="2955" y="2939"/>
                      <a:pt x="2850" y="2895"/>
                      <a:pt x="2744" y="2856"/>
                    </a:cubicBezTo>
                    <a:cubicBezTo>
                      <a:pt x="2284" y="2690"/>
                      <a:pt x="1965" y="2372"/>
                      <a:pt x="1740" y="1947"/>
                    </a:cubicBezTo>
                    <a:cubicBezTo>
                      <a:pt x="1632" y="1745"/>
                      <a:pt x="1591" y="1526"/>
                      <a:pt x="1582" y="1299"/>
                    </a:cubicBezTo>
                    <a:cubicBezTo>
                      <a:pt x="1581" y="1250"/>
                      <a:pt x="1579" y="1185"/>
                      <a:pt x="1660" y="1184"/>
                    </a:cubicBezTo>
                    <a:cubicBezTo>
                      <a:pt x="1669" y="1194"/>
                      <a:pt x="1684" y="1203"/>
                      <a:pt x="1686" y="1214"/>
                    </a:cubicBezTo>
                    <a:cubicBezTo>
                      <a:pt x="1698" y="1280"/>
                      <a:pt x="1707" y="1347"/>
                      <a:pt x="1717" y="1415"/>
                    </a:cubicBezTo>
                    <a:cubicBezTo>
                      <a:pt x="1729" y="1488"/>
                      <a:pt x="1734" y="1565"/>
                      <a:pt x="1755" y="1635"/>
                    </a:cubicBezTo>
                    <a:cubicBezTo>
                      <a:pt x="1959" y="2306"/>
                      <a:pt x="2427" y="2670"/>
                      <a:pt x="3099" y="2826"/>
                    </a:cubicBezTo>
                    <a:cubicBezTo>
                      <a:pt x="3178" y="2845"/>
                      <a:pt x="3251" y="2853"/>
                      <a:pt x="3319" y="2853"/>
                    </a:cubicBezTo>
                    <a:cubicBezTo>
                      <a:pt x="3684" y="2853"/>
                      <a:pt x="3911" y="2617"/>
                      <a:pt x="4056" y="2357"/>
                    </a:cubicBezTo>
                    <a:cubicBezTo>
                      <a:pt x="4142" y="2207"/>
                      <a:pt x="4137" y="2066"/>
                      <a:pt x="4041" y="1917"/>
                    </a:cubicBezTo>
                    <a:cubicBezTo>
                      <a:pt x="3866" y="1652"/>
                      <a:pt x="3702" y="1376"/>
                      <a:pt x="3530" y="1107"/>
                    </a:cubicBezTo>
                    <a:cubicBezTo>
                      <a:pt x="3386" y="885"/>
                      <a:pt x="3240" y="663"/>
                      <a:pt x="3089" y="445"/>
                    </a:cubicBezTo>
                    <a:cubicBezTo>
                      <a:pt x="2915" y="201"/>
                      <a:pt x="2673" y="52"/>
                      <a:pt x="2377" y="12"/>
                    </a:cubicBezTo>
                    <a:cubicBezTo>
                      <a:pt x="2327" y="5"/>
                      <a:pt x="2273" y="0"/>
                      <a:pt x="2219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3"/>
              <p:cNvSpPr/>
              <p:nvPr/>
            </p:nvSpPr>
            <p:spPr>
              <a:xfrm>
                <a:off x="3365800" y="1645475"/>
                <a:ext cx="67125" cy="112000"/>
              </a:xfrm>
              <a:custGeom>
                <a:rect b="b" l="l" r="r" t="t"/>
                <a:pathLst>
                  <a:path extrusionOk="0" h="4480" w="2685">
                    <a:moveTo>
                      <a:pt x="1151" y="0"/>
                    </a:moveTo>
                    <a:cubicBezTo>
                      <a:pt x="1085" y="0"/>
                      <a:pt x="1016" y="10"/>
                      <a:pt x="944" y="30"/>
                    </a:cubicBezTo>
                    <a:cubicBezTo>
                      <a:pt x="494" y="156"/>
                      <a:pt x="200" y="457"/>
                      <a:pt x="1" y="889"/>
                    </a:cubicBezTo>
                    <a:cubicBezTo>
                      <a:pt x="44" y="920"/>
                      <a:pt x="71" y="941"/>
                      <a:pt x="100" y="958"/>
                    </a:cubicBezTo>
                    <a:cubicBezTo>
                      <a:pt x="331" y="1085"/>
                      <a:pt x="514" y="1264"/>
                      <a:pt x="656" y="1484"/>
                    </a:cubicBezTo>
                    <a:cubicBezTo>
                      <a:pt x="935" y="1918"/>
                      <a:pt x="1223" y="2349"/>
                      <a:pt x="1493" y="2788"/>
                    </a:cubicBezTo>
                    <a:cubicBezTo>
                      <a:pt x="1692" y="3111"/>
                      <a:pt x="1651" y="3364"/>
                      <a:pt x="1385" y="3633"/>
                    </a:cubicBezTo>
                    <a:cubicBezTo>
                      <a:pt x="1315" y="3705"/>
                      <a:pt x="1231" y="3763"/>
                      <a:pt x="1138" y="3843"/>
                    </a:cubicBezTo>
                    <a:cubicBezTo>
                      <a:pt x="1256" y="3954"/>
                      <a:pt x="1340" y="4046"/>
                      <a:pt x="1436" y="4118"/>
                    </a:cubicBezTo>
                    <a:cubicBezTo>
                      <a:pt x="1583" y="4227"/>
                      <a:pt x="1728" y="4353"/>
                      <a:pt x="1893" y="4416"/>
                    </a:cubicBezTo>
                    <a:cubicBezTo>
                      <a:pt x="2005" y="4459"/>
                      <a:pt x="2107" y="4480"/>
                      <a:pt x="2198" y="4480"/>
                    </a:cubicBezTo>
                    <a:cubicBezTo>
                      <a:pt x="2492" y="4480"/>
                      <a:pt x="2668" y="4264"/>
                      <a:pt x="2673" y="3882"/>
                    </a:cubicBezTo>
                    <a:lnTo>
                      <a:pt x="2673" y="3840"/>
                    </a:lnTo>
                    <a:cubicBezTo>
                      <a:pt x="2685" y="3444"/>
                      <a:pt x="2601" y="3057"/>
                      <a:pt x="2539" y="2670"/>
                    </a:cubicBezTo>
                    <a:cubicBezTo>
                      <a:pt x="2427" y="1960"/>
                      <a:pt x="2202" y="1285"/>
                      <a:pt x="1893" y="640"/>
                    </a:cubicBezTo>
                    <a:cubicBezTo>
                      <a:pt x="1818" y="484"/>
                      <a:pt x="1710" y="336"/>
                      <a:pt x="1594" y="206"/>
                    </a:cubicBezTo>
                    <a:cubicBezTo>
                      <a:pt x="1470" y="66"/>
                      <a:pt x="1319" y="0"/>
                      <a:pt x="1151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3"/>
              <p:cNvSpPr/>
              <p:nvPr/>
            </p:nvSpPr>
            <p:spPr>
              <a:xfrm>
                <a:off x="3296750" y="1628100"/>
                <a:ext cx="270200" cy="498725"/>
              </a:xfrm>
              <a:custGeom>
                <a:rect b="b" l="l" r="r" t="t"/>
                <a:pathLst>
                  <a:path extrusionOk="0" h="19949" w="10808">
                    <a:moveTo>
                      <a:pt x="7898" y="733"/>
                    </a:moveTo>
                    <a:cubicBezTo>
                      <a:pt x="7900" y="733"/>
                      <a:pt x="7902" y="733"/>
                      <a:pt x="7905" y="733"/>
                    </a:cubicBezTo>
                    <a:cubicBezTo>
                      <a:pt x="8302" y="737"/>
                      <a:pt x="8611" y="923"/>
                      <a:pt x="8836" y="1234"/>
                    </a:cubicBezTo>
                    <a:cubicBezTo>
                      <a:pt x="8962" y="1408"/>
                      <a:pt x="9061" y="1606"/>
                      <a:pt x="9144" y="1806"/>
                    </a:cubicBezTo>
                    <a:cubicBezTo>
                      <a:pt x="9186" y="1911"/>
                      <a:pt x="9190" y="2047"/>
                      <a:pt x="9169" y="2163"/>
                    </a:cubicBezTo>
                    <a:cubicBezTo>
                      <a:pt x="9081" y="2662"/>
                      <a:pt x="8976" y="3158"/>
                      <a:pt x="8872" y="3683"/>
                    </a:cubicBezTo>
                    <a:cubicBezTo>
                      <a:pt x="8794" y="3618"/>
                      <a:pt x="8719" y="3563"/>
                      <a:pt x="8653" y="3500"/>
                    </a:cubicBezTo>
                    <a:cubicBezTo>
                      <a:pt x="8476" y="3330"/>
                      <a:pt x="8305" y="3158"/>
                      <a:pt x="8130" y="2988"/>
                    </a:cubicBezTo>
                    <a:cubicBezTo>
                      <a:pt x="8076" y="2936"/>
                      <a:pt x="8019" y="2886"/>
                      <a:pt x="7959" y="2841"/>
                    </a:cubicBezTo>
                    <a:cubicBezTo>
                      <a:pt x="7868" y="2773"/>
                      <a:pt x="7774" y="2738"/>
                      <a:pt x="7677" y="2738"/>
                    </a:cubicBezTo>
                    <a:cubicBezTo>
                      <a:pt x="7601" y="2738"/>
                      <a:pt x="7524" y="2760"/>
                      <a:pt x="7445" y="2803"/>
                    </a:cubicBezTo>
                    <a:cubicBezTo>
                      <a:pt x="7388" y="2837"/>
                      <a:pt x="7328" y="2862"/>
                      <a:pt x="7240" y="2907"/>
                    </a:cubicBezTo>
                    <a:cubicBezTo>
                      <a:pt x="7237" y="2758"/>
                      <a:pt x="7229" y="2640"/>
                      <a:pt x="7232" y="2520"/>
                    </a:cubicBezTo>
                    <a:cubicBezTo>
                      <a:pt x="7240" y="2140"/>
                      <a:pt x="7256" y="1761"/>
                      <a:pt x="7256" y="1381"/>
                    </a:cubicBezTo>
                    <a:cubicBezTo>
                      <a:pt x="7258" y="1001"/>
                      <a:pt x="7518" y="733"/>
                      <a:pt x="7898" y="733"/>
                    </a:cubicBezTo>
                    <a:close/>
                    <a:moveTo>
                      <a:pt x="3913" y="695"/>
                    </a:moveTo>
                    <a:cubicBezTo>
                      <a:pt x="4081" y="695"/>
                      <a:pt x="4232" y="761"/>
                      <a:pt x="4356" y="901"/>
                    </a:cubicBezTo>
                    <a:cubicBezTo>
                      <a:pt x="4472" y="1031"/>
                      <a:pt x="4580" y="1179"/>
                      <a:pt x="4655" y="1335"/>
                    </a:cubicBezTo>
                    <a:cubicBezTo>
                      <a:pt x="4964" y="1980"/>
                      <a:pt x="5189" y="2655"/>
                      <a:pt x="5301" y="3365"/>
                    </a:cubicBezTo>
                    <a:cubicBezTo>
                      <a:pt x="5363" y="3752"/>
                      <a:pt x="5447" y="4139"/>
                      <a:pt x="5435" y="4535"/>
                    </a:cubicBezTo>
                    <a:lnTo>
                      <a:pt x="5435" y="4577"/>
                    </a:lnTo>
                    <a:cubicBezTo>
                      <a:pt x="5430" y="4959"/>
                      <a:pt x="5254" y="5175"/>
                      <a:pt x="4960" y="5175"/>
                    </a:cubicBezTo>
                    <a:cubicBezTo>
                      <a:pt x="4869" y="5175"/>
                      <a:pt x="4767" y="5154"/>
                      <a:pt x="4655" y="5111"/>
                    </a:cubicBezTo>
                    <a:cubicBezTo>
                      <a:pt x="4490" y="5048"/>
                      <a:pt x="4345" y="4922"/>
                      <a:pt x="4198" y="4813"/>
                    </a:cubicBezTo>
                    <a:cubicBezTo>
                      <a:pt x="4102" y="4741"/>
                      <a:pt x="4018" y="4649"/>
                      <a:pt x="3900" y="4538"/>
                    </a:cubicBezTo>
                    <a:cubicBezTo>
                      <a:pt x="3993" y="4458"/>
                      <a:pt x="4077" y="4400"/>
                      <a:pt x="4147" y="4328"/>
                    </a:cubicBezTo>
                    <a:cubicBezTo>
                      <a:pt x="4413" y="4059"/>
                      <a:pt x="4454" y="3806"/>
                      <a:pt x="4255" y="3483"/>
                    </a:cubicBezTo>
                    <a:cubicBezTo>
                      <a:pt x="3985" y="3044"/>
                      <a:pt x="3697" y="2613"/>
                      <a:pt x="3418" y="2179"/>
                    </a:cubicBezTo>
                    <a:cubicBezTo>
                      <a:pt x="3276" y="1959"/>
                      <a:pt x="3093" y="1780"/>
                      <a:pt x="2862" y="1653"/>
                    </a:cubicBezTo>
                    <a:cubicBezTo>
                      <a:pt x="2833" y="1636"/>
                      <a:pt x="2806" y="1615"/>
                      <a:pt x="2763" y="1584"/>
                    </a:cubicBezTo>
                    <a:cubicBezTo>
                      <a:pt x="2962" y="1152"/>
                      <a:pt x="3256" y="851"/>
                      <a:pt x="3706" y="725"/>
                    </a:cubicBezTo>
                    <a:cubicBezTo>
                      <a:pt x="3778" y="705"/>
                      <a:pt x="3847" y="695"/>
                      <a:pt x="3913" y="695"/>
                    </a:cubicBezTo>
                    <a:close/>
                    <a:moveTo>
                      <a:pt x="5852" y="148"/>
                    </a:moveTo>
                    <a:cubicBezTo>
                      <a:pt x="6286" y="148"/>
                      <a:pt x="6709" y="357"/>
                      <a:pt x="6979" y="758"/>
                    </a:cubicBezTo>
                    <a:cubicBezTo>
                      <a:pt x="7112" y="956"/>
                      <a:pt x="7114" y="1182"/>
                      <a:pt x="7133" y="1404"/>
                    </a:cubicBezTo>
                    <a:cubicBezTo>
                      <a:pt x="7142" y="1519"/>
                      <a:pt x="7135" y="1635"/>
                      <a:pt x="7135" y="1750"/>
                    </a:cubicBezTo>
                    <a:lnTo>
                      <a:pt x="7139" y="1750"/>
                    </a:lnTo>
                    <a:cubicBezTo>
                      <a:pt x="7124" y="2145"/>
                      <a:pt x="7114" y="2538"/>
                      <a:pt x="7088" y="2931"/>
                    </a:cubicBezTo>
                    <a:cubicBezTo>
                      <a:pt x="7082" y="3027"/>
                      <a:pt x="7040" y="3131"/>
                      <a:pt x="6986" y="3213"/>
                    </a:cubicBezTo>
                    <a:cubicBezTo>
                      <a:pt x="6728" y="3602"/>
                      <a:pt x="6629" y="4031"/>
                      <a:pt x="6647" y="4490"/>
                    </a:cubicBezTo>
                    <a:cubicBezTo>
                      <a:pt x="6652" y="4591"/>
                      <a:pt x="6673" y="4693"/>
                      <a:pt x="6701" y="4790"/>
                    </a:cubicBezTo>
                    <a:cubicBezTo>
                      <a:pt x="6731" y="4898"/>
                      <a:pt x="6704" y="4976"/>
                      <a:pt x="6614" y="5036"/>
                    </a:cubicBezTo>
                    <a:cubicBezTo>
                      <a:pt x="6586" y="5056"/>
                      <a:pt x="6557" y="5074"/>
                      <a:pt x="6529" y="5092"/>
                    </a:cubicBezTo>
                    <a:cubicBezTo>
                      <a:pt x="6358" y="5202"/>
                      <a:pt x="6223" y="5258"/>
                      <a:pt x="6096" y="5258"/>
                    </a:cubicBezTo>
                    <a:cubicBezTo>
                      <a:pt x="5943" y="5258"/>
                      <a:pt x="5803" y="5175"/>
                      <a:pt x="5630" y="5003"/>
                    </a:cubicBezTo>
                    <a:cubicBezTo>
                      <a:pt x="5591" y="4966"/>
                      <a:pt x="5555" y="4894"/>
                      <a:pt x="5562" y="4846"/>
                    </a:cubicBezTo>
                    <a:cubicBezTo>
                      <a:pt x="5639" y="4434"/>
                      <a:pt x="5547" y="4034"/>
                      <a:pt x="5496" y="3632"/>
                    </a:cubicBezTo>
                    <a:cubicBezTo>
                      <a:pt x="5382" y="2740"/>
                      <a:pt x="5096" y="1902"/>
                      <a:pt x="4707" y="1095"/>
                    </a:cubicBezTo>
                    <a:cubicBezTo>
                      <a:pt x="4641" y="956"/>
                      <a:pt x="4706" y="706"/>
                      <a:pt x="4853" y="565"/>
                    </a:cubicBezTo>
                    <a:lnTo>
                      <a:pt x="4854" y="565"/>
                    </a:lnTo>
                    <a:cubicBezTo>
                      <a:pt x="5144" y="284"/>
                      <a:pt x="5502" y="148"/>
                      <a:pt x="5852" y="148"/>
                    </a:cubicBezTo>
                    <a:close/>
                    <a:moveTo>
                      <a:pt x="2330" y="1680"/>
                    </a:moveTo>
                    <a:cubicBezTo>
                      <a:pt x="2383" y="1680"/>
                      <a:pt x="2436" y="1684"/>
                      <a:pt x="2486" y="1692"/>
                    </a:cubicBezTo>
                    <a:cubicBezTo>
                      <a:pt x="2782" y="1732"/>
                      <a:pt x="3024" y="1879"/>
                      <a:pt x="3198" y="2125"/>
                    </a:cubicBezTo>
                    <a:cubicBezTo>
                      <a:pt x="3349" y="2341"/>
                      <a:pt x="3495" y="2565"/>
                      <a:pt x="3639" y="2787"/>
                    </a:cubicBezTo>
                    <a:cubicBezTo>
                      <a:pt x="3811" y="3056"/>
                      <a:pt x="3975" y="3330"/>
                      <a:pt x="4150" y="3597"/>
                    </a:cubicBezTo>
                    <a:cubicBezTo>
                      <a:pt x="4246" y="3746"/>
                      <a:pt x="4251" y="3887"/>
                      <a:pt x="4167" y="4037"/>
                    </a:cubicBezTo>
                    <a:cubicBezTo>
                      <a:pt x="4021" y="4295"/>
                      <a:pt x="3794" y="4532"/>
                      <a:pt x="3430" y="4532"/>
                    </a:cubicBezTo>
                    <a:cubicBezTo>
                      <a:pt x="3361" y="4532"/>
                      <a:pt x="3287" y="4523"/>
                      <a:pt x="3208" y="4505"/>
                    </a:cubicBezTo>
                    <a:cubicBezTo>
                      <a:pt x="2536" y="4350"/>
                      <a:pt x="2068" y="3986"/>
                      <a:pt x="1864" y="3315"/>
                    </a:cubicBezTo>
                    <a:cubicBezTo>
                      <a:pt x="1843" y="3243"/>
                      <a:pt x="1838" y="3168"/>
                      <a:pt x="1826" y="3095"/>
                    </a:cubicBezTo>
                    <a:cubicBezTo>
                      <a:pt x="1816" y="3027"/>
                      <a:pt x="1807" y="2960"/>
                      <a:pt x="1796" y="2894"/>
                    </a:cubicBezTo>
                    <a:cubicBezTo>
                      <a:pt x="1795" y="2883"/>
                      <a:pt x="1778" y="2874"/>
                      <a:pt x="1769" y="2862"/>
                    </a:cubicBezTo>
                    <a:cubicBezTo>
                      <a:pt x="1688" y="2864"/>
                      <a:pt x="1690" y="2930"/>
                      <a:pt x="1691" y="2979"/>
                    </a:cubicBezTo>
                    <a:cubicBezTo>
                      <a:pt x="1700" y="3206"/>
                      <a:pt x="1741" y="3425"/>
                      <a:pt x="1849" y="3627"/>
                    </a:cubicBezTo>
                    <a:cubicBezTo>
                      <a:pt x="2074" y="4050"/>
                      <a:pt x="2393" y="4368"/>
                      <a:pt x="2853" y="4536"/>
                    </a:cubicBezTo>
                    <a:cubicBezTo>
                      <a:pt x="2959" y="4575"/>
                      <a:pt x="3064" y="4619"/>
                      <a:pt x="3196" y="4670"/>
                    </a:cubicBezTo>
                    <a:cubicBezTo>
                      <a:pt x="3032" y="4816"/>
                      <a:pt x="2859" y="4825"/>
                      <a:pt x="2680" y="4825"/>
                    </a:cubicBezTo>
                    <a:cubicBezTo>
                      <a:pt x="2657" y="4825"/>
                      <a:pt x="2633" y="4825"/>
                      <a:pt x="2609" y="4825"/>
                    </a:cubicBezTo>
                    <a:cubicBezTo>
                      <a:pt x="2567" y="4825"/>
                      <a:pt x="2524" y="4825"/>
                      <a:pt x="2482" y="4828"/>
                    </a:cubicBezTo>
                    <a:cubicBezTo>
                      <a:pt x="2534" y="4874"/>
                      <a:pt x="2587" y="4922"/>
                      <a:pt x="2658" y="4985"/>
                    </a:cubicBezTo>
                    <a:cubicBezTo>
                      <a:pt x="2441" y="5099"/>
                      <a:pt x="2224" y="5160"/>
                      <a:pt x="1998" y="5160"/>
                    </a:cubicBezTo>
                    <a:cubicBezTo>
                      <a:pt x="1822" y="5160"/>
                      <a:pt x="1639" y="5123"/>
                      <a:pt x="1447" y="5045"/>
                    </a:cubicBezTo>
                    <a:lnTo>
                      <a:pt x="1447" y="5045"/>
                    </a:lnTo>
                    <a:cubicBezTo>
                      <a:pt x="1535" y="5212"/>
                      <a:pt x="1649" y="5263"/>
                      <a:pt x="1768" y="5264"/>
                    </a:cubicBezTo>
                    <a:cubicBezTo>
                      <a:pt x="1810" y="5265"/>
                      <a:pt x="1852" y="5265"/>
                      <a:pt x="1895" y="5265"/>
                    </a:cubicBezTo>
                    <a:cubicBezTo>
                      <a:pt x="2042" y="5265"/>
                      <a:pt x="2192" y="5258"/>
                      <a:pt x="2332" y="5222"/>
                    </a:cubicBezTo>
                    <a:cubicBezTo>
                      <a:pt x="2668" y="5137"/>
                      <a:pt x="2989" y="4999"/>
                      <a:pt x="3270" y="4789"/>
                    </a:cubicBezTo>
                    <a:cubicBezTo>
                      <a:pt x="3445" y="4658"/>
                      <a:pt x="3651" y="4664"/>
                      <a:pt x="3853" y="4604"/>
                    </a:cubicBezTo>
                    <a:cubicBezTo>
                      <a:pt x="3922" y="4682"/>
                      <a:pt x="3984" y="4763"/>
                      <a:pt x="4056" y="4832"/>
                    </a:cubicBezTo>
                    <a:cubicBezTo>
                      <a:pt x="4150" y="4921"/>
                      <a:pt x="4249" y="5005"/>
                      <a:pt x="4353" y="5081"/>
                    </a:cubicBezTo>
                    <a:cubicBezTo>
                      <a:pt x="4542" y="5222"/>
                      <a:pt x="4735" y="5297"/>
                      <a:pt x="4931" y="5297"/>
                    </a:cubicBezTo>
                    <a:cubicBezTo>
                      <a:pt x="5095" y="5297"/>
                      <a:pt x="5261" y="5245"/>
                      <a:pt x="5430" y="5135"/>
                    </a:cubicBezTo>
                    <a:cubicBezTo>
                      <a:pt x="5448" y="5123"/>
                      <a:pt x="5466" y="5114"/>
                      <a:pt x="5486" y="5105"/>
                    </a:cubicBezTo>
                    <a:cubicBezTo>
                      <a:pt x="5490" y="5104"/>
                      <a:pt x="5498" y="5104"/>
                      <a:pt x="5520" y="5101"/>
                    </a:cubicBezTo>
                    <a:cubicBezTo>
                      <a:pt x="5702" y="5218"/>
                      <a:pt x="5874" y="5380"/>
                      <a:pt x="6121" y="5395"/>
                    </a:cubicBezTo>
                    <a:cubicBezTo>
                      <a:pt x="6131" y="5395"/>
                      <a:pt x="6142" y="5396"/>
                      <a:pt x="6152" y="5396"/>
                    </a:cubicBezTo>
                    <a:cubicBezTo>
                      <a:pt x="6388" y="5396"/>
                      <a:pt x="6557" y="5240"/>
                      <a:pt x="6764" y="5126"/>
                    </a:cubicBezTo>
                    <a:cubicBezTo>
                      <a:pt x="6812" y="5212"/>
                      <a:pt x="6863" y="5284"/>
                      <a:pt x="6895" y="5363"/>
                    </a:cubicBezTo>
                    <a:cubicBezTo>
                      <a:pt x="7157" y="6020"/>
                      <a:pt x="7576" y="6567"/>
                      <a:pt x="8080" y="7054"/>
                    </a:cubicBezTo>
                    <a:cubicBezTo>
                      <a:pt x="8175" y="7147"/>
                      <a:pt x="8245" y="7266"/>
                      <a:pt x="8326" y="7374"/>
                    </a:cubicBezTo>
                    <a:cubicBezTo>
                      <a:pt x="8343" y="7395"/>
                      <a:pt x="8352" y="7422"/>
                      <a:pt x="8370" y="7441"/>
                    </a:cubicBezTo>
                    <a:cubicBezTo>
                      <a:pt x="8578" y="7651"/>
                      <a:pt x="8698" y="7905"/>
                      <a:pt x="8766" y="8189"/>
                    </a:cubicBezTo>
                    <a:cubicBezTo>
                      <a:pt x="8769" y="8199"/>
                      <a:pt x="8784" y="8205"/>
                      <a:pt x="8811" y="8228"/>
                    </a:cubicBezTo>
                    <a:cubicBezTo>
                      <a:pt x="8821" y="8145"/>
                      <a:pt x="8830" y="8071"/>
                      <a:pt x="8842" y="7977"/>
                    </a:cubicBezTo>
                    <a:cubicBezTo>
                      <a:pt x="9034" y="8077"/>
                      <a:pt x="9210" y="8171"/>
                      <a:pt x="9385" y="8264"/>
                    </a:cubicBezTo>
                    <a:cubicBezTo>
                      <a:pt x="9394" y="8249"/>
                      <a:pt x="9405" y="8234"/>
                      <a:pt x="9414" y="8220"/>
                    </a:cubicBezTo>
                    <a:cubicBezTo>
                      <a:pt x="9334" y="8148"/>
                      <a:pt x="9237" y="8099"/>
                      <a:pt x="9150" y="8034"/>
                    </a:cubicBezTo>
                    <a:cubicBezTo>
                      <a:pt x="9063" y="7969"/>
                      <a:pt x="8971" y="7911"/>
                      <a:pt x="8892" y="7837"/>
                    </a:cubicBezTo>
                    <a:cubicBezTo>
                      <a:pt x="8808" y="7759"/>
                      <a:pt x="8737" y="7669"/>
                      <a:pt x="8671" y="7566"/>
                    </a:cubicBezTo>
                    <a:lnTo>
                      <a:pt x="8671" y="7566"/>
                    </a:lnTo>
                    <a:cubicBezTo>
                      <a:pt x="8871" y="7594"/>
                      <a:pt x="9033" y="7735"/>
                      <a:pt x="9244" y="7743"/>
                    </a:cubicBezTo>
                    <a:cubicBezTo>
                      <a:pt x="9243" y="7645"/>
                      <a:pt x="9174" y="7623"/>
                      <a:pt x="9117" y="7597"/>
                    </a:cubicBezTo>
                    <a:cubicBezTo>
                      <a:pt x="8340" y="7239"/>
                      <a:pt x="7789" y="6630"/>
                      <a:pt x="7345" y="5929"/>
                    </a:cubicBezTo>
                    <a:cubicBezTo>
                      <a:pt x="7138" y="5600"/>
                      <a:pt x="7001" y="5219"/>
                      <a:pt x="6877" y="4847"/>
                    </a:cubicBezTo>
                    <a:cubicBezTo>
                      <a:pt x="6748" y="4458"/>
                      <a:pt x="6782" y="4055"/>
                      <a:pt x="6916" y="3665"/>
                    </a:cubicBezTo>
                    <a:cubicBezTo>
                      <a:pt x="7024" y="3348"/>
                      <a:pt x="7237" y="3116"/>
                      <a:pt x="7510" y="2936"/>
                    </a:cubicBezTo>
                    <a:cubicBezTo>
                      <a:pt x="7576" y="2891"/>
                      <a:pt x="7633" y="2868"/>
                      <a:pt x="7688" y="2868"/>
                    </a:cubicBezTo>
                    <a:cubicBezTo>
                      <a:pt x="7755" y="2868"/>
                      <a:pt x="7819" y="2900"/>
                      <a:pt x="7899" y="2966"/>
                    </a:cubicBezTo>
                    <a:cubicBezTo>
                      <a:pt x="8043" y="3081"/>
                      <a:pt x="8178" y="3204"/>
                      <a:pt x="8310" y="3332"/>
                    </a:cubicBezTo>
                    <a:cubicBezTo>
                      <a:pt x="8902" y="3903"/>
                      <a:pt x="9495" y="4473"/>
                      <a:pt x="10080" y="5051"/>
                    </a:cubicBezTo>
                    <a:cubicBezTo>
                      <a:pt x="10295" y="5263"/>
                      <a:pt x="10460" y="5515"/>
                      <a:pt x="10583" y="5791"/>
                    </a:cubicBezTo>
                    <a:cubicBezTo>
                      <a:pt x="10626" y="5887"/>
                      <a:pt x="10656" y="5998"/>
                      <a:pt x="10655" y="6103"/>
                    </a:cubicBezTo>
                    <a:cubicBezTo>
                      <a:pt x="10652" y="6810"/>
                      <a:pt x="10632" y="7515"/>
                      <a:pt x="10538" y="8217"/>
                    </a:cubicBezTo>
                    <a:cubicBezTo>
                      <a:pt x="10530" y="8271"/>
                      <a:pt x="10521" y="8327"/>
                      <a:pt x="10526" y="8381"/>
                    </a:cubicBezTo>
                    <a:cubicBezTo>
                      <a:pt x="10539" y="8621"/>
                      <a:pt x="10452" y="8831"/>
                      <a:pt x="10347" y="9039"/>
                    </a:cubicBezTo>
                    <a:cubicBezTo>
                      <a:pt x="10013" y="9701"/>
                      <a:pt x="9684" y="10366"/>
                      <a:pt x="9357" y="11030"/>
                    </a:cubicBezTo>
                    <a:cubicBezTo>
                      <a:pt x="9309" y="11128"/>
                      <a:pt x="9240" y="11230"/>
                      <a:pt x="9294" y="11375"/>
                    </a:cubicBezTo>
                    <a:cubicBezTo>
                      <a:pt x="9346" y="11332"/>
                      <a:pt x="9387" y="11299"/>
                      <a:pt x="9451" y="11245"/>
                    </a:cubicBezTo>
                    <a:lnTo>
                      <a:pt x="9451" y="11245"/>
                    </a:lnTo>
                    <a:cubicBezTo>
                      <a:pt x="9474" y="11557"/>
                      <a:pt x="9406" y="11814"/>
                      <a:pt x="9223" y="12027"/>
                    </a:cubicBezTo>
                    <a:cubicBezTo>
                      <a:pt x="9091" y="12181"/>
                      <a:pt x="8947" y="12328"/>
                      <a:pt x="8788" y="12453"/>
                    </a:cubicBezTo>
                    <a:cubicBezTo>
                      <a:pt x="8554" y="12639"/>
                      <a:pt x="8314" y="12820"/>
                      <a:pt x="8058" y="12970"/>
                    </a:cubicBezTo>
                    <a:cubicBezTo>
                      <a:pt x="7789" y="13126"/>
                      <a:pt x="7499" y="13249"/>
                      <a:pt x="7214" y="13377"/>
                    </a:cubicBezTo>
                    <a:cubicBezTo>
                      <a:pt x="7048" y="13452"/>
                      <a:pt x="6872" y="13508"/>
                      <a:pt x="6701" y="13574"/>
                    </a:cubicBezTo>
                    <a:cubicBezTo>
                      <a:pt x="6653" y="13592"/>
                      <a:pt x="6587" y="13602"/>
                      <a:pt x="6617" y="13697"/>
                    </a:cubicBezTo>
                    <a:cubicBezTo>
                      <a:pt x="6650" y="13694"/>
                      <a:pt x="6689" y="13700"/>
                      <a:pt x="6724" y="13688"/>
                    </a:cubicBezTo>
                    <a:cubicBezTo>
                      <a:pt x="6935" y="13614"/>
                      <a:pt x="7147" y="13539"/>
                      <a:pt x="7357" y="13463"/>
                    </a:cubicBezTo>
                    <a:cubicBezTo>
                      <a:pt x="7625" y="13365"/>
                      <a:pt x="7891" y="13263"/>
                      <a:pt x="8125" y="13093"/>
                    </a:cubicBezTo>
                    <a:cubicBezTo>
                      <a:pt x="8140" y="13083"/>
                      <a:pt x="8163" y="13084"/>
                      <a:pt x="8196" y="13075"/>
                    </a:cubicBezTo>
                    <a:cubicBezTo>
                      <a:pt x="8212" y="13305"/>
                      <a:pt x="8238" y="13527"/>
                      <a:pt x="8241" y="13748"/>
                    </a:cubicBezTo>
                    <a:cubicBezTo>
                      <a:pt x="8248" y="14577"/>
                      <a:pt x="8238" y="15407"/>
                      <a:pt x="8256" y="16237"/>
                    </a:cubicBezTo>
                    <a:cubicBezTo>
                      <a:pt x="8263" y="16603"/>
                      <a:pt x="8319" y="16968"/>
                      <a:pt x="8350" y="17332"/>
                    </a:cubicBezTo>
                    <a:cubicBezTo>
                      <a:pt x="8373" y="17598"/>
                      <a:pt x="8395" y="17862"/>
                      <a:pt x="8409" y="18126"/>
                    </a:cubicBezTo>
                    <a:cubicBezTo>
                      <a:pt x="8410" y="18171"/>
                      <a:pt x="8379" y="18231"/>
                      <a:pt x="8344" y="18262"/>
                    </a:cubicBezTo>
                    <a:cubicBezTo>
                      <a:pt x="8193" y="18397"/>
                      <a:pt x="8026" y="18517"/>
                      <a:pt x="7881" y="18660"/>
                    </a:cubicBezTo>
                    <a:cubicBezTo>
                      <a:pt x="7559" y="18977"/>
                      <a:pt x="7169" y="19184"/>
                      <a:pt x="6763" y="19355"/>
                    </a:cubicBezTo>
                    <a:cubicBezTo>
                      <a:pt x="6323" y="19539"/>
                      <a:pt x="5867" y="19677"/>
                      <a:pt x="5396" y="19757"/>
                    </a:cubicBezTo>
                    <a:cubicBezTo>
                      <a:pt x="5260" y="19780"/>
                      <a:pt x="5124" y="19790"/>
                      <a:pt x="4989" y="19790"/>
                    </a:cubicBezTo>
                    <a:cubicBezTo>
                      <a:pt x="4726" y="19790"/>
                      <a:pt x="4463" y="19753"/>
                      <a:pt x="4200" y="19710"/>
                    </a:cubicBezTo>
                    <a:cubicBezTo>
                      <a:pt x="3487" y="19593"/>
                      <a:pt x="2827" y="19328"/>
                      <a:pt x="2180" y="19023"/>
                    </a:cubicBezTo>
                    <a:cubicBezTo>
                      <a:pt x="2170" y="19019"/>
                      <a:pt x="2163" y="19010"/>
                      <a:pt x="2164" y="19010"/>
                    </a:cubicBezTo>
                    <a:lnTo>
                      <a:pt x="2164" y="19010"/>
                    </a:lnTo>
                    <a:cubicBezTo>
                      <a:pt x="2164" y="19010"/>
                      <a:pt x="2165" y="19010"/>
                      <a:pt x="2165" y="19011"/>
                    </a:cubicBezTo>
                    <a:cubicBezTo>
                      <a:pt x="2173" y="18522"/>
                      <a:pt x="2183" y="18048"/>
                      <a:pt x="2188" y="17572"/>
                    </a:cubicBezTo>
                    <a:cubicBezTo>
                      <a:pt x="2194" y="16858"/>
                      <a:pt x="2206" y="16145"/>
                      <a:pt x="2203" y="15431"/>
                    </a:cubicBezTo>
                    <a:cubicBezTo>
                      <a:pt x="2198" y="14709"/>
                      <a:pt x="2177" y="13989"/>
                      <a:pt x="2165" y="13269"/>
                    </a:cubicBezTo>
                    <a:cubicBezTo>
                      <a:pt x="2164" y="13201"/>
                      <a:pt x="2165" y="13134"/>
                      <a:pt x="2165" y="13014"/>
                    </a:cubicBezTo>
                    <a:cubicBezTo>
                      <a:pt x="2902" y="13524"/>
                      <a:pt x="3696" y="13776"/>
                      <a:pt x="4517" y="13953"/>
                    </a:cubicBezTo>
                    <a:cubicBezTo>
                      <a:pt x="4542" y="13959"/>
                      <a:pt x="4568" y="13962"/>
                      <a:pt x="4595" y="13962"/>
                    </a:cubicBezTo>
                    <a:cubicBezTo>
                      <a:pt x="4636" y="13962"/>
                      <a:pt x="4678" y="13954"/>
                      <a:pt x="4724" y="13938"/>
                    </a:cubicBezTo>
                    <a:cubicBezTo>
                      <a:pt x="4685" y="13919"/>
                      <a:pt x="4646" y="13893"/>
                      <a:pt x="4605" y="13883"/>
                    </a:cubicBezTo>
                    <a:cubicBezTo>
                      <a:pt x="4397" y="13824"/>
                      <a:pt x="4185" y="13772"/>
                      <a:pt x="3976" y="13713"/>
                    </a:cubicBezTo>
                    <a:cubicBezTo>
                      <a:pt x="3309" y="13526"/>
                      <a:pt x="2683" y="13248"/>
                      <a:pt x="2135" y="12820"/>
                    </a:cubicBezTo>
                    <a:cubicBezTo>
                      <a:pt x="1846" y="12592"/>
                      <a:pt x="1601" y="12318"/>
                      <a:pt x="1385" y="12018"/>
                    </a:cubicBezTo>
                    <a:cubicBezTo>
                      <a:pt x="1018" y="11501"/>
                      <a:pt x="740" y="10946"/>
                      <a:pt x="635" y="10318"/>
                    </a:cubicBezTo>
                    <a:cubicBezTo>
                      <a:pt x="584" y="10016"/>
                      <a:pt x="540" y="9711"/>
                      <a:pt x="534" y="9407"/>
                    </a:cubicBezTo>
                    <a:cubicBezTo>
                      <a:pt x="519" y="8660"/>
                      <a:pt x="528" y="7911"/>
                      <a:pt x="528" y="7149"/>
                    </a:cubicBezTo>
                    <a:lnTo>
                      <a:pt x="528" y="7149"/>
                    </a:lnTo>
                    <a:cubicBezTo>
                      <a:pt x="567" y="7165"/>
                      <a:pt x="599" y="7177"/>
                      <a:pt x="644" y="7197"/>
                    </a:cubicBezTo>
                    <a:cubicBezTo>
                      <a:pt x="644" y="7152"/>
                      <a:pt x="651" y="7113"/>
                      <a:pt x="641" y="7078"/>
                    </a:cubicBezTo>
                    <a:cubicBezTo>
                      <a:pt x="515" y="6643"/>
                      <a:pt x="386" y="6206"/>
                      <a:pt x="252" y="5771"/>
                    </a:cubicBezTo>
                    <a:cubicBezTo>
                      <a:pt x="116" y="5335"/>
                      <a:pt x="110" y="4910"/>
                      <a:pt x="300" y="4481"/>
                    </a:cubicBezTo>
                    <a:cubicBezTo>
                      <a:pt x="521" y="3984"/>
                      <a:pt x="720" y="3479"/>
                      <a:pt x="925" y="2976"/>
                    </a:cubicBezTo>
                    <a:cubicBezTo>
                      <a:pt x="950" y="2915"/>
                      <a:pt x="974" y="2846"/>
                      <a:pt x="973" y="2779"/>
                    </a:cubicBezTo>
                    <a:cubicBezTo>
                      <a:pt x="967" y="2635"/>
                      <a:pt x="1031" y="2539"/>
                      <a:pt x="1139" y="2451"/>
                    </a:cubicBezTo>
                    <a:cubicBezTo>
                      <a:pt x="1301" y="2317"/>
                      <a:pt x="1447" y="2161"/>
                      <a:pt x="1612" y="2032"/>
                    </a:cubicBezTo>
                    <a:cubicBezTo>
                      <a:pt x="1768" y="1912"/>
                      <a:pt x="1931" y="1797"/>
                      <a:pt x="2108" y="1719"/>
                    </a:cubicBezTo>
                    <a:cubicBezTo>
                      <a:pt x="2174" y="1690"/>
                      <a:pt x="2251" y="1680"/>
                      <a:pt x="2330" y="1680"/>
                    </a:cubicBezTo>
                    <a:close/>
                    <a:moveTo>
                      <a:pt x="5826" y="1"/>
                    </a:moveTo>
                    <a:cubicBezTo>
                      <a:pt x="5251" y="1"/>
                      <a:pt x="4817" y="257"/>
                      <a:pt x="4521" y="808"/>
                    </a:cubicBezTo>
                    <a:cubicBezTo>
                      <a:pt x="4446" y="758"/>
                      <a:pt x="4385" y="719"/>
                      <a:pt x="4323" y="680"/>
                    </a:cubicBezTo>
                    <a:cubicBezTo>
                      <a:pt x="4204" y="603"/>
                      <a:pt x="4076" y="548"/>
                      <a:pt x="3933" y="548"/>
                    </a:cubicBezTo>
                    <a:cubicBezTo>
                      <a:pt x="3916" y="548"/>
                      <a:pt x="3899" y="548"/>
                      <a:pt x="3882" y="550"/>
                    </a:cubicBezTo>
                    <a:cubicBezTo>
                      <a:pt x="3552" y="581"/>
                      <a:pt x="3256" y="695"/>
                      <a:pt x="3028" y="938"/>
                    </a:cubicBezTo>
                    <a:cubicBezTo>
                      <a:pt x="2890" y="1087"/>
                      <a:pt x="2773" y="1257"/>
                      <a:pt x="2655" y="1422"/>
                    </a:cubicBezTo>
                    <a:cubicBezTo>
                      <a:pt x="2609" y="1487"/>
                      <a:pt x="2563" y="1527"/>
                      <a:pt x="2486" y="1527"/>
                    </a:cubicBezTo>
                    <a:cubicBezTo>
                      <a:pt x="2476" y="1527"/>
                      <a:pt x="2466" y="1526"/>
                      <a:pt x="2455" y="1525"/>
                    </a:cubicBezTo>
                    <a:cubicBezTo>
                      <a:pt x="2427" y="1522"/>
                      <a:pt x="2399" y="1521"/>
                      <a:pt x="2371" y="1521"/>
                    </a:cubicBezTo>
                    <a:cubicBezTo>
                      <a:pt x="2193" y="1521"/>
                      <a:pt x="2028" y="1581"/>
                      <a:pt x="1870" y="1668"/>
                    </a:cubicBezTo>
                    <a:cubicBezTo>
                      <a:pt x="1489" y="1878"/>
                      <a:pt x="1187" y="2181"/>
                      <a:pt x="902" y="2502"/>
                    </a:cubicBezTo>
                    <a:cubicBezTo>
                      <a:pt x="845" y="2566"/>
                      <a:pt x="804" y="2674"/>
                      <a:pt x="810" y="2760"/>
                    </a:cubicBezTo>
                    <a:cubicBezTo>
                      <a:pt x="819" y="2924"/>
                      <a:pt x="782" y="3071"/>
                      <a:pt x="720" y="3215"/>
                    </a:cubicBezTo>
                    <a:cubicBezTo>
                      <a:pt x="530" y="3659"/>
                      <a:pt x="338" y="4101"/>
                      <a:pt x="149" y="4544"/>
                    </a:cubicBezTo>
                    <a:cubicBezTo>
                      <a:pt x="23" y="4835"/>
                      <a:pt x="0" y="5138"/>
                      <a:pt x="51" y="5444"/>
                    </a:cubicBezTo>
                    <a:cubicBezTo>
                      <a:pt x="78" y="5612"/>
                      <a:pt x="125" y="5777"/>
                      <a:pt x="182" y="5936"/>
                    </a:cubicBezTo>
                    <a:cubicBezTo>
                      <a:pt x="338" y="6373"/>
                      <a:pt x="390" y="6817"/>
                      <a:pt x="386" y="7279"/>
                    </a:cubicBezTo>
                    <a:cubicBezTo>
                      <a:pt x="378" y="8053"/>
                      <a:pt x="375" y="8831"/>
                      <a:pt x="407" y="9605"/>
                    </a:cubicBezTo>
                    <a:cubicBezTo>
                      <a:pt x="450" y="10690"/>
                      <a:pt x="855" y="11640"/>
                      <a:pt x="1576" y="12453"/>
                    </a:cubicBezTo>
                    <a:cubicBezTo>
                      <a:pt x="1720" y="12615"/>
                      <a:pt x="1871" y="12769"/>
                      <a:pt x="2020" y="12928"/>
                    </a:cubicBezTo>
                    <a:cubicBezTo>
                      <a:pt x="2030" y="13629"/>
                      <a:pt x="2050" y="14337"/>
                      <a:pt x="2051" y="15044"/>
                    </a:cubicBezTo>
                    <a:cubicBezTo>
                      <a:pt x="2053" y="16153"/>
                      <a:pt x="2045" y="17262"/>
                      <a:pt x="2033" y="18370"/>
                    </a:cubicBezTo>
                    <a:cubicBezTo>
                      <a:pt x="2030" y="18565"/>
                      <a:pt x="1994" y="18759"/>
                      <a:pt x="1961" y="18953"/>
                    </a:cubicBezTo>
                    <a:cubicBezTo>
                      <a:pt x="1949" y="19026"/>
                      <a:pt x="1967" y="19071"/>
                      <a:pt x="2024" y="19107"/>
                    </a:cubicBezTo>
                    <a:cubicBezTo>
                      <a:pt x="2065" y="19133"/>
                      <a:pt x="2107" y="19152"/>
                      <a:pt x="2150" y="19173"/>
                    </a:cubicBezTo>
                    <a:cubicBezTo>
                      <a:pt x="2781" y="19484"/>
                      <a:pt x="3427" y="19740"/>
                      <a:pt x="4126" y="19860"/>
                    </a:cubicBezTo>
                    <a:cubicBezTo>
                      <a:pt x="4413" y="19910"/>
                      <a:pt x="4700" y="19949"/>
                      <a:pt x="4987" y="19949"/>
                    </a:cubicBezTo>
                    <a:cubicBezTo>
                      <a:pt x="5193" y="19949"/>
                      <a:pt x="5399" y="19929"/>
                      <a:pt x="5604" y="19878"/>
                    </a:cubicBezTo>
                    <a:cubicBezTo>
                      <a:pt x="5999" y="19781"/>
                      <a:pt x="6391" y="19661"/>
                      <a:pt x="6775" y="19529"/>
                    </a:cubicBezTo>
                    <a:cubicBezTo>
                      <a:pt x="6986" y="19457"/>
                      <a:pt x="7190" y="19355"/>
                      <a:pt x="7381" y="19239"/>
                    </a:cubicBezTo>
                    <a:cubicBezTo>
                      <a:pt x="7781" y="18993"/>
                      <a:pt x="8137" y="18689"/>
                      <a:pt x="8478" y="18366"/>
                    </a:cubicBezTo>
                    <a:cubicBezTo>
                      <a:pt x="8541" y="18306"/>
                      <a:pt x="8581" y="18240"/>
                      <a:pt x="8572" y="18150"/>
                    </a:cubicBezTo>
                    <a:cubicBezTo>
                      <a:pt x="8550" y="17880"/>
                      <a:pt x="8527" y="17610"/>
                      <a:pt x="8503" y="17340"/>
                    </a:cubicBezTo>
                    <a:cubicBezTo>
                      <a:pt x="8470" y="16960"/>
                      <a:pt x="8421" y="16582"/>
                      <a:pt x="8409" y="16202"/>
                    </a:cubicBezTo>
                    <a:cubicBezTo>
                      <a:pt x="8385" y="15461"/>
                      <a:pt x="8388" y="14720"/>
                      <a:pt x="8373" y="13977"/>
                    </a:cubicBezTo>
                    <a:cubicBezTo>
                      <a:pt x="8365" y="13638"/>
                      <a:pt x="8346" y="13299"/>
                      <a:pt x="8331" y="12976"/>
                    </a:cubicBezTo>
                    <a:cubicBezTo>
                      <a:pt x="8610" y="12756"/>
                      <a:pt x="8877" y="12547"/>
                      <a:pt x="9142" y="12336"/>
                    </a:cubicBezTo>
                    <a:cubicBezTo>
                      <a:pt x="9373" y="12151"/>
                      <a:pt x="9532" y="11920"/>
                      <a:pt x="9573" y="11620"/>
                    </a:cubicBezTo>
                    <a:cubicBezTo>
                      <a:pt x="9608" y="11363"/>
                      <a:pt x="9630" y="11107"/>
                      <a:pt x="9665" y="10850"/>
                    </a:cubicBezTo>
                    <a:cubicBezTo>
                      <a:pt x="9680" y="10745"/>
                      <a:pt x="9698" y="10634"/>
                      <a:pt x="9744" y="10541"/>
                    </a:cubicBezTo>
                    <a:cubicBezTo>
                      <a:pt x="9980" y="10066"/>
                      <a:pt x="10220" y="9593"/>
                      <a:pt x="10472" y="9126"/>
                    </a:cubicBezTo>
                    <a:cubicBezTo>
                      <a:pt x="10575" y="8936"/>
                      <a:pt x="10634" y="8739"/>
                      <a:pt x="10653" y="8528"/>
                    </a:cubicBezTo>
                    <a:cubicBezTo>
                      <a:pt x="10689" y="8102"/>
                      <a:pt x="10733" y="7675"/>
                      <a:pt x="10761" y="7248"/>
                    </a:cubicBezTo>
                    <a:cubicBezTo>
                      <a:pt x="10787" y="6882"/>
                      <a:pt x="10806" y="6514"/>
                      <a:pt x="10808" y="6148"/>
                    </a:cubicBezTo>
                    <a:cubicBezTo>
                      <a:pt x="10808" y="6010"/>
                      <a:pt x="10773" y="5861"/>
                      <a:pt x="10716" y="5735"/>
                    </a:cubicBezTo>
                    <a:cubicBezTo>
                      <a:pt x="10548" y="5366"/>
                      <a:pt x="10296" y="5054"/>
                      <a:pt x="10004" y="4774"/>
                    </a:cubicBezTo>
                    <a:cubicBezTo>
                      <a:pt x="9744" y="4524"/>
                      <a:pt x="9492" y="4265"/>
                      <a:pt x="9220" y="4029"/>
                    </a:cubicBezTo>
                    <a:cubicBezTo>
                      <a:pt x="9061" y="3891"/>
                      <a:pt x="9009" y="3741"/>
                      <a:pt x="9048" y="3545"/>
                    </a:cubicBezTo>
                    <a:cubicBezTo>
                      <a:pt x="9124" y="3150"/>
                      <a:pt x="9169" y="2748"/>
                      <a:pt x="9280" y="2365"/>
                    </a:cubicBezTo>
                    <a:cubicBezTo>
                      <a:pt x="9486" y="1660"/>
                      <a:pt x="8853" y="815"/>
                      <a:pt x="8301" y="659"/>
                    </a:cubicBezTo>
                    <a:cubicBezTo>
                      <a:pt x="8151" y="616"/>
                      <a:pt x="7993" y="602"/>
                      <a:pt x="7839" y="590"/>
                    </a:cubicBezTo>
                    <a:cubicBezTo>
                      <a:pt x="7823" y="589"/>
                      <a:pt x="7807" y="588"/>
                      <a:pt x="7792" y="588"/>
                    </a:cubicBezTo>
                    <a:cubicBezTo>
                      <a:pt x="7663" y="588"/>
                      <a:pt x="7548" y="638"/>
                      <a:pt x="7450" y="733"/>
                    </a:cubicBezTo>
                    <a:cubicBezTo>
                      <a:pt x="7384" y="797"/>
                      <a:pt x="7307" y="848"/>
                      <a:pt x="7219" y="920"/>
                    </a:cubicBezTo>
                    <a:cubicBezTo>
                      <a:pt x="6949" y="341"/>
                      <a:pt x="6521" y="26"/>
                      <a:pt x="5904" y="2"/>
                    </a:cubicBezTo>
                    <a:cubicBezTo>
                      <a:pt x="5878" y="1"/>
                      <a:pt x="5852" y="1"/>
                      <a:pt x="58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3"/>
              <p:cNvSpPr/>
              <p:nvPr/>
            </p:nvSpPr>
            <p:spPr>
              <a:xfrm>
                <a:off x="3364900" y="1846475"/>
                <a:ext cx="55050" cy="66325"/>
              </a:xfrm>
              <a:custGeom>
                <a:rect b="b" l="l" r="r" t="t"/>
                <a:pathLst>
                  <a:path extrusionOk="0" h="2653" w="2202">
                    <a:moveTo>
                      <a:pt x="72" y="0"/>
                    </a:moveTo>
                    <a:cubicBezTo>
                      <a:pt x="51" y="0"/>
                      <a:pt x="28" y="6"/>
                      <a:pt x="1" y="21"/>
                    </a:cubicBezTo>
                    <a:cubicBezTo>
                      <a:pt x="181" y="183"/>
                      <a:pt x="356" y="330"/>
                      <a:pt x="524" y="487"/>
                    </a:cubicBezTo>
                    <a:cubicBezTo>
                      <a:pt x="692" y="646"/>
                      <a:pt x="859" y="807"/>
                      <a:pt x="1013" y="978"/>
                    </a:cubicBezTo>
                    <a:cubicBezTo>
                      <a:pt x="1165" y="1145"/>
                      <a:pt x="1306" y="1320"/>
                      <a:pt x="1439" y="1499"/>
                    </a:cubicBezTo>
                    <a:cubicBezTo>
                      <a:pt x="1577" y="1685"/>
                      <a:pt x="1704" y="1878"/>
                      <a:pt x="1831" y="2070"/>
                    </a:cubicBezTo>
                    <a:cubicBezTo>
                      <a:pt x="1954" y="2256"/>
                      <a:pt x="2020" y="2480"/>
                      <a:pt x="2163" y="2652"/>
                    </a:cubicBezTo>
                    <a:cubicBezTo>
                      <a:pt x="2176" y="2646"/>
                      <a:pt x="2190" y="2642"/>
                      <a:pt x="2202" y="2634"/>
                    </a:cubicBezTo>
                    <a:cubicBezTo>
                      <a:pt x="2199" y="2610"/>
                      <a:pt x="2202" y="2582"/>
                      <a:pt x="2191" y="2564"/>
                    </a:cubicBezTo>
                    <a:cubicBezTo>
                      <a:pt x="2025" y="2267"/>
                      <a:pt x="1872" y="1962"/>
                      <a:pt x="1686" y="1679"/>
                    </a:cubicBezTo>
                    <a:cubicBezTo>
                      <a:pt x="1372" y="1208"/>
                      <a:pt x="983" y="796"/>
                      <a:pt x="572" y="408"/>
                    </a:cubicBezTo>
                    <a:cubicBezTo>
                      <a:pt x="449" y="291"/>
                      <a:pt x="323" y="175"/>
                      <a:pt x="194" y="66"/>
                    </a:cubicBezTo>
                    <a:cubicBezTo>
                      <a:pt x="162" y="38"/>
                      <a:pt x="126" y="0"/>
                      <a:pt x="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3"/>
              <p:cNvSpPr/>
              <p:nvPr/>
            </p:nvSpPr>
            <p:spPr>
              <a:xfrm>
                <a:off x="3342550" y="1806725"/>
                <a:ext cx="9800" cy="21025"/>
              </a:xfrm>
              <a:custGeom>
                <a:rect b="b" l="l" r="r" t="t"/>
                <a:pathLst>
                  <a:path extrusionOk="0" h="841" w="392">
                    <a:moveTo>
                      <a:pt x="51" y="1"/>
                    </a:moveTo>
                    <a:cubicBezTo>
                      <a:pt x="36" y="7"/>
                      <a:pt x="20" y="14"/>
                      <a:pt x="3" y="20"/>
                    </a:cubicBezTo>
                    <a:cubicBezTo>
                      <a:pt x="0" y="350"/>
                      <a:pt x="167" y="610"/>
                      <a:pt x="392" y="841"/>
                    </a:cubicBezTo>
                    <a:cubicBezTo>
                      <a:pt x="327" y="701"/>
                      <a:pt x="257" y="563"/>
                      <a:pt x="198" y="421"/>
                    </a:cubicBezTo>
                    <a:cubicBezTo>
                      <a:pt x="143" y="284"/>
                      <a:pt x="101" y="142"/>
                      <a:pt x="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3"/>
              <p:cNvSpPr/>
              <p:nvPr/>
            </p:nvSpPr>
            <p:spPr>
              <a:xfrm>
                <a:off x="3414425" y="1890375"/>
                <a:ext cx="8225" cy="12525"/>
              </a:xfrm>
              <a:custGeom>
                <a:rect b="b" l="l" r="r" t="t"/>
                <a:pathLst>
                  <a:path extrusionOk="0" h="501" w="329">
                    <a:moveTo>
                      <a:pt x="0" y="1"/>
                    </a:moveTo>
                    <a:lnTo>
                      <a:pt x="0" y="1"/>
                    </a:lnTo>
                    <a:cubicBezTo>
                      <a:pt x="74" y="190"/>
                      <a:pt x="194" y="350"/>
                      <a:pt x="329" y="500"/>
                    </a:cubicBezTo>
                    <a:cubicBezTo>
                      <a:pt x="297" y="283"/>
                      <a:pt x="177" y="124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3"/>
              <p:cNvSpPr/>
              <p:nvPr/>
            </p:nvSpPr>
            <p:spPr>
              <a:xfrm>
                <a:off x="3441225" y="1973350"/>
                <a:ext cx="8100" cy="2125"/>
              </a:xfrm>
              <a:custGeom>
                <a:rect b="b" l="l" r="r" t="t"/>
                <a:pathLst>
                  <a:path extrusionOk="0" h="85" w="324">
                    <a:moveTo>
                      <a:pt x="159" y="1"/>
                    </a:moveTo>
                    <a:cubicBezTo>
                      <a:pt x="115" y="1"/>
                      <a:pt x="77" y="28"/>
                      <a:pt x="1" y="85"/>
                    </a:cubicBezTo>
                    <a:cubicBezTo>
                      <a:pt x="94" y="79"/>
                      <a:pt x="187" y="73"/>
                      <a:pt x="324" y="64"/>
                    </a:cubicBezTo>
                    <a:cubicBezTo>
                      <a:pt x="243" y="22"/>
                      <a:pt x="198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3" name="Google Shape;333;p33"/>
          <p:cNvSpPr/>
          <p:nvPr/>
        </p:nvSpPr>
        <p:spPr>
          <a:xfrm>
            <a:off x="492790" y="337408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34" name="Google Shape;334;p33"/>
          <p:cNvGrpSpPr/>
          <p:nvPr/>
        </p:nvGrpSpPr>
        <p:grpSpPr>
          <a:xfrm>
            <a:off x="777355" y="300301"/>
            <a:ext cx="824544" cy="1183289"/>
            <a:chOff x="-116227" y="2678401"/>
            <a:chExt cx="824544" cy="1183289"/>
          </a:xfrm>
        </p:grpSpPr>
        <p:sp>
          <p:nvSpPr>
            <p:cNvPr id="335" name="Google Shape;335;p33"/>
            <p:cNvSpPr/>
            <p:nvPr/>
          </p:nvSpPr>
          <p:spPr>
            <a:xfrm>
              <a:off x="-116227" y="2678474"/>
              <a:ext cx="824498" cy="1183216"/>
            </a:xfrm>
            <a:custGeom>
              <a:rect b="b" l="l" r="r" t="t"/>
              <a:pathLst>
                <a:path extrusionOk="0" h="19370" w="13497">
                  <a:moveTo>
                    <a:pt x="5756" y="1"/>
                  </a:moveTo>
                  <a:cubicBezTo>
                    <a:pt x="5739" y="13"/>
                    <a:pt x="5724" y="29"/>
                    <a:pt x="5706" y="35"/>
                  </a:cubicBezTo>
                  <a:cubicBezTo>
                    <a:pt x="5330" y="154"/>
                    <a:pt x="5193" y="443"/>
                    <a:pt x="5195" y="805"/>
                  </a:cubicBezTo>
                  <a:cubicBezTo>
                    <a:pt x="5196" y="1102"/>
                    <a:pt x="5220" y="1402"/>
                    <a:pt x="5256" y="1698"/>
                  </a:cubicBezTo>
                  <a:cubicBezTo>
                    <a:pt x="5319" y="2197"/>
                    <a:pt x="5405" y="2694"/>
                    <a:pt x="5472" y="3192"/>
                  </a:cubicBezTo>
                  <a:cubicBezTo>
                    <a:pt x="5519" y="3542"/>
                    <a:pt x="5543" y="3894"/>
                    <a:pt x="5588" y="4245"/>
                  </a:cubicBezTo>
                  <a:cubicBezTo>
                    <a:pt x="5636" y="4629"/>
                    <a:pt x="5729" y="5008"/>
                    <a:pt x="5709" y="5399"/>
                  </a:cubicBezTo>
                  <a:cubicBezTo>
                    <a:pt x="5705" y="5464"/>
                    <a:pt x="5700" y="5528"/>
                    <a:pt x="5691" y="5644"/>
                  </a:cubicBezTo>
                  <a:cubicBezTo>
                    <a:pt x="5592" y="5566"/>
                    <a:pt x="5534" y="5516"/>
                    <a:pt x="5471" y="5471"/>
                  </a:cubicBezTo>
                  <a:cubicBezTo>
                    <a:pt x="5318" y="5358"/>
                    <a:pt x="5162" y="5281"/>
                    <a:pt x="4988" y="5281"/>
                  </a:cubicBezTo>
                  <a:cubicBezTo>
                    <a:pt x="4907" y="5281"/>
                    <a:pt x="4823" y="5298"/>
                    <a:pt x="4732" y="5335"/>
                  </a:cubicBezTo>
                  <a:cubicBezTo>
                    <a:pt x="4441" y="5455"/>
                    <a:pt x="4143" y="5554"/>
                    <a:pt x="3997" y="5867"/>
                  </a:cubicBezTo>
                  <a:cubicBezTo>
                    <a:pt x="3907" y="5848"/>
                    <a:pt x="3834" y="5831"/>
                    <a:pt x="3762" y="5818"/>
                  </a:cubicBezTo>
                  <a:cubicBezTo>
                    <a:pt x="3664" y="5798"/>
                    <a:pt x="3568" y="5789"/>
                    <a:pt x="3474" y="5789"/>
                  </a:cubicBezTo>
                  <a:cubicBezTo>
                    <a:pt x="3097" y="5789"/>
                    <a:pt x="2768" y="5948"/>
                    <a:pt x="2603" y="6283"/>
                  </a:cubicBezTo>
                  <a:cubicBezTo>
                    <a:pt x="2564" y="6362"/>
                    <a:pt x="2510" y="6388"/>
                    <a:pt x="2434" y="6388"/>
                  </a:cubicBezTo>
                  <a:cubicBezTo>
                    <a:pt x="2419" y="6388"/>
                    <a:pt x="2404" y="6387"/>
                    <a:pt x="2387" y="6385"/>
                  </a:cubicBezTo>
                  <a:cubicBezTo>
                    <a:pt x="2299" y="6374"/>
                    <a:pt x="2212" y="6369"/>
                    <a:pt x="2126" y="6369"/>
                  </a:cubicBezTo>
                  <a:cubicBezTo>
                    <a:pt x="1722" y="6369"/>
                    <a:pt x="1339" y="6482"/>
                    <a:pt x="962" y="6647"/>
                  </a:cubicBezTo>
                  <a:cubicBezTo>
                    <a:pt x="588" y="6811"/>
                    <a:pt x="363" y="7090"/>
                    <a:pt x="252" y="7465"/>
                  </a:cubicBezTo>
                  <a:cubicBezTo>
                    <a:pt x="177" y="7711"/>
                    <a:pt x="137" y="7966"/>
                    <a:pt x="78" y="8218"/>
                  </a:cubicBezTo>
                  <a:cubicBezTo>
                    <a:pt x="54" y="8323"/>
                    <a:pt x="27" y="8428"/>
                    <a:pt x="0" y="8534"/>
                  </a:cubicBezTo>
                  <a:lnTo>
                    <a:pt x="0" y="8778"/>
                  </a:lnTo>
                  <a:cubicBezTo>
                    <a:pt x="24" y="8856"/>
                    <a:pt x="57" y="8931"/>
                    <a:pt x="72" y="9011"/>
                  </a:cubicBezTo>
                  <a:cubicBezTo>
                    <a:pt x="219" y="9815"/>
                    <a:pt x="471" y="10592"/>
                    <a:pt x="725" y="11366"/>
                  </a:cubicBezTo>
                  <a:cubicBezTo>
                    <a:pt x="858" y="11771"/>
                    <a:pt x="1028" y="12163"/>
                    <a:pt x="1271" y="12523"/>
                  </a:cubicBezTo>
                  <a:cubicBezTo>
                    <a:pt x="1396" y="12709"/>
                    <a:pt x="1531" y="12867"/>
                    <a:pt x="1702" y="13002"/>
                  </a:cubicBezTo>
                  <a:cubicBezTo>
                    <a:pt x="1813" y="13090"/>
                    <a:pt x="1918" y="13185"/>
                    <a:pt x="2003" y="13257"/>
                  </a:cubicBezTo>
                  <a:cubicBezTo>
                    <a:pt x="1996" y="13524"/>
                    <a:pt x="1984" y="13761"/>
                    <a:pt x="1982" y="13998"/>
                  </a:cubicBezTo>
                  <a:cubicBezTo>
                    <a:pt x="1973" y="15440"/>
                    <a:pt x="1969" y="16882"/>
                    <a:pt x="1955" y="18322"/>
                  </a:cubicBezTo>
                  <a:cubicBezTo>
                    <a:pt x="1954" y="18519"/>
                    <a:pt x="2030" y="18646"/>
                    <a:pt x="2194" y="18733"/>
                  </a:cubicBezTo>
                  <a:cubicBezTo>
                    <a:pt x="2314" y="18798"/>
                    <a:pt x="2429" y="18876"/>
                    <a:pt x="2557" y="18921"/>
                  </a:cubicBezTo>
                  <a:cubicBezTo>
                    <a:pt x="2837" y="19022"/>
                    <a:pt x="3126" y="19101"/>
                    <a:pt x="3409" y="19197"/>
                  </a:cubicBezTo>
                  <a:cubicBezTo>
                    <a:pt x="3773" y="19321"/>
                    <a:pt x="4145" y="19370"/>
                    <a:pt x="4522" y="19370"/>
                  </a:cubicBezTo>
                  <a:cubicBezTo>
                    <a:pt x="4634" y="19370"/>
                    <a:pt x="4746" y="19365"/>
                    <a:pt x="4859" y="19358"/>
                  </a:cubicBezTo>
                  <a:cubicBezTo>
                    <a:pt x="5439" y="19316"/>
                    <a:pt x="5994" y="19149"/>
                    <a:pt x="6553" y="18999"/>
                  </a:cubicBezTo>
                  <a:cubicBezTo>
                    <a:pt x="6754" y="18945"/>
                    <a:pt x="6929" y="18841"/>
                    <a:pt x="7091" y="18718"/>
                  </a:cubicBezTo>
                  <a:cubicBezTo>
                    <a:pt x="7240" y="18607"/>
                    <a:pt x="7361" y="18474"/>
                    <a:pt x="7363" y="18267"/>
                  </a:cubicBezTo>
                  <a:cubicBezTo>
                    <a:pt x="7366" y="18091"/>
                    <a:pt x="7400" y="17914"/>
                    <a:pt x="7397" y="17740"/>
                  </a:cubicBezTo>
                  <a:cubicBezTo>
                    <a:pt x="7376" y="16889"/>
                    <a:pt x="7381" y="16039"/>
                    <a:pt x="7433" y="15189"/>
                  </a:cubicBezTo>
                  <a:cubicBezTo>
                    <a:pt x="7468" y="14633"/>
                    <a:pt x="7484" y="14076"/>
                    <a:pt x="7501" y="13518"/>
                  </a:cubicBezTo>
                  <a:cubicBezTo>
                    <a:pt x="7502" y="13429"/>
                    <a:pt x="7537" y="13380"/>
                    <a:pt x="7604" y="13339"/>
                  </a:cubicBezTo>
                  <a:cubicBezTo>
                    <a:pt x="7703" y="13279"/>
                    <a:pt x="7813" y="13231"/>
                    <a:pt x="7897" y="13155"/>
                  </a:cubicBezTo>
                  <a:cubicBezTo>
                    <a:pt x="8138" y="12934"/>
                    <a:pt x="8340" y="12682"/>
                    <a:pt x="8517" y="12403"/>
                  </a:cubicBezTo>
                  <a:cubicBezTo>
                    <a:pt x="8805" y="11951"/>
                    <a:pt x="9118" y="11515"/>
                    <a:pt x="9429" y="11075"/>
                  </a:cubicBezTo>
                  <a:cubicBezTo>
                    <a:pt x="9502" y="10970"/>
                    <a:pt x="9595" y="10879"/>
                    <a:pt x="9687" y="10787"/>
                  </a:cubicBezTo>
                  <a:cubicBezTo>
                    <a:pt x="9943" y="10534"/>
                    <a:pt x="10199" y="10279"/>
                    <a:pt x="10464" y="10035"/>
                  </a:cubicBezTo>
                  <a:cubicBezTo>
                    <a:pt x="11061" y="9489"/>
                    <a:pt x="11666" y="8951"/>
                    <a:pt x="12341" y="8499"/>
                  </a:cubicBezTo>
                  <a:cubicBezTo>
                    <a:pt x="12605" y="8320"/>
                    <a:pt x="12854" y="8116"/>
                    <a:pt x="13096" y="7908"/>
                  </a:cubicBezTo>
                  <a:cubicBezTo>
                    <a:pt x="13455" y="7599"/>
                    <a:pt x="13497" y="7114"/>
                    <a:pt x="13183" y="6763"/>
                  </a:cubicBezTo>
                  <a:cubicBezTo>
                    <a:pt x="12913" y="6461"/>
                    <a:pt x="12566" y="6295"/>
                    <a:pt x="12181" y="6295"/>
                  </a:cubicBezTo>
                  <a:cubicBezTo>
                    <a:pt x="12113" y="6295"/>
                    <a:pt x="12043" y="6301"/>
                    <a:pt x="11972" y="6311"/>
                  </a:cubicBezTo>
                  <a:cubicBezTo>
                    <a:pt x="11565" y="6371"/>
                    <a:pt x="11198" y="6554"/>
                    <a:pt x="10920" y="6886"/>
                  </a:cubicBezTo>
                  <a:cubicBezTo>
                    <a:pt x="10662" y="7194"/>
                    <a:pt x="10388" y="7486"/>
                    <a:pt x="10131" y="7794"/>
                  </a:cubicBezTo>
                  <a:cubicBezTo>
                    <a:pt x="9897" y="8073"/>
                    <a:pt x="9606" y="8262"/>
                    <a:pt x="9288" y="8425"/>
                  </a:cubicBezTo>
                  <a:cubicBezTo>
                    <a:pt x="9131" y="8506"/>
                    <a:pt x="8976" y="8558"/>
                    <a:pt x="8819" y="8558"/>
                  </a:cubicBezTo>
                  <a:cubicBezTo>
                    <a:pt x="8706" y="8558"/>
                    <a:pt x="8592" y="8531"/>
                    <a:pt x="8475" y="8469"/>
                  </a:cubicBezTo>
                  <a:cubicBezTo>
                    <a:pt x="8445" y="8453"/>
                    <a:pt x="8410" y="8445"/>
                    <a:pt x="8377" y="8436"/>
                  </a:cubicBezTo>
                  <a:cubicBezTo>
                    <a:pt x="8231" y="8400"/>
                    <a:pt x="8158" y="8304"/>
                    <a:pt x="8108" y="8163"/>
                  </a:cubicBezTo>
                  <a:cubicBezTo>
                    <a:pt x="8000" y="7857"/>
                    <a:pt x="7964" y="7542"/>
                    <a:pt x="7946" y="7222"/>
                  </a:cubicBezTo>
                  <a:cubicBezTo>
                    <a:pt x="7901" y="6406"/>
                    <a:pt x="7814" y="5593"/>
                    <a:pt x="7810" y="4778"/>
                  </a:cubicBezTo>
                  <a:cubicBezTo>
                    <a:pt x="7802" y="3735"/>
                    <a:pt x="7694" y="2713"/>
                    <a:pt x="7384" y="1720"/>
                  </a:cubicBezTo>
                  <a:cubicBezTo>
                    <a:pt x="7150" y="973"/>
                    <a:pt x="6778" y="320"/>
                    <a:pt x="600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6" name="Google Shape;336;p33"/>
            <p:cNvGrpSpPr/>
            <p:nvPr/>
          </p:nvGrpSpPr>
          <p:grpSpPr>
            <a:xfrm>
              <a:off x="-116181" y="2678401"/>
              <a:ext cx="824498" cy="1183216"/>
              <a:chOff x="1241375" y="1619025"/>
              <a:chExt cx="337425" cy="484250"/>
            </a:xfrm>
          </p:grpSpPr>
          <p:sp>
            <p:nvSpPr>
              <p:cNvPr id="337" name="Google Shape;337;p33"/>
              <p:cNvSpPr/>
              <p:nvPr/>
            </p:nvSpPr>
            <p:spPr>
              <a:xfrm>
                <a:off x="1307700" y="1766850"/>
                <a:ext cx="88350" cy="147750"/>
              </a:xfrm>
              <a:custGeom>
                <a:rect b="b" l="l" r="r" t="t"/>
                <a:pathLst>
                  <a:path extrusionOk="0" h="5910" w="3534">
                    <a:moveTo>
                      <a:pt x="811" y="1"/>
                    </a:moveTo>
                    <a:cubicBezTo>
                      <a:pt x="760" y="1"/>
                      <a:pt x="709" y="4"/>
                      <a:pt x="657" y="11"/>
                    </a:cubicBezTo>
                    <a:cubicBezTo>
                      <a:pt x="338" y="56"/>
                      <a:pt x="113" y="232"/>
                      <a:pt x="0" y="566"/>
                    </a:cubicBezTo>
                    <a:cubicBezTo>
                      <a:pt x="155" y="629"/>
                      <a:pt x="299" y="686"/>
                      <a:pt x="443" y="745"/>
                    </a:cubicBezTo>
                    <a:cubicBezTo>
                      <a:pt x="606" y="811"/>
                      <a:pt x="773" y="868"/>
                      <a:pt x="932" y="945"/>
                    </a:cubicBezTo>
                    <a:cubicBezTo>
                      <a:pt x="1426" y="1182"/>
                      <a:pt x="1798" y="1551"/>
                      <a:pt x="2051" y="2031"/>
                    </a:cubicBezTo>
                    <a:cubicBezTo>
                      <a:pt x="2261" y="2427"/>
                      <a:pt x="2332" y="2862"/>
                      <a:pt x="2336" y="3311"/>
                    </a:cubicBezTo>
                    <a:cubicBezTo>
                      <a:pt x="2341" y="3590"/>
                      <a:pt x="2353" y="3869"/>
                      <a:pt x="2384" y="4145"/>
                    </a:cubicBezTo>
                    <a:cubicBezTo>
                      <a:pt x="2446" y="4664"/>
                      <a:pt x="2498" y="5183"/>
                      <a:pt x="2498" y="5708"/>
                    </a:cubicBezTo>
                    <a:cubicBezTo>
                      <a:pt x="2498" y="5773"/>
                      <a:pt x="2510" y="5839"/>
                      <a:pt x="2516" y="5897"/>
                    </a:cubicBezTo>
                    <a:cubicBezTo>
                      <a:pt x="2568" y="5906"/>
                      <a:pt x="2618" y="5910"/>
                      <a:pt x="2668" y="5910"/>
                    </a:cubicBezTo>
                    <a:cubicBezTo>
                      <a:pt x="2971" y="5910"/>
                      <a:pt x="3231" y="5759"/>
                      <a:pt x="3381" y="5500"/>
                    </a:cubicBezTo>
                    <a:cubicBezTo>
                      <a:pt x="3493" y="5306"/>
                      <a:pt x="3534" y="5096"/>
                      <a:pt x="3528" y="4874"/>
                    </a:cubicBezTo>
                    <a:cubicBezTo>
                      <a:pt x="3523" y="4630"/>
                      <a:pt x="3519" y="4385"/>
                      <a:pt x="3519" y="4140"/>
                    </a:cubicBezTo>
                    <a:cubicBezTo>
                      <a:pt x="3519" y="3465"/>
                      <a:pt x="3466" y="2798"/>
                      <a:pt x="3339" y="2134"/>
                    </a:cubicBezTo>
                    <a:cubicBezTo>
                      <a:pt x="3279" y="1818"/>
                      <a:pt x="3163" y="1534"/>
                      <a:pt x="2937" y="1303"/>
                    </a:cubicBezTo>
                    <a:cubicBezTo>
                      <a:pt x="2779" y="1143"/>
                      <a:pt x="2637" y="966"/>
                      <a:pt x="2459" y="829"/>
                    </a:cubicBezTo>
                    <a:cubicBezTo>
                      <a:pt x="2101" y="550"/>
                      <a:pt x="1804" y="179"/>
                      <a:pt x="1321" y="73"/>
                    </a:cubicBezTo>
                    <a:cubicBezTo>
                      <a:pt x="1150" y="36"/>
                      <a:pt x="981" y="1"/>
                      <a:pt x="811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1244525" y="1622425"/>
                <a:ext cx="331700" cy="476800"/>
              </a:xfrm>
              <a:custGeom>
                <a:rect b="b" l="l" r="r" t="t"/>
                <a:pathLst>
                  <a:path extrusionOk="0" h="19072" w="13268">
                    <a:moveTo>
                      <a:pt x="4818" y="14006"/>
                    </a:moveTo>
                    <a:cubicBezTo>
                      <a:pt x="4787" y="14029"/>
                      <a:pt x="4755" y="14041"/>
                      <a:pt x="4723" y="14041"/>
                    </a:cubicBezTo>
                    <a:cubicBezTo>
                      <a:pt x="4690" y="14041"/>
                      <a:pt x="4657" y="14029"/>
                      <a:pt x="4623" y="14006"/>
                    </a:cubicBezTo>
                    <a:close/>
                    <a:moveTo>
                      <a:pt x="5714" y="1"/>
                    </a:moveTo>
                    <a:cubicBezTo>
                      <a:pt x="5388" y="1"/>
                      <a:pt x="5177" y="297"/>
                      <a:pt x="5185" y="666"/>
                    </a:cubicBezTo>
                    <a:cubicBezTo>
                      <a:pt x="5195" y="1170"/>
                      <a:pt x="5248" y="1668"/>
                      <a:pt x="5318" y="2166"/>
                    </a:cubicBezTo>
                    <a:cubicBezTo>
                      <a:pt x="5467" y="3235"/>
                      <a:pt x="5665" y="4298"/>
                      <a:pt x="5680" y="5382"/>
                    </a:cubicBezTo>
                    <a:cubicBezTo>
                      <a:pt x="5680" y="5436"/>
                      <a:pt x="5686" y="5493"/>
                      <a:pt x="5705" y="5542"/>
                    </a:cubicBezTo>
                    <a:cubicBezTo>
                      <a:pt x="5734" y="5616"/>
                      <a:pt x="5767" y="5692"/>
                      <a:pt x="5818" y="5751"/>
                    </a:cubicBezTo>
                    <a:cubicBezTo>
                      <a:pt x="6008" y="5971"/>
                      <a:pt x="6202" y="6192"/>
                      <a:pt x="6407" y="6400"/>
                    </a:cubicBezTo>
                    <a:cubicBezTo>
                      <a:pt x="6820" y="6822"/>
                      <a:pt x="7018" y="7340"/>
                      <a:pt x="7104" y="7910"/>
                    </a:cubicBezTo>
                    <a:cubicBezTo>
                      <a:pt x="7219" y="8681"/>
                      <a:pt x="7200" y="9457"/>
                      <a:pt x="7168" y="10231"/>
                    </a:cubicBezTo>
                    <a:cubicBezTo>
                      <a:pt x="7151" y="10661"/>
                      <a:pt x="6826" y="10938"/>
                      <a:pt x="6410" y="10938"/>
                    </a:cubicBezTo>
                    <a:cubicBezTo>
                      <a:pt x="6357" y="10938"/>
                      <a:pt x="6303" y="10934"/>
                      <a:pt x="6247" y="10924"/>
                    </a:cubicBezTo>
                    <a:cubicBezTo>
                      <a:pt x="6244" y="10924"/>
                      <a:pt x="6240" y="10924"/>
                      <a:pt x="6237" y="10924"/>
                    </a:cubicBezTo>
                    <a:cubicBezTo>
                      <a:pt x="6221" y="10924"/>
                      <a:pt x="6204" y="10929"/>
                      <a:pt x="6193" y="10930"/>
                    </a:cubicBezTo>
                    <a:cubicBezTo>
                      <a:pt x="6182" y="10936"/>
                      <a:pt x="6173" y="10939"/>
                      <a:pt x="6172" y="10944"/>
                    </a:cubicBezTo>
                    <a:cubicBezTo>
                      <a:pt x="6142" y="11020"/>
                      <a:pt x="6115" y="11097"/>
                      <a:pt x="6086" y="11172"/>
                    </a:cubicBezTo>
                    <a:cubicBezTo>
                      <a:pt x="5938" y="11569"/>
                      <a:pt x="5603" y="11820"/>
                      <a:pt x="5191" y="11820"/>
                    </a:cubicBezTo>
                    <a:cubicBezTo>
                      <a:pt x="5046" y="11821"/>
                      <a:pt x="4967" y="11873"/>
                      <a:pt x="4910" y="11999"/>
                    </a:cubicBezTo>
                    <a:cubicBezTo>
                      <a:pt x="4809" y="12229"/>
                      <a:pt x="4584" y="12350"/>
                      <a:pt x="4352" y="12350"/>
                    </a:cubicBezTo>
                    <a:cubicBezTo>
                      <a:pt x="4203" y="12350"/>
                      <a:pt x="4051" y="12300"/>
                      <a:pt x="3926" y="12197"/>
                    </a:cubicBezTo>
                    <a:cubicBezTo>
                      <a:pt x="3672" y="11987"/>
                      <a:pt x="3473" y="11739"/>
                      <a:pt x="3386" y="11422"/>
                    </a:cubicBezTo>
                    <a:cubicBezTo>
                      <a:pt x="3277" y="11037"/>
                      <a:pt x="3184" y="10648"/>
                      <a:pt x="3105" y="10255"/>
                    </a:cubicBezTo>
                    <a:cubicBezTo>
                      <a:pt x="2989" y="9695"/>
                      <a:pt x="2737" y="9191"/>
                      <a:pt x="2485" y="8687"/>
                    </a:cubicBezTo>
                    <a:cubicBezTo>
                      <a:pt x="2470" y="8656"/>
                      <a:pt x="2455" y="8626"/>
                      <a:pt x="2449" y="8614"/>
                    </a:cubicBezTo>
                    <a:cubicBezTo>
                      <a:pt x="2214" y="8680"/>
                      <a:pt x="2035" y="8714"/>
                      <a:pt x="1894" y="8714"/>
                    </a:cubicBezTo>
                    <a:cubicBezTo>
                      <a:pt x="1708" y="8714"/>
                      <a:pt x="1590" y="8654"/>
                      <a:pt x="1501" y="8530"/>
                    </a:cubicBezTo>
                    <a:lnTo>
                      <a:pt x="1501" y="8530"/>
                    </a:lnTo>
                    <a:cubicBezTo>
                      <a:pt x="1636" y="8555"/>
                      <a:pt x="1753" y="8585"/>
                      <a:pt x="1870" y="8597"/>
                    </a:cubicBezTo>
                    <a:cubicBezTo>
                      <a:pt x="1909" y="8601"/>
                      <a:pt x="1948" y="8605"/>
                      <a:pt x="1988" y="8605"/>
                    </a:cubicBezTo>
                    <a:cubicBezTo>
                      <a:pt x="2067" y="8605"/>
                      <a:pt x="2145" y="8586"/>
                      <a:pt x="2211" y="8498"/>
                    </a:cubicBezTo>
                    <a:cubicBezTo>
                      <a:pt x="1854" y="8362"/>
                      <a:pt x="1496" y="8247"/>
                      <a:pt x="1217" y="7994"/>
                    </a:cubicBezTo>
                    <a:cubicBezTo>
                      <a:pt x="1225" y="7976"/>
                      <a:pt x="1232" y="7956"/>
                      <a:pt x="1241" y="7938"/>
                    </a:cubicBezTo>
                    <a:cubicBezTo>
                      <a:pt x="1288" y="7955"/>
                      <a:pt x="1342" y="7962"/>
                      <a:pt x="1382" y="7991"/>
                    </a:cubicBezTo>
                    <a:cubicBezTo>
                      <a:pt x="1642" y="8172"/>
                      <a:pt x="1927" y="8289"/>
                      <a:pt x="2233" y="8372"/>
                    </a:cubicBezTo>
                    <a:cubicBezTo>
                      <a:pt x="2401" y="8419"/>
                      <a:pt x="2539" y="8528"/>
                      <a:pt x="2616" y="8690"/>
                    </a:cubicBezTo>
                    <a:cubicBezTo>
                      <a:pt x="2848" y="9179"/>
                      <a:pt x="3094" y="9667"/>
                      <a:pt x="3195" y="10209"/>
                    </a:cubicBezTo>
                    <a:cubicBezTo>
                      <a:pt x="3240" y="10455"/>
                      <a:pt x="3295" y="10701"/>
                      <a:pt x="3348" y="10947"/>
                    </a:cubicBezTo>
                    <a:cubicBezTo>
                      <a:pt x="3423" y="11296"/>
                      <a:pt x="3548" y="11626"/>
                      <a:pt x="3789" y="11897"/>
                    </a:cubicBezTo>
                    <a:cubicBezTo>
                      <a:pt x="3878" y="11997"/>
                      <a:pt x="3986" y="12089"/>
                      <a:pt x="4101" y="12152"/>
                    </a:cubicBezTo>
                    <a:cubicBezTo>
                      <a:pt x="4183" y="12195"/>
                      <a:pt x="4267" y="12215"/>
                      <a:pt x="4349" y="12215"/>
                    </a:cubicBezTo>
                    <a:cubicBezTo>
                      <a:pt x="4530" y="12215"/>
                      <a:pt x="4697" y="12114"/>
                      <a:pt x="4802" y="11936"/>
                    </a:cubicBezTo>
                    <a:cubicBezTo>
                      <a:pt x="4923" y="11725"/>
                      <a:pt x="4940" y="11500"/>
                      <a:pt x="4920" y="11266"/>
                    </a:cubicBezTo>
                    <a:cubicBezTo>
                      <a:pt x="4883" y="10819"/>
                      <a:pt x="4851" y="10371"/>
                      <a:pt x="4818" y="9923"/>
                    </a:cubicBezTo>
                    <a:cubicBezTo>
                      <a:pt x="4790" y="9538"/>
                      <a:pt x="4778" y="9151"/>
                      <a:pt x="4737" y="8765"/>
                    </a:cubicBezTo>
                    <a:cubicBezTo>
                      <a:pt x="4626" y="7743"/>
                      <a:pt x="4047" y="7082"/>
                      <a:pt x="3115" y="6702"/>
                    </a:cubicBezTo>
                    <a:cubicBezTo>
                      <a:pt x="2895" y="6612"/>
                      <a:pt x="2674" y="6525"/>
                      <a:pt x="2446" y="6457"/>
                    </a:cubicBezTo>
                    <a:cubicBezTo>
                      <a:pt x="2288" y="6409"/>
                      <a:pt x="2121" y="6367"/>
                      <a:pt x="1958" y="6367"/>
                    </a:cubicBezTo>
                    <a:cubicBezTo>
                      <a:pt x="1955" y="6367"/>
                      <a:pt x="1952" y="6367"/>
                      <a:pt x="1950" y="6367"/>
                    </a:cubicBezTo>
                    <a:cubicBezTo>
                      <a:pt x="1528" y="6370"/>
                      <a:pt x="1141" y="6522"/>
                      <a:pt x="763" y="6701"/>
                    </a:cubicBezTo>
                    <a:cubicBezTo>
                      <a:pt x="520" y="6815"/>
                      <a:pt x="353" y="6987"/>
                      <a:pt x="280" y="7245"/>
                    </a:cubicBezTo>
                    <a:cubicBezTo>
                      <a:pt x="220" y="7454"/>
                      <a:pt x="167" y="7665"/>
                      <a:pt x="112" y="7875"/>
                    </a:cubicBezTo>
                    <a:cubicBezTo>
                      <a:pt x="11" y="8256"/>
                      <a:pt x="1" y="8641"/>
                      <a:pt x="95" y="9023"/>
                    </a:cubicBezTo>
                    <a:cubicBezTo>
                      <a:pt x="209" y="9478"/>
                      <a:pt x="331" y="9932"/>
                      <a:pt x="449" y="10384"/>
                    </a:cubicBezTo>
                    <a:cubicBezTo>
                      <a:pt x="590" y="10918"/>
                      <a:pt x="740" y="11449"/>
                      <a:pt x="1012" y="11933"/>
                    </a:cubicBezTo>
                    <a:cubicBezTo>
                      <a:pt x="1144" y="12168"/>
                      <a:pt x="1277" y="12414"/>
                      <a:pt x="1459" y="12608"/>
                    </a:cubicBezTo>
                    <a:cubicBezTo>
                      <a:pt x="1686" y="12849"/>
                      <a:pt x="1954" y="13055"/>
                      <a:pt x="2221" y="13254"/>
                    </a:cubicBezTo>
                    <a:cubicBezTo>
                      <a:pt x="2620" y="13551"/>
                      <a:pt x="3048" y="13802"/>
                      <a:pt x="3555" y="13879"/>
                    </a:cubicBezTo>
                    <a:cubicBezTo>
                      <a:pt x="3590" y="13883"/>
                      <a:pt x="3620" y="13909"/>
                      <a:pt x="3669" y="13934"/>
                    </a:cubicBezTo>
                    <a:cubicBezTo>
                      <a:pt x="3609" y="13972"/>
                      <a:pt x="3552" y="13985"/>
                      <a:pt x="3498" y="13985"/>
                    </a:cubicBezTo>
                    <a:cubicBezTo>
                      <a:pt x="3414" y="13985"/>
                      <a:pt x="3336" y="13952"/>
                      <a:pt x="3261" y="13927"/>
                    </a:cubicBezTo>
                    <a:cubicBezTo>
                      <a:pt x="2911" y="13811"/>
                      <a:pt x="2584" y="13648"/>
                      <a:pt x="2277" y="13442"/>
                    </a:cubicBezTo>
                    <a:cubicBezTo>
                      <a:pt x="2197" y="13388"/>
                      <a:pt x="2104" y="13353"/>
                      <a:pt x="1981" y="13292"/>
                    </a:cubicBezTo>
                    <a:cubicBezTo>
                      <a:pt x="1981" y="13688"/>
                      <a:pt x="1980" y="14042"/>
                      <a:pt x="1981" y="14395"/>
                    </a:cubicBezTo>
                    <a:cubicBezTo>
                      <a:pt x="1981" y="15646"/>
                      <a:pt x="1986" y="16897"/>
                      <a:pt x="1981" y="18149"/>
                    </a:cubicBezTo>
                    <a:cubicBezTo>
                      <a:pt x="1981" y="18321"/>
                      <a:pt x="2044" y="18417"/>
                      <a:pt x="2194" y="18500"/>
                    </a:cubicBezTo>
                    <a:cubicBezTo>
                      <a:pt x="2551" y="18696"/>
                      <a:pt x="2940" y="18788"/>
                      <a:pt x="3322" y="18905"/>
                    </a:cubicBezTo>
                    <a:cubicBezTo>
                      <a:pt x="3680" y="19016"/>
                      <a:pt x="4040" y="19071"/>
                      <a:pt x="4402" y="19071"/>
                    </a:cubicBezTo>
                    <a:cubicBezTo>
                      <a:pt x="4606" y="19071"/>
                      <a:pt x="4811" y="19054"/>
                      <a:pt x="5016" y="19019"/>
                    </a:cubicBezTo>
                    <a:cubicBezTo>
                      <a:pt x="5390" y="18955"/>
                      <a:pt x="5759" y="18856"/>
                      <a:pt x="6130" y="18773"/>
                    </a:cubicBezTo>
                    <a:cubicBezTo>
                      <a:pt x="6385" y="18716"/>
                      <a:pt x="6622" y="18623"/>
                      <a:pt x="6838" y="18470"/>
                    </a:cubicBezTo>
                    <a:cubicBezTo>
                      <a:pt x="6985" y="18365"/>
                      <a:pt x="7083" y="18234"/>
                      <a:pt x="7093" y="18051"/>
                    </a:cubicBezTo>
                    <a:cubicBezTo>
                      <a:pt x="7107" y="17801"/>
                      <a:pt x="7132" y="17549"/>
                      <a:pt x="7119" y="17300"/>
                    </a:cubicBezTo>
                    <a:cubicBezTo>
                      <a:pt x="7075" y="16570"/>
                      <a:pt x="7122" y="15844"/>
                      <a:pt x="7156" y="15118"/>
                    </a:cubicBezTo>
                    <a:cubicBezTo>
                      <a:pt x="7174" y="14731"/>
                      <a:pt x="7212" y="14345"/>
                      <a:pt x="7234" y="13958"/>
                    </a:cubicBezTo>
                    <a:cubicBezTo>
                      <a:pt x="7243" y="13786"/>
                      <a:pt x="7236" y="13612"/>
                      <a:pt x="7236" y="13412"/>
                    </a:cubicBezTo>
                    <a:lnTo>
                      <a:pt x="7236" y="13412"/>
                    </a:lnTo>
                    <a:cubicBezTo>
                      <a:pt x="7080" y="13503"/>
                      <a:pt x="6957" y="13583"/>
                      <a:pt x="6826" y="13652"/>
                    </a:cubicBezTo>
                    <a:cubicBezTo>
                      <a:pt x="6688" y="13724"/>
                      <a:pt x="6544" y="13789"/>
                      <a:pt x="6400" y="13847"/>
                    </a:cubicBezTo>
                    <a:cubicBezTo>
                      <a:pt x="6262" y="13904"/>
                      <a:pt x="6121" y="13955"/>
                      <a:pt x="5978" y="13999"/>
                    </a:cubicBezTo>
                    <a:cubicBezTo>
                      <a:pt x="5850" y="14040"/>
                      <a:pt x="5726" y="14099"/>
                      <a:pt x="5589" y="14099"/>
                    </a:cubicBezTo>
                    <a:cubicBezTo>
                      <a:pt x="5576" y="14099"/>
                      <a:pt x="5563" y="14099"/>
                      <a:pt x="5549" y="14098"/>
                    </a:cubicBezTo>
                    <a:cubicBezTo>
                      <a:pt x="5578" y="14072"/>
                      <a:pt x="5606" y="14057"/>
                      <a:pt x="5638" y="14047"/>
                    </a:cubicBezTo>
                    <a:cubicBezTo>
                      <a:pt x="6325" y="13831"/>
                      <a:pt x="6969" y="13532"/>
                      <a:pt x="7510" y="13043"/>
                    </a:cubicBezTo>
                    <a:cubicBezTo>
                      <a:pt x="7555" y="13002"/>
                      <a:pt x="7605" y="12966"/>
                      <a:pt x="7656" y="12930"/>
                    </a:cubicBezTo>
                    <a:cubicBezTo>
                      <a:pt x="7932" y="12734"/>
                      <a:pt x="8139" y="12477"/>
                      <a:pt x="8307" y="12185"/>
                    </a:cubicBezTo>
                    <a:cubicBezTo>
                      <a:pt x="8582" y="11706"/>
                      <a:pt x="8901" y="11257"/>
                      <a:pt x="9251" y="10830"/>
                    </a:cubicBezTo>
                    <a:cubicBezTo>
                      <a:pt x="9635" y="10359"/>
                      <a:pt x="10094" y="9964"/>
                      <a:pt x="10552" y="9566"/>
                    </a:cubicBezTo>
                    <a:cubicBezTo>
                      <a:pt x="11068" y="9115"/>
                      <a:pt x="11563" y="8638"/>
                      <a:pt x="12147" y="8267"/>
                    </a:cubicBezTo>
                    <a:cubicBezTo>
                      <a:pt x="12405" y="8105"/>
                      <a:pt x="12640" y="7905"/>
                      <a:pt x="12868" y="7701"/>
                    </a:cubicBezTo>
                    <a:cubicBezTo>
                      <a:pt x="13267" y="7343"/>
                      <a:pt x="13248" y="6905"/>
                      <a:pt x="12820" y="6576"/>
                    </a:cubicBezTo>
                    <a:cubicBezTo>
                      <a:pt x="12550" y="6370"/>
                      <a:pt x="12267" y="6274"/>
                      <a:pt x="11988" y="6274"/>
                    </a:cubicBezTo>
                    <a:cubicBezTo>
                      <a:pt x="11612" y="6274"/>
                      <a:pt x="11244" y="6448"/>
                      <a:pt x="10925" y="6761"/>
                    </a:cubicBezTo>
                    <a:cubicBezTo>
                      <a:pt x="10601" y="7079"/>
                      <a:pt x="10324" y="7445"/>
                      <a:pt x="10029" y="7793"/>
                    </a:cubicBezTo>
                    <a:cubicBezTo>
                      <a:pt x="9882" y="7965"/>
                      <a:pt x="9717" y="8112"/>
                      <a:pt x="9512" y="8214"/>
                    </a:cubicBezTo>
                    <a:cubicBezTo>
                      <a:pt x="9407" y="8267"/>
                      <a:pt x="9311" y="8339"/>
                      <a:pt x="9212" y="8402"/>
                    </a:cubicBezTo>
                    <a:cubicBezTo>
                      <a:pt x="9216" y="8414"/>
                      <a:pt x="9222" y="8426"/>
                      <a:pt x="9228" y="8438"/>
                    </a:cubicBezTo>
                    <a:cubicBezTo>
                      <a:pt x="9413" y="8411"/>
                      <a:pt x="9597" y="8386"/>
                      <a:pt x="9807" y="8356"/>
                    </a:cubicBezTo>
                    <a:lnTo>
                      <a:pt x="9807" y="8356"/>
                    </a:lnTo>
                    <a:cubicBezTo>
                      <a:pt x="9774" y="8396"/>
                      <a:pt x="9764" y="8420"/>
                      <a:pt x="9749" y="8425"/>
                    </a:cubicBezTo>
                    <a:cubicBezTo>
                      <a:pt x="9495" y="8489"/>
                      <a:pt x="9242" y="8566"/>
                      <a:pt x="8980" y="8566"/>
                    </a:cubicBezTo>
                    <a:cubicBezTo>
                      <a:pt x="8936" y="8566"/>
                      <a:pt x="8893" y="8564"/>
                      <a:pt x="8849" y="8560"/>
                    </a:cubicBezTo>
                    <a:cubicBezTo>
                      <a:pt x="8688" y="8542"/>
                      <a:pt x="8532" y="8488"/>
                      <a:pt x="8374" y="8453"/>
                    </a:cubicBezTo>
                    <a:cubicBezTo>
                      <a:pt x="8311" y="8441"/>
                      <a:pt x="8245" y="8438"/>
                      <a:pt x="8154" y="8428"/>
                    </a:cubicBezTo>
                    <a:lnTo>
                      <a:pt x="8154" y="8428"/>
                    </a:lnTo>
                    <a:cubicBezTo>
                      <a:pt x="8203" y="8548"/>
                      <a:pt x="8239" y="8636"/>
                      <a:pt x="8275" y="8726"/>
                    </a:cubicBezTo>
                    <a:cubicBezTo>
                      <a:pt x="8182" y="8663"/>
                      <a:pt x="8107" y="8588"/>
                      <a:pt x="8070" y="8500"/>
                    </a:cubicBezTo>
                    <a:cubicBezTo>
                      <a:pt x="7968" y="8255"/>
                      <a:pt x="7860" y="8010"/>
                      <a:pt x="7798" y="7755"/>
                    </a:cubicBezTo>
                    <a:cubicBezTo>
                      <a:pt x="7651" y="7139"/>
                      <a:pt x="7641" y="6502"/>
                      <a:pt x="7600" y="5872"/>
                    </a:cubicBezTo>
                    <a:cubicBezTo>
                      <a:pt x="7566" y="5331"/>
                      <a:pt x="7573" y="4786"/>
                      <a:pt x="7543" y="4243"/>
                    </a:cubicBezTo>
                    <a:cubicBezTo>
                      <a:pt x="7516" y="3761"/>
                      <a:pt x="7489" y="3278"/>
                      <a:pt x="7416" y="2802"/>
                    </a:cubicBezTo>
                    <a:cubicBezTo>
                      <a:pt x="7347" y="2363"/>
                      <a:pt x="7248" y="1920"/>
                      <a:pt x="7102" y="1500"/>
                    </a:cubicBezTo>
                    <a:cubicBezTo>
                      <a:pt x="6960" y="1090"/>
                      <a:pt x="6737" y="708"/>
                      <a:pt x="6439" y="385"/>
                    </a:cubicBezTo>
                    <a:cubicBezTo>
                      <a:pt x="6343" y="282"/>
                      <a:pt x="6223" y="198"/>
                      <a:pt x="6101" y="124"/>
                    </a:cubicBezTo>
                    <a:cubicBezTo>
                      <a:pt x="5961" y="39"/>
                      <a:pt x="5830" y="1"/>
                      <a:pt x="5714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1344575" y="1753575"/>
                <a:ext cx="78125" cy="139225"/>
              </a:xfrm>
              <a:custGeom>
                <a:rect b="b" l="l" r="r" t="t"/>
                <a:pathLst>
                  <a:path extrusionOk="0" h="5569" w="3125">
                    <a:moveTo>
                      <a:pt x="841" y="0"/>
                    </a:moveTo>
                    <a:cubicBezTo>
                      <a:pt x="779" y="0"/>
                      <a:pt x="716" y="15"/>
                      <a:pt x="653" y="46"/>
                    </a:cubicBezTo>
                    <a:cubicBezTo>
                      <a:pt x="524" y="107"/>
                      <a:pt x="390" y="160"/>
                      <a:pt x="266" y="227"/>
                    </a:cubicBezTo>
                    <a:cubicBezTo>
                      <a:pt x="195" y="265"/>
                      <a:pt x="126" y="316"/>
                      <a:pt x="72" y="376"/>
                    </a:cubicBezTo>
                    <a:cubicBezTo>
                      <a:pt x="0" y="455"/>
                      <a:pt x="20" y="515"/>
                      <a:pt x="114" y="568"/>
                    </a:cubicBezTo>
                    <a:cubicBezTo>
                      <a:pt x="186" y="605"/>
                      <a:pt x="260" y="640"/>
                      <a:pt x="326" y="686"/>
                    </a:cubicBezTo>
                    <a:cubicBezTo>
                      <a:pt x="767" y="997"/>
                      <a:pt x="1178" y="1339"/>
                      <a:pt x="1540" y="1741"/>
                    </a:cubicBezTo>
                    <a:cubicBezTo>
                      <a:pt x="1717" y="1939"/>
                      <a:pt x="1844" y="2155"/>
                      <a:pt x="1907" y="2412"/>
                    </a:cubicBezTo>
                    <a:cubicBezTo>
                      <a:pt x="2023" y="2890"/>
                      <a:pt x="2078" y="3377"/>
                      <a:pt x="2108" y="3864"/>
                    </a:cubicBezTo>
                    <a:cubicBezTo>
                      <a:pt x="2140" y="4359"/>
                      <a:pt x="2149" y="4855"/>
                      <a:pt x="2165" y="5351"/>
                    </a:cubicBezTo>
                    <a:cubicBezTo>
                      <a:pt x="2171" y="5512"/>
                      <a:pt x="2191" y="5536"/>
                      <a:pt x="2350" y="5561"/>
                    </a:cubicBezTo>
                    <a:cubicBezTo>
                      <a:pt x="2382" y="5566"/>
                      <a:pt x="2414" y="5569"/>
                      <a:pt x="2446" y="5569"/>
                    </a:cubicBezTo>
                    <a:cubicBezTo>
                      <a:pt x="2717" y="5569"/>
                      <a:pt x="2957" y="5383"/>
                      <a:pt x="3019" y="5102"/>
                    </a:cubicBezTo>
                    <a:cubicBezTo>
                      <a:pt x="3102" y="4734"/>
                      <a:pt x="3111" y="4362"/>
                      <a:pt x="3124" y="3984"/>
                    </a:cubicBezTo>
                    <a:cubicBezTo>
                      <a:pt x="3075" y="3498"/>
                      <a:pt x="3039" y="3012"/>
                      <a:pt x="2973" y="2529"/>
                    </a:cubicBezTo>
                    <a:cubicBezTo>
                      <a:pt x="2931" y="2218"/>
                      <a:pt x="2841" y="1915"/>
                      <a:pt x="2651" y="1656"/>
                    </a:cubicBezTo>
                    <a:cubicBezTo>
                      <a:pt x="2249" y="1103"/>
                      <a:pt x="1783" y="611"/>
                      <a:pt x="1255" y="178"/>
                    </a:cubicBezTo>
                    <a:cubicBezTo>
                      <a:pt x="1187" y="122"/>
                      <a:pt x="1105" y="85"/>
                      <a:pt x="1026" y="46"/>
                    </a:cubicBezTo>
                    <a:cubicBezTo>
                      <a:pt x="965" y="15"/>
                      <a:pt x="903" y="0"/>
                      <a:pt x="841" y="0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1241375" y="1619025"/>
                <a:ext cx="337425" cy="484250"/>
              </a:xfrm>
              <a:custGeom>
                <a:rect b="b" l="l" r="r" t="t"/>
                <a:pathLst>
                  <a:path extrusionOk="0" h="19370" w="13497">
                    <a:moveTo>
                      <a:pt x="4970" y="5382"/>
                    </a:moveTo>
                    <a:cubicBezTo>
                      <a:pt x="5032" y="5382"/>
                      <a:pt x="5093" y="5397"/>
                      <a:pt x="5154" y="5426"/>
                    </a:cubicBezTo>
                    <a:cubicBezTo>
                      <a:pt x="5233" y="5467"/>
                      <a:pt x="5315" y="5504"/>
                      <a:pt x="5383" y="5560"/>
                    </a:cubicBezTo>
                    <a:cubicBezTo>
                      <a:pt x="5911" y="5992"/>
                      <a:pt x="6377" y="6485"/>
                      <a:pt x="6779" y="7038"/>
                    </a:cubicBezTo>
                    <a:cubicBezTo>
                      <a:pt x="6969" y="7297"/>
                      <a:pt x="7059" y="7600"/>
                      <a:pt x="7101" y="7911"/>
                    </a:cubicBezTo>
                    <a:cubicBezTo>
                      <a:pt x="7165" y="8392"/>
                      <a:pt x="7203" y="8880"/>
                      <a:pt x="7252" y="9366"/>
                    </a:cubicBezTo>
                    <a:cubicBezTo>
                      <a:pt x="7239" y="9743"/>
                      <a:pt x="7230" y="10116"/>
                      <a:pt x="7147" y="10484"/>
                    </a:cubicBezTo>
                    <a:cubicBezTo>
                      <a:pt x="7085" y="10765"/>
                      <a:pt x="6845" y="10951"/>
                      <a:pt x="6574" y="10951"/>
                    </a:cubicBezTo>
                    <a:cubicBezTo>
                      <a:pt x="6542" y="10951"/>
                      <a:pt x="6510" y="10948"/>
                      <a:pt x="6478" y="10943"/>
                    </a:cubicBezTo>
                    <a:cubicBezTo>
                      <a:pt x="6319" y="10918"/>
                      <a:pt x="6299" y="10892"/>
                      <a:pt x="6293" y="10733"/>
                    </a:cubicBezTo>
                    <a:cubicBezTo>
                      <a:pt x="6277" y="10237"/>
                      <a:pt x="6268" y="9741"/>
                      <a:pt x="6236" y="9246"/>
                    </a:cubicBezTo>
                    <a:cubicBezTo>
                      <a:pt x="6206" y="8759"/>
                      <a:pt x="6151" y="8272"/>
                      <a:pt x="6035" y="7794"/>
                    </a:cubicBezTo>
                    <a:cubicBezTo>
                      <a:pt x="5972" y="7537"/>
                      <a:pt x="5845" y="7320"/>
                      <a:pt x="5668" y="7123"/>
                    </a:cubicBezTo>
                    <a:cubicBezTo>
                      <a:pt x="5306" y="6721"/>
                      <a:pt x="4895" y="6379"/>
                      <a:pt x="4454" y="6068"/>
                    </a:cubicBezTo>
                    <a:cubicBezTo>
                      <a:pt x="4388" y="6022"/>
                      <a:pt x="4314" y="5987"/>
                      <a:pt x="4242" y="5948"/>
                    </a:cubicBezTo>
                    <a:cubicBezTo>
                      <a:pt x="4148" y="5897"/>
                      <a:pt x="4128" y="5837"/>
                      <a:pt x="4202" y="5756"/>
                    </a:cubicBezTo>
                    <a:cubicBezTo>
                      <a:pt x="4254" y="5698"/>
                      <a:pt x="4323" y="5647"/>
                      <a:pt x="4394" y="5609"/>
                    </a:cubicBezTo>
                    <a:cubicBezTo>
                      <a:pt x="4518" y="5542"/>
                      <a:pt x="4652" y="5489"/>
                      <a:pt x="4781" y="5428"/>
                    </a:cubicBezTo>
                    <a:cubicBezTo>
                      <a:pt x="4844" y="5397"/>
                      <a:pt x="4907" y="5382"/>
                      <a:pt x="4970" y="5382"/>
                    </a:cubicBezTo>
                    <a:close/>
                    <a:moveTo>
                      <a:pt x="3464" y="5914"/>
                    </a:moveTo>
                    <a:cubicBezTo>
                      <a:pt x="3634" y="5914"/>
                      <a:pt x="3803" y="5949"/>
                      <a:pt x="3975" y="5986"/>
                    </a:cubicBezTo>
                    <a:cubicBezTo>
                      <a:pt x="4457" y="6092"/>
                      <a:pt x="4754" y="6463"/>
                      <a:pt x="5112" y="6742"/>
                    </a:cubicBezTo>
                    <a:cubicBezTo>
                      <a:pt x="5290" y="6879"/>
                      <a:pt x="5432" y="7056"/>
                      <a:pt x="5590" y="7216"/>
                    </a:cubicBezTo>
                    <a:cubicBezTo>
                      <a:pt x="5816" y="7447"/>
                      <a:pt x="5932" y="7731"/>
                      <a:pt x="5992" y="8046"/>
                    </a:cubicBezTo>
                    <a:cubicBezTo>
                      <a:pt x="6119" y="8711"/>
                      <a:pt x="6172" y="9378"/>
                      <a:pt x="6172" y="10052"/>
                    </a:cubicBezTo>
                    <a:cubicBezTo>
                      <a:pt x="6172" y="10297"/>
                      <a:pt x="6176" y="10543"/>
                      <a:pt x="6181" y="10787"/>
                    </a:cubicBezTo>
                    <a:cubicBezTo>
                      <a:pt x="6187" y="11009"/>
                      <a:pt x="6148" y="11219"/>
                      <a:pt x="6035" y="11413"/>
                    </a:cubicBezTo>
                    <a:cubicBezTo>
                      <a:pt x="5884" y="11672"/>
                      <a:pt x="5624" y="11823"/>
                      <a:pt x="5321" y="11823"/>
                    </a:cubicBezTo>
                    <a:cubicBezTo>
                      <a:pt x="5271" y="11823"/>
                      <a:pt x="5221" y="11819"/>
                      <a:pt x="5169" y="11810"/>
                    </a:cubicBezTo>
                    <a:cubicBezTo>
                      <a:pt x="5163" y="11752"/>
                      <a:pt x="5151" y="11686"/>
                      <a:pt x="5151" y="11621"/>
                    </a:cubicBezTo>
                    <a:cubicBezTo>
                      <a:pt x="5153" y="11096"/>
                      <a:pt x="5099" y="10577"/>
                      <a:pt x="5037" y="10058"/>
                    </a:cubicBezTo>
                    <a:cubicBezTo>
                      <a:pt x="5006" y="9782"/>
                      <a:pt x="4994" y="9501"/>
                      <a:pt x="4989" y="9224"/>
                    </a:cubicBezTo>
                    <a:cubicBezTo>
                      <a:pt x="4985" y="8775"/>
                      <a:pt x="4914" y="8340"/>
                      <a:pt x="4704" y="7942"/>
                    </a:cubicBezTo>
                    <a:cubicBezTo>
                      <a:pt x="4451" y="7462"/>
                      <a:pt x="4079" y="7095"/>
                      <a:pt x="3585" y="6858"/>
                    </a:cubicBezTo>
                    <a:cubicBezTo>
                      <a:pt x="3427" y="6781"/>
                      <a:pt x="3259" y="6723"/>
                      <a:pt x="3096" y="6656"/>
                    </a:cubicBezTo>
                    <a:cubicBezTo>
                      <a:pt x="2952" y="6599"/>
                      <a:pt x="2808" y="6541"/>
                      <a:pt x="2653" y="6479"/>
                    </a:cubicBezTo>
                    <a:cubicBezTo>
                      <a:pt x="2766" y="6145"/>
                      <a:pt x="2991" y="5969"/>
                      <a:pt x="3310" y="5924"/>
                    </a:cubicBezTo>
                    <a:cubicBezTo>
                      <a:pt x="3362" y="5917"/>
                      <a:pt x="3413" y="5914"/>
                      <a:pt x="3464" y="5914"/>
                    </a:cubicBezTo>
                    <a:close/>
                    <a:moveTo>
                      <a:pt x="5839" y="137"/>
                    </a:moveTo>
                    <a:cubicBezTo>
                      <a:pt x="5955" y="137"/>
                      <a:pt x="6086" y="174"/>
                      <a:pt x="6227" y="260"/>
                    </a:cubicBezTo>
                    <a:cubicBezTo>
                      <a:pt x="6349" y="332"/>
                      <a:pt x="6469" y="418"/>
                      <a:pt x="6565" y="520"/>
                    </a:cubicBezTo>
                    <a:cubicBezTo>
                      <a:pt x="6863" y="842"/>
                      <a:pt x="7086" y="1226"/>
                      <a:pt x="7228" y="1635"/>
                    </a:cubicBezTo>
                    <a:cubicBezTo>
                      <a:pt x="7374" y="2056"/>
                      <a:pt x="7473" y="2497"/>
                      <a:pt x="7542" y="2938"/>
                    </a:cubicBezTo>
                    <a:cubicBezTo>
                      <a:pt x="7615" y="3414"/>
                      <a:pt x="7642" y="3897"/>
                      <a:pt x="7669" y="4379"/>
                    </a:cubicBezTo>
                    <a:cubicBezTo>
                      <a:pt x="7699" y="4920"/>
                      <a:pt x="7692" y="5467"/>
                      <a:pt x="7726" y="6008"/>
                    </a:cubicBezTo>
                    <a:cubicBezTo>
                      <a:pt x="7767" y="6638"/>
                      <a:pt x="7777" y="7275"/>
                      <a:pt x="7924" y="7890"/>
                    </a:cubicBezTo>
                    <a:cubicBezTo>
                      <a:pt x="7986" y="8145"/>
                      <a:pt x="8094" y="8389"/>
                      <a:pt x="8196" y="8634"/>
                    </a:cubicBezTo>
                    <a:cubicBezTo>
                      <a:pt x="8233" y="8724"/>
                      <a:pt x="8308" y="8799"/>
                      <a:pt x="8401" y="8862"/>
                    </a:cubicBezTo>
                    <a:cubicBezTo>
                      <a:pt x="8365" y="8772"/>
                      <a:pt x="8329" y="8682"/>
                      <a:pt x="8280" y="8564"/>
                    </a:cubicBezTo>
                    <a:lnTo>
                      <a:pt x="8280" y="8564"/>
                    </a:lnTo>
                    <a:cubicBezTo>
                      <a:pt x="8371" y="8574"/>
                      <a:pt x="8437" y="8576"/>
                      <a:pt x="8500" y="8589"/>
                    </a:cubicBezTo>
                    <a:cubicBezTo>
                      <a:pt x="8658" y="8624"/>
                      <a:pt x="8814" y="8678"/>
                      <a:pt x="8975" y="8696"/>
                    </a:cubicBezTo>
                    <a:cubicBezTo>
                      <a:pt x="9019" y="8700"/>
                      <a:pt x="9062" y="8702"/>
                      <a:pt x="9106" y="8702"/>
                    </a:cubicBezTo>
                    <a:cubicBezTo>
                      <a:pt x="9368" y="8702"/>
                      <a:pt x="9621" y="8625"/>
                      <a:pt x="9875" y="8559"/>
                    </a:cubicBezTo>
                    <a:cubicBezTo>
                      <a:pt x="9890" y="8556"/>
                      <a:pt x="9900" y="8531"/>
                      <a:pt x="9933" y="8492"/>
                    </a:cubicBezTo>
                    <a:lnTo>
                      <a:pt x="9933" y="8492"/>
                    </a:lnTo>
                    <a:cubicBezTo>
                      <a:pt x="9723" y="8522"/>
                      <a:pt x="9539" y="8547"/>
                      <a:pt x="9354" y="8574"/>
                    </a:cubicBezTo>
                    <a:cubicBezTo>
                      <a:pt x="9348" y="8562"/>
                      <a:pt x="9342" y="8550"/>
                      <a:pt x="9338" y="8538"/>
                    </a:cubicBezTo>
                    <a:cubicBezTo>
                      <a:pt x="9437" y="8475"/>
                      <a:pt x="9533" y="8403"/>
                      <a:pt x="9638" y="8350"/>
                    </a:cubicBezTo>
                    <a:cubicBezTo>
                      <a:pt x="9843" y="8248"/>
                      <a:pt x="10008" y="8101"/>
                      <a:pt x="10155" y="7929"/>
                    </a:cubicBezTo>
                    <a:cubicBezTo>
                      <a:pt x="10450" y="7581"/>
                      <a:pt x="10726" y="7213"/>
                      <a:pt x="11050" y="6897"/>
                    </a:cubicBezTo>
                    <a:cubicBezTo>
                      <a:pt x="11369" y="6584"/>
                      <a:pt x="11738" y="6410"/>
                      <a:pt x="12114" y="6410"/>
                    </a:cubicBezTo>
                    <a:cubicBezTo>
                      <a:pt x="12394" y="6410"/>
                      <a:pt x="12677" y="6506"/>
                      <a:pt x="12946" y="6712"/>
                    </a:cubicBezTo>
                    <a:cubicBezTo>
                      <a:pt x="13375" y="7039"/>
                      <a:pt x="13393" y="7477"/>
                      <a:pt x="12994" y="7837"/>
                    </a:cubicBezTo>
                    <a:cubicBezTo>
                      <a:pt x="12766" y="8041"/>
                      <a:pt x="12529" y="8241"/>
                      <a:pt x="12273" y="8403"/>
                    </a:cubicBezTo>
                    <a:cubicBezTo>
                      <a:pt x="11689" y="8774"/>
                      <a:pt x="11194" y="9251"/>
                      <a:pt x="10678" y="9701"/>
                    </a:cubicBezTo>
                    <a:cubicBezTo>
                      <a:pt x="10220" y="10098"/>
                      <a:pt x="9762" y="10495"/>
                      <a:pt x="9377" y="10966"/>
                    </a:cubicBezTo>
                    <a:cubicBezTo>
                      <a:pt x="9027" y="11392"/>
                      <a:pt x="8708" y="11840"/>
                      <a:pt x="8433" y="12319"/>
                    </a:cubicBezTo>
                    <a:cubicBezTo>
                      <a:pt x="8265" y="12613"/>
                      <a:pt x="8059" y="12870"/>
                      <a:pt x="7782" y="13066"/>
                    </a:cubicBezTo>
                    <a:cubicBezTo>
                      <a:pt x="7732" y="13102"/>
                      <a:pt x="7681" y="13138"/>
                      <a:pt x="7636" y="13179"/>
                    </a:cubicBezTo>
                    <a:cubicBezTo>
                      <a:pt x="7095" y="13668"/>
                      <a:pt x="6451" y="13965"/>
                      <a:pt x="5765" y="14183"/>
                    </a:cubicBezTo>
                    <a:cubicBezTo>
                      <a:pt x="5732" y="14193"/>
                      <a:pt x="5704" y="14208"/>
                      <a:pt x="5675" y="14234"/>
                    </a:cubicBezTo>
                    <a:cubicBezTo>
                      <a:pt x="5688" y="14235"/>
                      <a:pt x="5702" y="14235"/>
                      <a:pt x="5715" y="14235"/>
                    </a:cubicBezTo>
                    <a:cubicBezTo>
                      <a:pt x="5852" y="14235"/>
                      <a:pt x="5977" y="14174"/>
                      <a:pt x="6104" y="14135"/>
                    </a:cubicBezTo>
                    <a:cubicBezTo>
                      <a:pt x="6247" y="14090"/>
                      <a:pt x="6388" y="14040"/>
                      <a:pt x="6526" y="13983"/>
                    </a:cubicBezTo>
                    <a:cubicBezTo>
                      <a:pt x="6670" y="13925"/>
                      <a:pt x="6814" y="13860"/>
                      <a:pt x="6952" y="13787"/>
                    </a:cubicBezTo>
                    <a:cubicBezTo>
                      <a:pt x="7083" y="13719"/>
                      <a:pt x="7207" y="13639"/>
                      <a:pt x="7362" y="13548"/>
                    </a:cubicBezTo>
                    <a:lnTo>
                      <a:pt x="7362" y="13548"/>
                    </a:lnTo>
                    <a:cubicBezTo>
                      <a:pt x="7362" y="13748"/>
                      <a:pt x="7369" y="13920"/>
                      <a:pt x="7360" y="14094"/>
                    </a:cubicBezTo>
                    <a:cubicBezTo>
                      <a:pt x="7338" y="14481"/>
                      <a:pt x="7300" y="14867"/>
                      <a:pt x="7282" y="15254"/>
                    </a:cubicBezTo>
                    <a:cubicBezTo>
                      <a:pt x="7248" y="15980"/>
                      <a:pt x="7201" y="16706"/>
                      <a:pt x="7245" y="17436"/>
                    </a:cubicBezTo>
                    <a:cubicBezTo>
                      <a:pt x="7258" y="17685"/>
                      <a:pt x="7233" y="17937"/>
                      <a:pt x="7219" y="18187"/>
                    </a:cubicBezTo>
                    <a:cubicBezTo>
                      <a:pt x="7209" y="18369"/>
                      <a:pt x="7111" y="18501"/>
                      <a:pt x="6964" y="18606"/>
                    </a:cubicBezTo>
                    <a:cubicBezTo>
                      <a:pt x="6748" y="18759"/>
                      <a:pt x="6511" y="18852"/>
                      <a:pt x="6256" y="18907"/>
                    </a:cubicBezTo>
                    <a:cubicBezTo>
                      <a:pt x="5885" y="18990"/>
                      <a:pt x="5518" y="19091"/>
                      <a:pt x="5142" y="19154"/>
                    </a:cubicBezTo>
                    <a:cubicBezTo>
                      <a:pt x="4937" y="19189"/>
                      <a:pt x="4731" y="19206"/>
                      <a:pt x="4527" y="19206"/>
                    </a:cubicBezTo>
                    <a:cubicBezTo>
                      <a:pt x="4165" y="19206"/>
                      <a:pt x="3806" y="19151"/>
                      <a:pt x="3448" y="19041"/>
                    </a:cubicBezTo>
                    <a:cubicBezTo>
                      <a:pt x="3066" y="18924"/>
                      <a:pt x="2677" y="18831"/>
                      <a:pt x="2320" y="18636"/>
                    </a:cubicBezTo>
                    <a:cubicBezTo>
                      <a:pt x="2170" y="18552"/>
                      <a:pt x="2107" y="18457"/>
                      <a:pt x="2107" y="18285"/>
                    </a:cubicBezTo>
                    <a:cubicBezTo>
                      <a:pt x="2112" y="17033"/>
                      <a:pt x="2107" y="15782"/>
                      <a:pt x="2107" y="14531"/>
                    </a:cubicBezTo>
                    <a:cubicBezTo>
                      <a:pt x="2106" y="14178"/>
                      <a:pt x="2107" y="13824"/>
                      <a:pt x="2107" y="13428"/>
                    </a:cubicBezTo>
                    <a:cubicBezTo>
                      <a:pt x="2230" y="13489"/>
                      <a:pt x="2323" y="13524"/>
                      <a:pt x="2403" y="13578"/>
                    </a:cubicBezTo>
                    <a:cubicBezTo>
                      <a:pt x="2710" y="13784"/>
                      <a:pt x="3039" y="13946"/>
                      <a:pt x="3388" y="14063"/>
                    </a:cubicBezTo>
                    <a:cubicBezTo>
                      <a:pt x="3462" y="14088"/>
                      <a:pt x="3539" y="14120"/>
                      <a:pt x="3622" y="14120"/>
                    </a:cubicBezTo>
                    <a:cubicBezTo>
                      <a:pt x="3677" y="14120"/>
                      <a:pt x="3734" y="14106"/>
                      <a:pt x="3795" y="14069"/>
                    </a:cubicBezTo>
                    <a:cubicBezTo>
                      <a:pt x="3746" y="14045"/>
                      <a:pt x="3716" y="14019"/>
                      <a:pt x="3681" y="14013"/>
                    </a:cubicBezTo>
                    <a:cubicBezTo>
                      <a:pt x="3174" y="13938"/>
                      <a:pt x="2748" y="13687"/>
                      <a:pt x="2347" y="13389"/>
                    </a:cubicBezTo>
                    <a:cubicBezTo>
                      <a:pt x="2080" y="13191"/>
                      <a:pt x="1812" y="12985"/>
                      <a:pt x="1585" y="12744"/>
                    </a:cubicBezTo>
                    <a:cubicBezTo>
                      <a:pt x="1403" y="12550"/>
                      <a:pt x="1271" y="12304"/>
                      <a:pt x="1138" y="12069"/>
                    </a:cubicBezTo>
                    <a:cubicBezTo>
                      <a:pt x="866" y="11584"/>
                      <a:pt x="716" y="11053"/>
                      <a:pt x="575" y="10520"/>
                    </a:cubicBezTo>
                    <a:cubicBezTo>
                      <a:pt x="457" y="10067"/>
                      <a:pt x="335" y="9614"/>
                      <a:pt x="221" y="9159"/>
                    </a:cubicBezTo>
                    <a:cubicBezTo>
                      <a:pt x="127" y="8777"/>
                      <a:pt x="137" y="8392"/>
                      <a:pt x="238" y="8010"/>
                    </a:cubicBezTo>
                    <a:cubicBezTo>
                      <a:pt x="293" y="7800"/>
                      <a:pt x="346" y="7590"/>
                      <a:pt x="406" y="7381"/>
                    </a:cubicBezTo>
                    <a:cubicBezTo>
                      <a:pt x="479" y="7123"/>
                      <a:pt x="646" y="6951"/>
                      <a:pt x="889" y="6835"/>
                    </a:cubicBezTo>
                    <a:cubicBezTo>
                      <a:pt x="1267" y="6658"/>
                      <a:pt x="1654" y="6506"/>
                      <a:pt x="2076" y="6503"/>
                    </a:cubicBezTo>
                    <a:cubicBezTo>
                      <a:pt x="2078" y="6503"/>
                      <a:pt x="2081" y="6503"/>
                      <a:pt x="2084" y="6503"/>
                    </a:cubicBezTo>
                    <a:cubicBezTo>
                      <a:pt x="2248" y="6503"/>
                      <a:pt x="2414" y="6545"/>
                      <a:pt x="2572" y="6592"/>
                    </a:cubicBezTo>
                    <a:cubicBezTo>
                      <a:pt x="2800" y="6661"/>
                      <a:pt x="3021" y="6748"/>
                      <a:pt x="3241" y="6838"/>
                    </a:cubicBezTo>
                    <a:cubicBezTo>
                      <a:pt x="4173" y="7216"/>
                      <a:pt x="4752" y="7878"/>
                      <a:pt x="4863" y="8901"/>
                    </a:cubicBezTo>
                    <a:cubicBezTo>
                      <a:pt x="4904" y="9287"/>
                      <a:pt x="4916" y="9674"/>
                      <a:pt x="4944" y="10059"/>
                    </a:cubicBezTo>
                    <a:cubicBezTo>
                      <a:pt x="4977" y="10507"/>
                      <a:pt x="5009" y="10954"/>
                      <a:pt x="5046" y="11401"/>
                    </a:cubicBezTo>
                    <a:cubicBezTo>
                      <a:pt x="5067" y="11636"/>
                      <a:pt x="5049" y="11861"/>
                      <a:pt x="4928" y="12072"/>
                    </a:cubicBezTo>
                    <a:cubicBezTo>
                      <a:pt x="4824" y="12249"/>
                      <a:pt x="4657" y="12351"/>
                      <a:pt x="4476" y="12351"/>
                    </a:cubicBezTo>
                    <a:cubicBezTo>
                      <a:pt x="4394" y="12351"/>
                      <a:pt x="4310" y="12330"/>
                      <a:pt x="4227" y="12286"/>
                    </a:cubicBezTo>
                    <a:cubicBezTo>
                      <a:pt x="4112" y="12225"/>
                      <a:pt x="4004" y="12132"/>
                      <a:pt x="3915" y="12033"/>
                    </a:cubicBezTo>
                    <a:cubicBezTo>
                      <a:pt x="3675" y="11762"/>
                      <a:pt x="3551" y="11432"/>
                      <a:pt x="3474" y="11081"/>
                    </a:cubicBezTo>
                    <a:cubicBezTo>
                      <a:pt x="3421" y="10837"/>
                      <a:pt x="3366" y="10591"/>
                      <a:pt x="3321" y="10343"/>
                    </a:cubicBezTo>
                    <a:cubicBezTo>
                      <a:pt x="3220" y="9801"/>
                      <a:pt x="2974" y="9315"/>
                      <a:pt x="2742" y="8825"/>
                    </a:cubicBezTo>
                    <a:cubicBezTo>
                      <a:pt x="2665" y="8664"/>
                      <a:pt x="2527" y="8555"/>
                      <a:pt x="2359" y="8508"/>
                    </a:cubicBezTo>
                    <a:cubicBezTo>
                      <a:pt x="2053" y="8425"/>
                      <a:pt x="1768" y="8308"/>
                      <a:pt x="1508" y="8127"/>
                    </a:cubicBezTo>
                    <a:cubicBezTo>
                      <a:pt x="1468" y="8098"/>
                      <a:pt x="1414" y="8091"/>
                      <a:pt x="1367" y="8074"/>
                    </a:cubicBezTo>
                    <a:cubicBezTo>
                      <a:pt x="1358" y="8092"/>
                      <a:pt x="1351" y="8110"/>
                      <a:pt x="1343" y="8130"/>
                    </a:cubicBezTo>
                    <a:cubicBezTo>
                      <a:pt x="1622" y="8382"/>
                      <a:pt x="1980" y="8496"/>
                      <a:pt x="2337" y="8634"/>
                    </a:cubicBezTo>
                    <a:cubicBezTo>
                      <a:pt x="2271" y="8721"/>
                      <a:pt x="2194" y="8740"/>
                      <a:pt x="2116" y="8740"/>
                    </a:cubicBezTo>
                    <a:cubicBezTo>
                      <a:pt x="2076" y="8740"/>
                      <a:pt x="2035" y="8735"/>
                      <a:pt x="1996" y="8732"/>
                    </a:cubicBezTo>
                    <a:cubicBezTo>
                      <a:pt x="1879" y="8721"/>
                      <a:pt x="1762" y="8691"/>
                      <a:pt x="1627" y="8666"/>
                    </a:cubicBezTo>
                    <a:lnTo>
                      <a:pt x="1627" y="8666"/>
                    </a:lnTo>
                    <a:cubicBezTo>
                      <a:pt x="1716" y="8790"/>
                      <a:pt x="1834" y="8850"/>
                      <a:pt x="2021" y="8850"/>
                    </a:cubicBezTo>
                    <a:cubicBezTo>
                      <a:pt x="2161" y="8850"/>
                      <a:pt x="2341" y="8816"/>
                      <a:pt x="2575" y="8750"/>
                    </a:cubicBezTo>
                    <a:cubicBezTo>
                      <a:pt x="2581" y="8762"/>
                      <a:pt x="2596" y="8792"/>
                      <a:pt x="2611" y="8823"/>
                    </a:cubicBezTo>
                    <a:cubicBezTo>
                      <a:pt x="2863" y="9327"/>
                      <a:pt x="3115" y="9830"/>
                      <a:pt x="3231" y="10391"/>
                    </a:cubicBezTo>
                    <a:cubicBezTo>
                      <a:pt x="3310" y="10783"/>
                      <a:pt x="3405" y="11173"/>
                      <a:pt x="3512" y="11558"/>
                    </a:cubicBezTo>
                    <a:cubicBezTo>
                      <a:pt x="3600" y="11875"/>
                      <a:pt x="3798" y="12123"/>
                      <a:pt x="4052" y="12333"/>
                    </a:cubicBezTo>
                    <a:cubicBezTo>
                      <a:pt x="4177" y="12435"/>
                      <a:pt x="4329" y="12485"/>
                      <a:pt x="4478" y="12485"/>
                    </a:cubicBezTo>
                    <a:cubicBezTo>
                      <a:pt x="4710" y="12485"/>
                      <a:pt x="4935" y="12365"/>
                      <a:pt x="5036" y="12135"/>
                    </a:cubicBezTo>
                    <a:cubicBezTo>
                      <a:pt x="5093" y="12007"/>
                      <a:pt x="5172" y="11957"/>
                      <a:pt x="5317" y="11956"/>
                    </a:cubicBezTo>
                    <a:cubicBezTo>
                      <a:pt x="5729" y="11954"/>
                      <a:pt x="6064" y="11705"/>
                      <a:pt x="6212" y="11308"/>
                    </a:cubicBezTo>
                    <a:cubicBezTo>
                      <a:pt x="6241" y="11231"/>
                      <a:pt x="6268" y="11156"/>
                      <a:pt x="6298" y="11080"/>
                    </a:cubicBezTo>
                    <a:cubicBezTo>
                      <a:pt x="6299" y="11075"/>
                      <a:pt x="6308" y="11072"/>
                      <a:pt x="6319" y="11065"/>
                    </a:cubicBezTo>
                    <a:cubicBezTo>
                      <a:pt x="6330" y="11064"/>
                      <a:pt x="6346" y="11059"/>
                      <a:pt x="6362" y="11059"/>
                    </a:cubicBezTo>
                    <a:cubicBezTo>
                      <a:pt x="6366" y="11059"/>
                      <a:pt x="6369" y="11060"/>
                      <a:pt x="6373" y="11060"/>
                    </a:cubicBezTo>
                    <a:cubicBezTo>
                      <a:pt x="6429" y="11070"/>
                      <a:pt x="6483" y="11074"/>
                      <a:pt x="6536" y="11074"/>
                    </a:cubicBezTo>
                    <a:cubicBezTo>
                      <a:pt x="6952" y="11074"/>
                      <a:pt x="7277" y="10796"/>
                      <a:pt x="7294" y="10366"/>
                    </a:cubicBezTo>
                    <a:cubicBezTo>
                      <a:pt x="7326" y="9593"/>
                      <a:pt x="7345" y="8816"/>
                      <a:pt x="7230" y="8046"/>
                    </a:cubicBezTo>
                    <a:cubicBezTo>
                      <a:pt x="7144" y="7476"/>
                      <a:pt x="6946" y="6958"/>
                      <a:pt x="6533" y="6535"/>
                    </a:cubicBezTo>
                    <a:cubicBezTo>
                      <a:pt x="6328" y="6326"/>
                      <a:pt x="6134" y="6107"/>
                      <a:pt x="5944" y="5887"/>
                    </a:cubicBezTo>
                    <a:cubicBezTo>
                      <a:pt x="5893" y="5828"/>
                      <a:pt x="5860" y="5750"/>
                      <a:pt x="5831" y="5677"/>
                    </a:cubicBezTo>
                    <a:cubicBezTo>
                      <a:pt x="5812" y="5629"/>
                      <a:pt x="5806" y="5572"/>
                      <a:pt x="5806" y="5518"/>
                    </a:cubicBezTo>
                    <a:cubicBezTo>
                      <a:pt x="5791" y="4434"/>
                      <a:pt x="5593" y="3371"/>
                      <a:pt x="5444" y="2302"/>
                    </a:cubicBezTo>
                    <a:cubicBezTo>
                      <a:pt x="5374" y="1804"/>
                      <a:pt x="5321" y="1306"/>
                      <a:pt x="5311" y="802"/>
                    </a:cubicBezTo>
                    <a:cubicBezTo>
                      <a:pt x="5303" y="433"/>
                      <a:pt x="5513" y="137"/>
                      <a:pt x="5839" y="137"/>
                    </a:cubicBezTo>
                    <a:close/>
                    <a:moveTo>
                      <a:pt x="5756" y="1"/>
                    </a:moveTo>
                    <a:cubicBezTo>
                      <a:pt x="5740" y="13"/>
                      <a:pt x="5726" y="29"/>
                      <a:pt x="5707" y="35"/>
                    </a:cubicBezTo>
                    <a:cubicBezTo>
                      <a:pt x="5330" y="155"/>
                      <a:pt x="5193" y="443"/>
                      <a:pt x="5195" y="805"/>
                    </a:cubicBezTo>
                    <a:cubicBezTo>
                      <a:pt x="5196" y="1103"/>
                      <a:pt x="5221" y="1402"/>
                      <a:pt x="5257" y="1698"/>
                    </a:cubicBezTo>
                    <a:cubicBezTo>
                      <a:pt x="5320" y="2197"/>
                      <a:pt x="5405" y="2694"/>
                      <a:pt x="5473" y="3192"/>
                    </a:cubicBezTo>
                    <a:cubicBezTo>
                      <a:pt x="5519" y="3542"/>
                      <a:pt x="5543" y="3896"/>
                      <a:pt x="5588" y="4245"/>
                    </a:cubicBezTo>
                    <a:cubicBezTo>
                      <a:pt x="5635" y="4629"/>
                      <a:pt x="5729" y="5008"/>
                      <a:pt x="5708" y="5399"/>
                    </a:cubicBezTo>
                    <a:cubicBezTo>
                      <a:pt x="5705" y="5464"/>
                      <a:pt x="5701" y="5528"/>
                      <a:pt x="5692" y="5644"/>
                    </a:cubicBezTo>
                    <a:cubicBezTo>
                      <a:pt x="5593" y="5566"/>
                      <a:pt x="5533" y="5516"/>
                      <a:pt x="5471" y="5471"/>
                    </a:cubicBezTo>
                    <a:cubicBezTo>
                      <a:pt x="5318" y="5358"/>
                      <a:pt x="5162" y="5282"/>
                      <a:pt x="4988" y="5282"/>
                    </a:cubicBezTo>
                    <a:cubicBezTo>
                      <a:pt x="4907" y="5282"/>
                      <a:pt x="4823" y="5298"/>
                      <a:pt x="4733" y="5335"/>
                    </a:cubicBezTo>
                    <a:cubicBezTo>
                      <a:pt x="4440" y="5455"/>
                      <a:pt x="4143" y="5554"/>
                      <a:pt x="3998" y="5867"/>
                    </a:cubicBezTo>
                    <a:cubicBezTo>
                      <a:pt x="3906" y="5848"/>
                      <a:pt x="3834" y="5831"/>
                      <a:pt x="3762" y="5818"/>
                    </a:cubicBezTo>
                    <a:cubicBezTo>
                      <a:pt x="3664" y="5798"/>
                      <a:pt x="3568" y="5789"/>
                      <a:pt x="3475" y="5789"/>
                    </a:cubicBezTo>
                    <a:cubicBezTo>
                      <a:pt x="3097" y="5789"/>
                      <a:pt x="2769" y="5948"/>
                      <a:pt x="2604" y="6283"/>
                    </a:cubicBezTo>
                    <a:cubicBezTo>
                      <a:pt x="2565" y="6362"/>
                      <a:pt x="2510" y="6388"/>
                      <a:pt x="2434" y="6388"/>
                    </a:cubicBezTo>
                    <a:cubicBezTo>
                      <a:pt x="2419" y="6388"/>
                      <a:pt x="2404" y="6387"/>
                      <a:pt x="2388" y="6385"/>
                    </a:cubicBezTo>
                    <a:cubicBezTo>
                      <a:pt x="2299" y="6374"/>
                      <a:pt x="2212" y="6369"/>
                      <a:pt x="2126" y="6369"/>
                    </a:cubicBezTo>
                    <a:cubicBezTo>
                      <a:pt x="1722" y="6369"/>
                      <a:pt x="1340" y="6482"/>
                      <a:pt x="962" y="6647"/>
                    </a:cubicBezTo>
                    <a:cubicBezTo>
                      <a:pt x="589" y="6811"/>
                      <a:pt x="364" y="7090"/>
                      <a:pt x="251" y="7464"/>
                    </a:cubicBezTo>
                    <a:cubicBezTo>
                      <a:pt x="178" y="7711"/>
                      <a:pt x="136" y="7966"/>
                      <a:pt x="79" y="8218"/>
                    </a:cubicBezTo>
                    <a:cubicBezTo>
                      <a:pt x="55" y="8323"/>
                      <a:pt x="28" y="8428"/>
                      <a:pt x="0" y="8534"/>
                    </a:cubicBezTo>
                    <a:lnTo>
                      <a:pt x="0" y="8778"/>
                    </a:lnTo>
                    <a:cubicBezTo>
                      <a:pt x="25" y="8855"/>
                      <a:pt x="58" y="8931"/>
                      <a:pt x="73" y="9011"/>
                    </a:cubicBezTo>
                    <a:cubicBezTo>
                      <a:pt x="220" y="9815"/>
                      <a:pt x="472" y="10591"/>
                      <a:pt x="725" y="11366"/>
                    </a:cubicBezTo>
                    <a:cubicBezTo>
                      <a:pt x="859" y="11771"/>
                      <a:pt x="1028" y="12163"/>
                      <a:pt x="1271" y="12523"/>
                    </a:cubicBezTo>
                    <a:cubicBezTo>
                      <a:pt x="1396" y="12709"/>
                      <a:pt x="1531" y="12867"/>
                      <a:pt x="1702" y="13002"/>
                    </a:cubicBezTo>
                    <a:cubicBezTo>
                      <a:pt x="1812" y="13090"/>
                      <a:pt x="1918" y="13185"/>
                      <a:pt x="2004" y="13257"/>
                    </a:cubicBezTo>
                    <a:cubicBezTo>
                      <a:pt x="1995" y="13524"/>
                      <a:pt x="1984" y="13761"/>
                      <a:pt x="1983" y="13998"/>
                    </a:cubicBezTo>
                    <a:cubicBezTo>
                      <a:pt x="1974" y="15440"/>
                      <a:pt x="1969" y="16882"/>
                      <a:pt x="1956" y="18322"/>
                    </a:cubicBezTo>
                    <a:cubicBezTo>
                      <a:pt x="1954" y="18519"/>
                      <a:pt x="2031" y="18646"/>
                      <a:pt x="2194" y="18733"/>
                    </a:cubicBezTo>
                    <a:cubicBezTo>
                      <a:pt x="2314" y="18798"/>
                      <a:pt x="2430" y="18876"/>
                      <a:pt x="2557" y="18921"/>
                    </a:cubicBezTo>
                    <a:cubicBezTo>
                      <a:pt x="2838" y="19022"/>
                      <a:pt x="3126" y="19101"/>
                      <a:pt x="3409" y="19197"/>
                    </a:cubicBezTo>
                    <a:cubicBezTo>
                      <a:pt x="3770" y="19320"/>
                      <a:pt x="4140" y="19369"/>
                      <a:pt x="4515" y="19369"/>
                    </a:cubicBezTo>
                    <a:cubicBezTo>
                      <a:pt x="4629" y="19369"/>
                      <a:pt x="4744" y="19365"/>
                      <a:pt x="4859" y="19356"/>
                    </a:cubicBezTo>
                    <a:cubicBezTo>
                      <a:pt x="5440" y="19316"/>
                      <a:pt x="5995" y="19149"/>
                      <a:pt x="6553" y="18999"/>
                    </a:cubicBezTo>
                    <a:cubicBezTo>
                      <a:pt x="6754" y="18945"/>
                      <a:pt x="6929" y="18841"/>
                      <a:pt x="7092" y="18718"/>
                    </a:cubicBezTo>
                    <a:cubicBezTo>
                      <a:pt x="7240" y="18607"/>
                      <a:pt x="7362" y="18474"/>
                      <a:pt x="7363" y="18267"/>
                    </a:cubicBezTo>
                    <a:cubicBezTo>
                      <a:pt x="7366" y="18091"/>
                      <a:pt x="7401" y="17914"/>
                      <a:pt x="7398" y="17739"/>
                    </a:cubicBezTo>
                    <a:cubicBezTo>
                      <a:pt x="7377" y="16888"/>
                      <a:pt x="7381" y="16039"/>
                      <a:pt x="7434" y="15189"/>
                    </a:cubicBezTo>
                    <a:cubicBezTo>
                      <a:pt x="7468" y="14633"/>
                      <a:pt x="7483" y="14076"/>
                      <a:pt x="7501" y="13518"/>
                    </a:cubicBezTo>
                    <a:cubicBezTo>
                      <a:pt x="7503" y="13429"/>
                      <a:pt x="7537" y="13380"/>
                      <a:pt x="7605" y="13339"/>
                    </a:cubicBezTo>
                    <a:cubicBezTo>
                      <a:pt x="7704" y="13279"/>
                      <a:pt x="7813" y="13231"/>
                      <a:pt x="7897" y="13155"/>
                    </a:cubicBezTo>
                    <a:cubicBezTo>
                      <a:pt x="8139" y="12934"/>
                      <a:pt x="8340" y="12682"/>
                      <a:pt x="8517" y="12403"/>
                    </a:cubicBezTo>
                    <a:cubicBezTo>
                      <a:pt x="8805" y="11951"/>
                      <a:pt x="9119" y="11515"/>
                      <a:pt x="9429" y="11075"/>
                    </a:cubicBezTo>
                    <a:cubicBezTo>
                      <a:pt x="9503" y="10970"/>
                      <a:pt x="9594" y="10877"/>
                      <a:pt x="9686" y="10787"/>
                    </a:cubicBezTo>
                    <a:cubicBezTo>
                      <a:pt x="9944" y="10534"/>
                      <a:pt x="10199" y="10279"/>
                      <a:pt x="10465" y="10035"/>
                    </a:cubicBezTo>
                    <a:cubicBezTo>
                      <a:pt x="11062" y="9489"/>
                      <a:pt x="11666" y="8951"/>
                      <a:pt x="12342" y="8498"/>
                    </a:cubicBezTo>
                    <a:cubicBezTo>
                      <a:pt x="12606" y="8320"/>
                      <a:pt x="12855" y="8116"/>
                      <a:pt x="13096" y="7908"/>
                    </a:cubicBezTo>
                    <a:cubicBezTo>
                      <a:pt x="13455" y="7599"/>
                      <a:pt x="13497" y="7113"/>
                      <a:pt x="13183" y="6763"/>
                    </a:cubicBezTo>
                    <a:cubicBezTo>
                      <a:pt x="12913" y="6461"/>
                      <a:pt x="12566" y="6295"/>
                      <a:pt x="12181" y="6295"/>
                    </a:cubicBezTo>
                    <a:cubicBezTo>
                      <a:pt x="12113" y="6295"/>
                      <a:pt x="12043" y="6301"/>
                      <a:pt x="11972" y="6311"/>
                    </a:cubicBezTo>
                    <a:cubicBezTo>
                      <a:pt x="11564" y="6370"/>
                      <a:pt x="11197" y="6554"/>
                      <a:pt x="10921" y="6885"/>
                    </a:cubicBezTo>
                    <a:lnTo>
                      <a:pt x="10921" y="6886"/>
                    </a:lnTo>
                    <a:cubicBezTo>
                      <a:pt x="10663" y="7194"/>
                      <a:pt x="10388" y="7486"/>
                      <a:pt x="10131" y="7794"/>
                    </a:cubicBezTo>
                    <a:cubicBezTo>
                      <a:pt x="9899" y="8073"/>
                      <a:pt x="9606" y="8262"/>
                      <a:pt x="9288" y="8425"/>
                    </a:cubicBezTo>
                    <a:cubicBezTo>
                      <a:pt x="9131" y="8506"/>
                      <a:pt x="8976" y="8558"/>
                      <a:pt x="8819" y="8558"/>
                    </a:cubicBezTo>
                    <a:cubicBezTo>
                      <a:pt x="8706" y="8558"/>
                      <a:pt x="8592" y="8531"/>
                      <a:pt x="8475" y="8469"/>
                    </a:cubicBezTo>
                    <a:cubicBezTo>
                      <a:pt x="8445" y="8453"/>
                      <a:pt x="8410" y="8445"/>
                      <a:pt x="8379" y="8436"/>
                    </a:cubicBezTo>
                    <a:cubicBezTo>
                      <a:pt x="8233" y="8400"/>
                      <a:pt x="8158" y="8304"/>
                      <a:pt x="8109" y="8163"/>
                    </a:cubicBezTo>
                    <a:cubicBezTo>
                      <a:pt x="8001" y="7857"/>
                      <a:pt x="7965" y="7542"/>
                      <a:pt x="7947" y="7222"/>
                    </a:cubicBezTo>
                    <a:cubicBezTo>
                      <a:pt x="7902" y="6406"/>
                      <a:pt x="7816" y="5593"/>
                      <a:pt x="7810" y="4778"/>
                    </a:cubicBezTo>
                    <a:cubicBezTo>
                      <a:pt x="7803" y="3737"/>
                      <a:pt x="7695" y="2713"/>
                      <a:pt x="7384" y="1720"/>
                    </a:cubicBezTo>
                    <a:cubicBezTo>
                      <a:pt x="7150" y="974"/>
                      <a:pt x="6778" y="320"/>
                      <a:pt x="60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1360100" y="1972575"/>
                <a:ext cx="4900" cy="875"/>
              </a:xfrm>
              <a:custGeom>
                <a:rect b="b" l="l" r="r" t="t"/>
                <a:pathLst>
                  <a:path extrusionOk="0" h="35" w="196">
                    <a:moveTo>
                      <a:pt x="0" y="0"/>
                    </a:moveTo>
                    <a:cubicBezTo>
                      <a:pt x="34" y="23"/>
                      <a:pt x="68" y="35"/>
                      <a:pt x="100" y="35"/>
                    </a:cubicBezTo>
                    <a:cubicBezTo>
                      <a:pt x="133" y="35"/>
                      <a:pt x="165" y="23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2" name="Google Shape;342;p33"/>
          <p:cNvSpPr/>
          <p:nvPr/>
        </p:nvSpPr>
        <p:spPr>
          <a:xfrm>
            <a:off x="492800" y="337394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3" name="Google Shape;343;p33"/>
          <p:cNvSpPr txBox="1"/>
          <p:nvPr/>
        </p:nvSpPr>
        <p:spPr>
          <a:xfrm>
            <a:off x="2058263" y="300300"/>
            <a:ext cx="515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Project development</a:t>
            </a:r>
            <a:endParaRPr b="1" sz="1800" u="sng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  <p:sp>
        <p:nvSpPr>
          <p:cNvPr id="344" name="Google Shape;344;p33"/>
          <p:cNvSpPr txBox="1"/>
          <p:nvPr/>
        </p:nvSpPr>
        <p:spPr>
          <a:xfrm>
            <a:off x="1324200" y="1100700"/>
            <a:ext cx="6495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lbert Sans"/>
              <a:buChar char="●"/>
            </a:pPr>
            <a:r>
              <a:rPr b="1" lang="en" sz="13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rPr>
              <a:t> Started with using a </a:t>
            </a:r>
            <a:r>
              <a:rPr b="1" lang="en" sz="13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classroom</a:t>
            </a:r>
            <a:r>
              <a:rPr b="1" lang="en" sz="13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rPr>
              <a:t> asset that Pi provided for us with, we imported additional needed assets from unity as well.</a:t>
            </a:r>
            <a:endParaRPr b="1" sz="1300">
              <a:solidFill>
                <a:schemeClr val="accen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11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lbert Sans"/>
              <a:buChar char="●"/>
            </a:pPr>
            <a:r>
              <a:rPr b="1" lang="en" sz="13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rPr>
              <a:t>To create our immersive learning experience, we borrowed a tripod and </a:t>
            </a:r>
            <a:r>
              <a:rPr b="1" lang="en" sz="13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recorded high quality videos </a:t>
            </a:r>
            <a:r>
              <a:rPr b="1" lang="en" sz="13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rPr>
              <a:t>of ourselves performing ASL.</a:t>
            </a:r>
            <a:endParaRPr b="1" sz="1300">
              <a:solidFill>
                <a:schemeClr val="accen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11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lbert Sans"/>
              <a:buChar char="●"/>
            </a:pPr>
            <a:r>
              <a:rPr b="1" lang="en" sz="13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Those videos projected </a:t>
            </a:r>
            <a:r>
              <a:rPr b="1" lang="en" sz="13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rPr>
              <a:t>onto a preexisting blackboard (using a plane) in the classroom, emphasizing our classroom atmosphere. </a:t>
            </a:r>
            <a:endParaRPr b="1" sz="1300">
              <a:solidFill>
                <a:schemeClr val="accen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/>
          <p:nvPr>
            <p:ph type="title"/>
          </p:nvPr>
        </p:nvSpPr>
        <p:spPr>
          <a:xfrm>
            <a:off x="1393425" y="428800"/>
            <a:ext cx="66678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u="sng">
                <a:solidFill>
                  <a:schemeClr val="lt1"/>
                </a:solidFill>
              </a:rPr>
              <a:t>Project </a:t>
            </a:r>
            <a:r>
              <a:rPr lang="en" sz="3300" u="sng">
                <a:solidFill>
                  <a:schemeClr val="lt1"/>
                </a:solidFill>
              </a:rPr>
              <a:t>development</a:t>
            </a:r>
            <a:r>
              <a:rPr lang="en" sz="3300" u="sng">
                <a:solidFill>
                  <a:schemeClr val="lt1"/>
                </a:solidFill>
              </a:rPr>
              <a:t> </a:t>
            </a:r>
            <a:r>
              <a:rPr lang="en" sz="3300" u="sng">
                <a:solidFill>
                  <a:schemeClr val="lt1"/>
                </a:solidFill>
              </a:rPr>
              <a:t>continued</a:t>
            </a:r>
            <a:endParaRPr sz="2400" u="sng">
              <a:solidFill>
                <a:schemeClr val="lt1"/>
              </a:solidFill>
            </a:endParaRPr>
          </a:p>
        </p:txBody>
      </p:sp>
      <p:sp>
        <p:nvSpPr>
          <p:cNvPr id="350" name="Google Shape;350;p34"/>
          <p:cNvSpPr/>
          <p:nvPr/>
        </p:nvSpPr>
        <p:spPr>
          <a:xfrm>
            <a:off x="7695025" y="3760119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51" name="Google Shape;351;p34"/>
          <p:cNvGrpSpPr/>
          <p:nvPr/>
        </p:nvGrpSpPr>
        <p:grpSpPr>
          <a:xfrm>
            <a:off x="7793099" y="3679438"/>
            <a:ext cx="791051" cy="1270463"/>
            <a:chOff x="4906831" y="2716050"/>
            <a:chExt cx="791051" cy="1270463"/>
          </a:xfrm>
        </p:grpSpPr>
        <p:sp>
          <p:nvSpPr>
            <p:cNvPr id="352" name="Google Shape;352;p34"/>
            <p:cNvSpPr/>
            <p:nvPr/>
          </p:nvSpPr>
          <p:spPr>
            <a:xfrm>
              <a:off x="4906831" y="2716050"/>
              <a:ext cx="791051" cy="1270372"/>
            </a:xfrm>
            <a:custGeom>
              <a:rect b="b" l="l" r="r" t="t"/>
              <a:pathLst>
                <a:path extrusionOk="0" h="19117" w="11904">
                  <a:moveTo>
                    <a:pt x="6558" y="1"/>
                  </a:moveTo>
                  <a:cubicBezTo>
                    <a:pt x="6353" y="1"/>
                    <a:pt x="6151" y="82"/>
                    <a:pt x="6020" y="229"/>
                  </a:cubicBezTo>
                  <a:cubicBezTo>
                    <a:pt x="5609" y="691"/>
                    <a:pt x="5393" y="1229"/>
                    <a:pt x="5477" y="1859"/>
                  </a:cubicBezTo>
                  <a:cubicBezTo>
                    <a:pt x="5534" y="2276"/>
                    <a:pt x="5594" y="2693"/>
                    <a:pt x="5657" y="3110"/>
                  </a:cubicBezTo>
                  <a:cubicBezTo>
                    <a:pt x="5758" y="3769"/>
                    <a:pt x="5891" y="4420"/>
                    <a:pt x="6059" y="5065"/>
                  </a:cubicBezTo>
                  <a:cubicBezTo>
                    <a:pt x="6139" y="5365"/>
                    <a:pt x="6191" y="5673"/>
                    <a:pt x="6254" y="5977"/>
                  </a:cubicBezTo>
                  <a:cubicBezTo>
                    <a:pt x="6128" y="5901"/>
                    <a:pt x="6110" y="5779"/>
                    <a:pt x="6080" y="5665"/>
                  </a:cubicBezTo>
                  <a:cubicBezTo>
                    <a:pt x="6026" y="5455"/>
                    <a:pt x="5986" y="5239"/>
                    <a:pt x="5924" y="5032"/>
                  </a:cubicBezTo>
                  <a:cubicBezTo>
                    <a:pt x="5654" y="4141"/>
                    <a:pt x="5369" y="3256"/>
                    <a:pt x="5107" y="2363"/>
                  </a:cubicBezTo>
                  <a:cubicBezTo>
                    <a:pt x="4949" y="1826"/>
                    <a:pt x="4695" y="1343"/>
                    <a:pt x="4380" y="888"/>
                  </a:cubicBezTo>
                  <a:cubicBezTo>
                    <a:pt x="4254" y="705"/>
                    <a:pt x="4089" y="564"/>
                    <a:pt x="3893" y="465"/>
                  </a:cubicBezTo>
                  <a:cubicBezTo>
                    <a:pt x="3771" y="403"/>
                    <a:pt x="3651" y="373"/>
                    <a:pt x="3534" y="373"/>
                  </a:cubicBezTo>
                  <a:cubicBezTo>
                    <a:pt x="3374" y="373"/>
                    <a:pt x="3219" y="430"/>
                    <a:pt x="3072" y="547"/>
                  </a:cubicBezTo>
                  <a:cubicBezTo>
                    <a:pt x="2791" y="770"/>
                    <a:pt x="2689" y="1076"/>
                    <a:pt x="2706" y="1413"/>
                  </a:cubicBezTo>
                  <a:cubicBezTo>
                    <a:pt x="2746" y="2235"/>
                    <a:pt x="2968" y="3019"/>
                    <a:pt x="3263" y="3784"/>
                  </a:cubicBezTo>
                  <a:cubicBezTo>
                    <a:pt x="3546" y="4527"/>
                    <a:pt x="3830" y="5271"/>
                    <a:pt x="4110" y="6014"/>
                  </a:cubicBezTo>
                  <a:cubicBezTo>
                    <a:pt x="4140" y="6093"/>
                    <a:pt x="4160" y="6177"/>
                    <a:pt x="4185" y="6258"/>
                  </a:cubicBezTo>
                  <a:cubicBezTo>
                    <a:pt x="4170" y="6266"/>
                    <a:pt x="4155" y="6275"/>
                    <a:pt x="4140" y="6282"/>
                  </a:cubicBezTo>
                  <a:cubicBezTo>
                    <a:pt x="4095" y="6219"/>
                    <a:pt x="4044" y="6159"/>
                    <a:pt x="4007" y="6093"/>
                  </a:cubicBezTo>
                  <a:cubicBezTo>
                    <a:pt x="3798" y="5725"/>
                    <a:pt x="3599" y="5355"/>
                    <a:pt x="3386" y="4992"/>
                  </a:cubicBezTo>
                  <a:cubicBezTo>
                    <a:pt x="3125" y="4546"/>
                    <a:pt x="2860" y="4102"/>
                    <a:pt x="2584" y="3665"/>
                  </a:cubicBezTo>
                  <a:cubicBezTo>
                    <a:pt x="2364" y="3319"/>
                    <a:pt x="2073" y="3031"/>
                    <a:pt x="1767" y="2759"/>
                  </a:cubicBezTo>
                  <a:cubicBezTo>
                    <a:pt x="1491" y="2516"/>
                    <a:pt x="1163" y="2394"/>
                    <a:pt x="797" y="2378"/>
                  </a:cubicBezTo>
                  <a:cubicBezTo>
                    <a:pt x="778" y="2377"/>
                    <a:pt x="758" y="2376"/>
                    <a:pt x="739" y="2376"/>
                  </a:cubicBezTo>
                  <a:cubicBezTo>
                    <a:pt x="447" y="2376"/>
                    <a:pt x="218" y="2496"/>
                    <a:pt x="83" y="2780"/>
                  </a:cubicBezTo>
                  <a:cubicBezTo>
                    <a:pt x="64" y="2819"/>
                    <a:pt x="28" y="2852"/>
                    <a:pt x="1" y="2890"/>
                  </a:cubicBezTo>
                  <a:lnTo>
                    <a:pt x="1" y="3134"/>
                  </a:lnTo>
                  <a:cubicBezTo>
                    <a:pt x="37" y="3199"/>
                    <a:pt x="83" y="3259"/>
                    <a:pt x="109" y="3328"/>
                  </a:cubicBezTo>
                  <a:cubicBezTo>
                    <a:pt x="274" y="3754"/>
                    <a:pt x="485" y="4156"/>
                    <a:pt x="709" y="4554"/>
                  </a:cubicBezTo>
                  <a:cubicBezTo>
                    <a:pt x="1132" y="5305"/>
                    <a:pt x="1531" y="6072"/>
                    <a:pt x="1966" y="6816"/>
                  </a:cubicBezTo>
                  <a:lnTo>
                    <a:pt x="1966" y="6818"/>
                  </a:lnTo>
                  <a:cubicBezTo>
                    <a:pt x="2445" y="7638"/>
                    <a:pt x="2622" y="8540"/>
                    <a:pt x="2736" y="9460"/>
                  </a:cubicBezTo>
                  <a:cubicBezTo>
                    <a:pt x="2796" y="9960"/>
                    <a:pt x="2814" y="10464"/>
                    <a:pt x="2850" y="10965"/>
                  </a:cubicBezTo>
                  <a:cubicBezTo>
                    <a:pt x="2910" y="11813"/>
                    <a:pt x="3116" y="12614"/>
                    <a:pt x="3587" y="13333"/>
                  </a:cubicBezTo>
                  <a:cubicBezTo>
                    <a:pt x="3654" y="13435"/>
                    <a:pt x="3710" y="13546"/>
                    <a:pt x="3777" y="13648"/>
                  </a:cubicBezTo>
                  <a:cubicBezTo>
                    <a:pt x="3846" y="13754"/>
                    <a:pt x="3924" y="13855"/>
                    <a:pt x="3999" y="13961"/>
                  </a:cubicBezTo>
                  <a:cubicBezTo>
                    <a:pt x="3999" y="14434"/>
                    <a:pt x="3998" y="14917"/>
                    <a:pt x="3999" y="15400"/>
                  </a:cubicBezTo>
                  <a:cubicBezTo>
                    <a:pt x="4002" y="16330"/>
                    <a:pt x="3974" y="17262"/>
                    <a:pt x="4038" y="18192"/>
                  </a:cubicBezTo>
                  <a:cubicBezTo>
                    <a:pt x="4041" y="18233"/>
                    <a:pt x="4047" y="18278"/>
                    <a:pt x="4032" y="18313"/>
                  </a:cubicBezTo>
                  <a:cubicBezTo>
                    <a:pt x="4001" y="18392"/>
                    <a:pt x="4037" y="18446"/>
                    <a:pt x="4086" y="18494"/>
                  </a:cubicBezTo>
                  <a:cubicBezTo>
                    <a:pt x="4140" y="18545"/>
                    <a:pt x="4200" y="18592"/>
                    <a:pt x="4260" y="18635"/>
                  </a:cubicBezTo>
                  <a:cubicBezTo>
                    <a:pt x="4554" y="18850"/>
                    <a:pt x="4892" y="18940"/>
                    <a:pt x="5246" y="18995"/>
                  </a:cubicBezTo>
                  <a:cubicBezTo>
                    <a:pt x="5716" y="19071"/>
                    <a:pt x="6186" y="19117"/>
                    <a:pt x="6656" y="19117"/>
                  </a:cubicBezTo>
                  <a:cubicBezTo>
                    <a:pt x="7045" y="19117"/>
                    <a:pt x="7434" y="19085"/>
                    <a:pt x="7822" y="19013"/>
                  </a:cubicBezTo>
                  <a:cubicBezTo>
                    <a:pt x="8157" y="18952"/>
                    <a:pt x="8487" y="18871"/>
                    <a:pt x="8817" y="18793"/>
                  </a:cubicBezTo>
                  <a:cubicBezTo>
                    <a:pt x="8930" y="18766"/>
                    <a:pt x="9036" y="18721"/>
                    <a:pt x="9146" y="18685"/>
                  </a:cubicBezTo>
                  <a:cubicBezTo>
                    <a:pt x="9245" y="18652"/>
                    <a:pt x="9311" y="18592"/>
                    <a:pt x="9323" y="18484"/>
                  </a:cubicBezTo>
                  <a:cubicBezTo>
                    <a:pt x="9342" y="18322"/>
                    <a:pt x="9369" y="18161"/>
                    <a:pt x="9377" y="17997"/>
                  </a:cubicBezTo>
                  <a:cubicBezTo>
                    <a:pt x="9392" y="17720"/>
                    <a:pt x="9390" y="17441"/>
                    <a:pt x="9402" y="17162"/>
                  </a:cubicBezTo>
                  <a:cubicBezTo>
                    <a:pt x="9422" y="16707"/>
                    <a:pt x="9455" y="16252"/>
                    <a:pt x="9464" y="15798"/>
                  </a:cubicBezTo>
                  <a:cubicBezTo>
                    <a:pt x="9476" y="15247"/>
                    <a:pt x="9467" y="14698"/>
                    <a:pt x="9467" y="14141"/>
                  </a:cubicBezTo>
                  <a:cubicBezTo>
                    <a:pt x="9617" y="14032"/>
                    <a:pt x="9771" y="13921"/>
                    <a:pt x="9923" y="13807"/>
                  </a:cubicBezTo>
                  <a:cubicBezTo>
                    <a:pt x="10240" y="13570"/>
                    <a:pt x="10486" y="13268"/>
                    <a:pt x="10640" y="12908"/>
                  </a:cubicBezTo>
                  <a:cubicBezTo>
                    <a:pt x="10795" y="12548"/>
                    <a:pt x="10967" y="12206"/>
                    <a:pt x="11255" y="11933"/>
                  </a:cubicBezTo>
                  <a:cubicBezTo>
                    <a:pt x="11279" y="11909"/>
                    <a:pt x="11296" y="11877"/>
                    <a:pt x="11317" y="11850"/>
                  </a:cubicBezTo>
                  <a:cubicBezTo>
                    <a:pt x="11630" y="11439"/>
                    <a:pt x="11745" y="10945"/>
                    <a:pt x="11877" y="10461"/>
                  </a:cubicBezTo>
                  <a:cubicBezTo>
                    <a:pt x="11904" y="10360"/>
                    <a:pt x="11902" y="10242"/>
                    <a:pt x="11883" y="10137"/>
                  </a:cubicBezTo>
                  <a:cubicBezTo>
                    <a:pt x="11799" y="9693"/>
                    <a:pt x="11620" y="9283"/>
                    <a:pt x="11407" y="8887"/>
                  </a:cubicBezTo>
                  <a:cubicBezTo>
                    <a:pt x="11383" y="8840"/>
                    <a:pt x="11336" y="8804"/>
                    <a:pt x="11297" y="8765"/>
                  </a:cubicBezTo>
                  <a:cubicBezTo>
                    <a:pt x="11236" y="8702"/>
                    <a:pt x="11168" y="8644"/>
                    <a:pt x="11114" y="8576"/>
                  </a:cubicBezTo>
                  <a:cubicBezTo>
                    <a:pt x="11083" y="8537"/>
                    <a:pt x="11060" y="8480"/>
                    <a:pt x="11060" y="8431"/>
                  </a:cubicBezTo>
                  <a:cubicBezTo>
                    <a:pt x="11060" y="8200"/>
                    <a:pt x="11062" y="7969"/>
                    <a:pt x="11078" y="7737"/>
                  </a:cubicBezTo>
                  <a:cubicBezTo>
                    <a:pt x="11134" y="6941"/>
                    <a:pt x="11095" y="6150"/>
                    <a:pt x="10951" y="5362"/>
                  </a:cubicBezTo>
                  <a:cubicBezTo>
                    <a:pt x="10801" y="4531"/>
                    <a:pt x="10216" y="4052"/>
                    <a:pt x="9437" y="3922"/>
                  </a:cubicBezTo>
                  <a:cubicBezTo>
                    <a:pt x="9352" y="3908"/>
                    <a:pt x="9268" y="3899"/>
                    <a:pt x="9186" y="3899"/>
                  </a:cubicBezTo>
                  <a:cubicBezTo>
                    <a:pt x="8926" y="3899"/>
                    <a:pt x="8685" y="3983"/>
                    <a:pt x="8492" y="4214"/>
                  </a:cubicBezTo>
                  <a:cubicBezTo>
                    <a:pt x="8363" y="4369"/>
                    <a:pt x="8268" y="4537"/>
                    <a:pt x="8208" y="4728"/>
                  </a:cubicBezTo>
                  <a:cubicBezTo>
                    <a:pt x="8169" y="4852"/>
                    <a:pt x="8121" y="4974"/>
                    <a:pt x="8076" y="5097"/>
                  </a:cubicBezTo>
                  <a:cubicBezTo>
                    <a:pt x="8026" y="5032"/>
                    <a:pt x="8010" y="4974"/>
                    <a:pt x="8001" y="4915"/>
                  </a:cubicBezTo>
                  <a:cubicBezTo>
                    <a:pt x="7966" y="4653"/>
                    <a:pt x="7936" y="4389"/>
                    <a:pt x="7899" y="4126"/>
                  </a:cubicBezTo>
                  <a:cubicBezTo>
                    <a:pt x="7785" y="3332"/>
                    <a:pt x="7668" y="2540"/>
                    <a:pt x="7549" y="1746"/>
                  </a:cubicBezTo>
                  <a:cubicBezTo>
                    <a:pt x="7483" y="1302"/>
                    <a:pt x="7392" y="864"/>
                    <a:pt x="7219" y="445"/>
                  </a:cubicBezTo>
                  <a:cubicBezTo>
                    <a:pt x="7092" y="137"/>
                    <a:pt x="6822" y="1"/>
                    <a:pt x="655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3" name="Google Shape;353;p34"/>
            <p:cNvGrpSpPr/>
            <p:nvPr/>
          </p:nvGrpSpPr>
          <p:grpSpPr>
            <a:xfrm>
              <a:off x="4906875" y="2716140"/>
              <a:ext cx="790984" cy="1270372"/>
              <a:chOff x="238125" y="1917900"/>
              <a:chExt cx="297575" cy="477925"/>
            </a:xfrm>
          </p:grpSpPr>
          <p:sp>
            <p:nvSpPr>
              <p:cNvPr id="354" name="Google Shape;354;p34"/>
              <p:cNvSpPr/>
              <p:nvPr/>
            </p:nvSpPr>
            <p:spPr>
              <a:xfrm>
                <a:off x="238825" y="1921250"/>
                <a:ext cx="294100" cy="470800"/>
              </a:xfrm>
              <a:custGeom>
                <a:rect b="b" l="l" r="r" t="t"/>
                <a:pathLst>
                  <a:path extrusionOk="0" h="18832" w="11764">
                    <a:moveTo>
                      <a:pt x="6830" y="14340"/>
                    </a:moveTo>
                    <a:cubicBezTo>
                      <a:pt x="6830" y="14390"/>
                      <a:pt x="6841" y="14430"/>
                      <a:pt x="6829" y="14436"/>
                    </a:cubicBezTo>
                    <a:cubicBezTo>
                      <a:pt x="6776" y="14469"/>
                      <a:pt x="6723" y="14481"/>
                      <a:pt x="6667" y="14481"/>
                    </a:cubicBezTo>
                    <a:cubicBezTo>
                      <a:pt x="6598" y="14481"/>
                      <a:pt x="6525" y="14464"/>
                      <a:pt x="6440" y="14442"/>
                    </a:cubicBezTo>
                    <a:cubicBezTo>
                      <a:pt x="6515" y="14360"/>
                      <a:pt x="6590" y="14350"/>
                      <a:pt x="6664" y="14350"/>
                    </a:cubicBezTo>
                    <a:cubicBezTo>
                      <a:pt x="6687" y="14350"/>
                      <a:pt x="6710" y="14351"/>
                      <a:pt x="6733" y="14351"/>
                    </a:cubicBezTo>
                    <a:cubicBezTo>
                      <a:pt x="6766" y="14351"/>
                      <a:pt x="6798" y="14349"/>
                      <a:pt x="6830" y="14340"/>
                    </a:cubicBezTo>
                    <a:close/>
                    <a:moveTo>
                      <a:pt x="6602" y="1"/>
                    </a:moveTo>
                    <a:cubicBezTo>
                      <a:pt x="6571" y="1"/>
                      <a:pt x="6539" y="3"/>
                      <a:pt x="6505" y="7"/>
                    </a:cubicBezTo>
                    <a:cubicBezTo>
                      <a:pt x="6253" y="35"/>
                      <a:pt x="6053" y="149"/>
                      <a:pt x="5926" y="374"/>
                    </a:cubicBezTo>
                    <a:cubicBezTo>
                      <a:pt x="5879" y="457"/>
                      <a:pt x="5836" y="542"/>
                      <a:pt x="5785" y="622"/>
                    </a:cubicBezTo>
                    <a:cubicBezTo>
                      <a:pt x="5552" y="988"/>
                      <a:pt x="5519" y="1386"/>
                      <a:pt x="5584" y="1801"/>
                    </a:cubicBezTo>
                    <a:cubicBezTo>
                      <a:pt x="5620" y="2035"/>
                      <a:pt x="5659" y="2271"/>
                      <a:pt x="5689" y="2507"/>
                    </a:cubicBezTo>
                    <a:cubicBezTo>
                      <a:pt x="5771" y="3174"/>
                      <a:pt x="5885" y="3834"/>
                      <a:pt x="6044" y="4489"/>
                    </a:cubicBezTo>
                    <a:cubicBezTo>
                      <a:pt x="6145" y="4898"/>
                      <a:pt x="6238" y="5309"/>
                      <a:pt x="6314" y="5722"/>
                    </a:cubicBezTo>
                    <a:cubicBezTo>
                      <a:pt x="6355" y="5941"/>
                      <a:pt x="6356" y="6168"/>
                      <a:pt x="6371" y="6391"/>
                    </a:cubicBezTo>
                    <a:cubicBezTo>
                      <a:pt x="6376" y="6446"/>
                      <a:pt x="6376" y="6510"/>
                      <a:pt x="6294" y="6510"/>
                    </a:cubicBezTo>
                    <a:cubicBezTo>
                      <a:pt x="6288" y="6510"/>
                      <a:pt x="6283" y="6510"/>
                      <a:pt x="6277" y="6510"/>
                    </a:cubicBezTo>
                    <a:cubicBezTo>
                      <a:pt x="6254" y="6412"/>
                      <a:pt x="6244" y="6312"/>
                      <a:pt x="6209" y="6219"/>
                    </a:cubicBezTo>
                    <a:cubicBezTo>
                      <a:pt x="6172" y="6118"/>
                      <a:pt x="6109" y="6027"/>
                      <a:pt x="6065" y="5928"/>
                    </a:cubicBezTo>
                    <a:cubicBezTo>
                      <a:pt x="6035" y="5858"/>
                      <a:pt x="6017" y="5785"/>
                      <a:pt x="5996" y="5714"/>
                    </a:cubicBezTo>
                    <a:cubicBezTo>
                      <a:pt x="5635" y="4496"/>
                      <a:pt x="5276" y="3278"/>
                      <a:pt x="4908" y="2062"/>
                    </a:cubicBezTo>
                    <a:cubicBezTo>
                      <a:pt x="4772" y="1609"/>
                      <a:pt x="4523" y="1209"/>
                      <a:pt x="4257" y="822"/>
                    </a:cubicBezTo>
                    <a:cubicBezTo>
                      <a:pt x="4133" y="640"/>
                      <a:pt x="3968" y="497"/>
                      <a:pt x="3759" y="415"/>
                    </a:cubicBezTo>
                    <a:cubicBezTo>
                      <a:pt x="3672" y="381"/>
                      <a:pt x="3584" y="364"/>
                      <a:pt x="3499" y="364"/>
                    </a:cubicBezTo>
                    <a:cubicBezTo>
                      <a:pt x="3325" y="364"/>
                      <a:pt x="3162" y="435"/>
                      <a:pt x="3031" y="575"/>
                    </a:cubicBezTo>
                    <a:cubicBezTo>
                      <a:pt x="2850" y="771"/>
                      <a:pt x="2778" y="1005"/>
                      <a:pt x="2799" y="1269"/>
                    </a:cubicBezTo>
                    <a:cubicBezTo>
                      <a:pt x="2809" y="1405"/>
                      <a:pt x="2817" y="1542"/>
                      <a:pt x="2836" y="1675"/>
                    </a:cubicBezTo>
                    <a:cubicBezTo>
                      <a:pt x="2877" y="1936"/>
                      <a:pt x="2911" y="2199"/>
                      <a:pt x="2974" y="2456"/>
                    </a:cubicBezTo>
                    <a:cubicBezTo>
                      <a:pt x="3141" y="3116"/>
                      <a:pt x="3397" y="3746"/>
                      <a:pt x="3639" y="4381"/>
                    </a:cubicBezTo>
                    <a:cubicBezTo>
                      <a:pt x="3852" y="4939"/>
                      <a:pt x="4065" y="5497"/>
                      <a:pt x="4254" y="6064"/>
                    </a:cubicBezTo>
                    <a:cubicBezTo>
                      <a:pt x="4356" y="6369"/>
                      <a:pt x="4439" y="6675"/>
                      <a:pt x="4682" y="6904"/>
                    </a:cubicBezTo>
                    <a:cubicBezTo>
                      <a:pt x="4713" y="6934"/>
                      <a:pt x="4725" y="6985"/>
                      <a:pt x="4746" y="7027"/>
                    </a:cubicBezTo>
                    <a:cubicBezTo>
                      <a:pt x="4688" y="7027"/>
                      <a:pt x="4658" y="7014"/>
                      <a:pt x="4637" y="6990"/>
                    </a:cubicBezTo>
                    <a:cubicBezTo>
                      <a:pt x="4364" y="6687"/>
                      <a:pt x="4088" y="6385"/>
                      <a:pt x="3882" y="6030"/>
                    </a:cubicBezTo>
                    <a:cubicBezTo>
                      <a:pt x="3450" y="5284"/>
                      <a:pt x="3019" y="4535"/>
                      <a:pt x="2580" y="3792"/>
                    </a:cubicBezTo>
                    <a:cubicBezTo>
                      <a:pt x="2307" y="3330"/>
                      <a:pt x="1947" y="2942"/>
                      <a:pt x="1517" y="2622"/>
                    </a:cubicBezTo>
                    <a:cubicBezTo>
                      <a:pt x="1287" y="2450"/>
                      <a:pt x="1026" y="2374"/>
                      <a:pt x="745" y="2374"/>
                    </a:cubicBezTo>
                    <a:cubicBezTo>
                      <a:pt x="708" y="2374"/>
                      <a:pt x="670" y="2375"/>
                      <a:pt x="632" y="2378"/>
                    </a:cubicBezTo>
                    <a:cubicBezTo>
                      <a:pt x="338" y="2397"/>
                      <a:pt x="1" y="2693"/>
                      <a:pt x="175" y="3092"/>
                    </a:cubicBezTo>
                    <a:cubicBezTo>
                      <a:pt x="314" y="3410"/>
                      <a:pt x="443" y="3732"/>
                      <a:pt x="613" y="4034"/>
                    </a:cubicBezTo>
                    <a:cubicBezTo>
                      <a:pt x="1126" y="4946"/>
                      <a:pt x="1664" y="5843"/>
                      <a:pt x="2127" y="6784"/>
                    </a:cubicBezTo>
                    <a:cubicBezTo>
                      <a:pt x="2172" y="6876"/>
                      <a:pt x="2218" y="6966"/>
                      <a:pt x="2266" y="7056"/>
                    </a:cubicBezTo>
                    <a:lnTo>
                      <a:pt x="2268" y="7056"/>
                    </a:lnTo>
                    <a:cubicBezTo>
                      <a:pt x="2289" y="7096"/>
                      <a:pt x="2314" y="7156"/>
                      <a:pt x="2349" y="7167"/>
                    </a:cubicBezTo>
                    <a:cubicBezTo>
                      <a:pt x="2478" y="7201"/>
                      <a:pt x="2487" y="7303"/>
                      <a:pt x="2505" y="7402"/>
                    </a:cubicBezTo>
                    <a:cubicBezTo>
                      <a:pt x="2571" y="7769"/>
                      <a:pt x="2638" y="8136"/>
                      <a:pt x="2700" y="8505"/>
                    </a:cubicBezTo>
                    <a:cubicBezTo>
                      <a:pt x="2760" y="8867"/>
                      <a:pt x="2829" y="9227"/>
                      <a:pt x="2863" y="9590"/>
                    </a:cubicBezTo>
                    <a:cubicBezTo>
                      <a:pt x="2910" y="10051"/>
                      <a:pt x="2914" y="10513"/>
                      <a:pt x="2956" y="10973"/>
                    </a:cubicBezTo>
                    <a:cubicBezTo>
                      <a:pt x="3037" y="11877"/>
                      <a:pt x="3312" y="12715"/>
                      <a:pt x="3870" y="13443"/>
                    </a:cubicBezTo>
                    <a:cubicBezTo>
                      <a:pt x="3977" y="13581"/>
                      <a:pt x="4101" y="13721"/>
                      <a:pt x="4248" y="13808"/>
                    </a:cubicBezTo>
                    <a:cubicBezTo>
                      <a:pt x="4629" y="14031"/>
                      <a:pt x="5030" y="14219"/>
                      <a:pt x="5482" y="14265"/>
                    </a:cubicBezTo>
                    <a:cubicBezTo>
                      <a:pt x="5576" y="14274"/>
                      <a:pt x="5669" y="14292"/>
                      <a:pt x="5762" y="14312"/>
                    </a:cubicBezTo>
                    <a:cubicBezTo>
                      <a:pt x="5794" y="14319"/>
                      <a:pt x="5824" y="14345"/>
                      <a:pt x="5854" y="14361"/>
                    </a:cubicBezTo>
                    <a:cubicBezTo>
                      <a:pt x="5848" y="14378"/>
                      <a:pt x="5842" y="14393"/>
                      <a:pt x="5836" y="14409"/>
                    </a:cubicBezTo>
                    <a:cubicBezTo>
                      <a:pt x="5225" y="14409"/>
                      <a:pt x="4670" y="14192"/>
                      <a:pt x="4118" y="13902"/>
                    </a:cubicBezTo>
                    <a:cubicBezTo>
                      <a:pt x="4115" y="13967"/>
                      <a:pt x="4112" y="14000"/>
                      <a:pt x="4112" y="14033"/>
                    </a:cubicBezTo>
                    <a:cubicBezTo>
                      <a:pt x="4115" y="14884"/>
                      <a:pt x="4115" y="15733"/>
                      <a:pt x="4124" y="16584"/>
                    </a:cubicBezTo>
                    <a:cubicBezTo>
                      <a:pt x="4128" y="17079"/>
                      <a:pt x="4160" y="17575"/>
                      <a:pt x="4157" y="18070"/>
                    </a:cubicBezTo>
                    <a:cubicBezTo>
                      <a:pt x="4155" y="18252"/>
                      <a:pt x="4229" y="18348"/>
                      <a:pt x="4373" y="18420"/>
                    </a:cubicBezTo>
                    <a:cubicBezTo>
                      <a:pt x="4428" y="18447"/>
                      <a:pt x="4479" y="18479"/>
                      <a:pt x="4533" y="18507"/>
                    </a:cubicBezTo>
                    <a:cubicBezTo>
                      <a:pt x="4854" y="18675"/>
                      <a:pt x="5210" y="18708"/>
                      <a:pt x="5558" y="18761"/>
                    </a:cubicBezTo>
                    <a:cubicBezTo>
                      <a:pt x="5881" y="18809"/>
                      <a:pt x="6203" y="18831"/>
                      <a:pt x="6522" y="18831"/>
                    </a:cubicBezTo>
                    <a:cubicBezTo>
                      <a:pt x="7319" y="18831"/>
                      <a:pt x="8105" y="18692"/>
                      <a:pt x="8882" y="18464"/>
                    </a:cubicBezTo>
                    <a:cubicBezTo>
                      <a:pt x="9143" y="18387"/>
                      <a:pt x="9176" y="18338"/>
                      <a:pt x="9194" y="18061"/>
                    </a:cubicBezTo>
                    <a:cubicBezTo>
                      <a:pt x="9194" y="18048"/>
                      <a:pt x="9194" y="18034"/>
                      <a:pt x="9194" y="18021"/>
                    </a:cubicBezTo>
                    <a:cubicBezTo>
                      <a:pt x="9225" y="17320"/>
                      <a:pt x="9266" y="16621"/>
                      <a:pt x="9285" y="15922"/>
                    </a:cubicBezTo>
                    <a:cubicBezTo>
                      <a:pt x="9300" y="15344"/>
                      <a:pt x="9293" y="14765"/>
                      <a:pt x="9293" y="14187"/>
                    </a:cubicBezTo>
                    <a:cubicBezTo>
                      <a:pt x="9293" y="14157"/>
                      <a:pt x="9281" y="14129"/>
                      <a:pt x="9270" y="14085"/>
                    </a:cubicBezTo>
                    <a:cubicBezTo>
                      <a:pt x="9206" y="14115"/>
                      <a:pt x="9153" y="14132"/>
                      <a:pt x="9108" y="14160"/>
                    </a:cubicBezTo>
                    <a:cubicBezTo>
                      <a:pt x="8727" y="14397"/>
                      <a:pt x="8287" y="14427"/>
                      <a:pt x="7864" y="14517"/>
                    </a:cubicBezTo>
                    <a:cubicBezTo>
                      <a:pt x="7844" y="14522"/>
                      <a:pt x="7825" y="14524"/>
                      <a:pt x="7807" y="14524"/>
                    </a:cubicBezTo>
                    <a:cubicBezTo>
                      <a:pt x="7739" y="14524"/>
                      <a:pt x="7688" y="14490"/>
                      <a:pt x="7666" y="14399"/>
                    </a:cubicBezTo>
                    <a:cubicBezTo>
                      <a:pt x="7887" y="14355"/>
                      <a:pt x="8097" y="14292"/>
                      <a:pt x="8310" y="14276"/>
                    </a:cubicBezTo>
                    <a:cubicBezTo>
                      <a:pt x="8533" y="14258"/>
                      <a:pt x="8739" y="14198"/>
                      <a:pt x="8930" y="14091"/>
                    </a:cubicBezTo>
                    <a:cubicBezTo>
                      <a:pt x="9231" y="13922"/>
                      <a:pt x="9542" y="13760"/>
                      <a:pt x="9816" y="13553"/>
                    </a:cubicBezTo>
                    <a:cubicBezTo>
                      <a:pt x="10110" y="13332"/>
                      <a:pt x="10359" y="13052"/>
                      <a:pt x="10487" y="12697"/>
                    </a:cubicBezTo>
                    <a:cubicBezTo>
                      <a:pt x="10616" y="12346"/>
                      <a:pt x="10810" y="12040"/>
                      <a:pt x="11065" y="11770"/>
                    </a:cubicBezTo>
                    <a:cubicBezTo>
                      <a:pt x="11225" y="11601"/>
                      <a:pt x="11350" y="11406"/>
                      <a:pt x="11431" y="11187"/>
                    </a:cubicBezTo>
                    <a:cubicBezTo>
                      <a:pt x="11516" y="10957"/>
                      <a:pt x="11596" y="10726"/>
                      <a:pt x="11675" y="10495"/>
                    </a:cubicBezTo>
                    <a:cubicBezTo>
                      <a:pt x="11753" y="10270"/>
                      <a:pt x="11764" y="10040"/>
                      <a:pt x="11683" y="9815"/>
                    </a:cubicBezTo>
                    <a:cubicBezTo>
                      <a:pt x="11599" y="9578"/>
                      <a:pt x="11522" y="9336"/>
                      <a:pt x="11408" y="9114"/>
                    </a:cubicBezTo>
                    <a:cubicBezTo>
                      <a:pt x="11138" y="8586"/>
                      <a:pt x="10735" y="8222"/>
                      <a:pt x="10116" y="8148"/>
                    </a:cubicBezTo>
                    <a:cubicBezTo>
                      <a:pt x="10092" y="8145"/>
                      <a:pt x="10068" y="8129"/>
                      <a:pt x="10046" y="8115"/>
                    </a:cubicBezTo>
                    <a:cubicBezTo>
                      <a:pt x="9716" y="7926"/>
                      <a:pt x="9393" y="7725"/>
                      <a:pt x="9056" y="7551"/>
                    </a:cubicBezTo>
                    <a:cubicBezTo>
                      <a:pt x="8913" y="7478"/>
                      <a:pt x="8816" y="7426"/>
                      <a:pt x="8741" y="7426"/>
                    </a:cubicBezTo>
                    <a:cubicBezTo>
                      <a:pt x="8635" y="7426"/>
                      <a:pt x="8574" y="7530"/>
                      <a:pt x="8496" y="7826"/>
                    </a:cubicBezTo>
                    <a:cubicBezTo>
                      <a:pt x="8434" y="8057"/>
                      <a:pt x="8482" y="8288"/>
                      <a:pt x="8512" y="8514"/>
                    </a:cubicBezTo>
                    <a:cubicBezTo>
                      <a:pt x="8572" y="8939"/>
                      <a:pt x="8717" y="9336"/>
                      <a:pt x="9062" y="9620"/>
                    </a:cubicBezTo>
                    <a:cubicBezTo>
                      <a:pt x="9302" y="9818"/>
                      <a:pt x="9552" y="10006"/>
                      <a:pt x="9809" y="10183"/>
                    </a:cubicBezTo>
                    <a:cubicBezTo>
                      <a:pt x="9993" y="10310"/>
                      <a:pt x="10196" y="10409"/>
                      <a:pt x="10388" y="10525"/>
                    </a:cubicBezTo>
                    <a:cubicBezTo>
                      <a:pt x="10466" y="10573"/>
                      <a:pt x="10538" y="10631"/>
                      <a:pt x="10613" y="10684"/>
                    </a:cubicBezTo>
                    <a:cubicBezTo>
                      <a:pt x="10598" y="10686"/>
                      <a:pt x="10583" y="10687"/>
                      <a:pt x="10568" y="10687"/>
                    </a:cubicBezTo>
                    <a:cubicBezTo>
                      <a:pt x="10378" y="10687"/>
                      <a:pt x="10245" y="10537"/>
                      <a:pt x="10047" y="10537"/>
                    </a:cubicBezTo>
                    <a:cubicBezTo>
                      <a:pt x="10046" y="10537"/>
                      <a:pt x="10045" y="10537"/>
                      <a:pt x="10044" y="10537"/>
                    </a:cubicBezTo>
                    <a:cubicBezTo>
                      <a:pt x="10224" y="10723"/>
                      <a:pt x="10405" y="10907"/>
                      <a:pt x="10583" y="11092"/>
                    </a:cubicBezTo>
                    <a:cubicBezTo>
                      <a:pt x="10578" y="11092"/>
                      <a:pt x="10572" y="11092"/>
                      <a:pt x="10567" y="11092"/>
                    </a:cubicBezTo>
                    <a:cubicBezTo>
                      <a:pt x="10364" y="11092"/>
                      <a:pt x="10309" y="10872"/>
                      <a:pt x="10139" y="10823"/>
                    </a:cubicBezTo>
                    <a:cubicBezTo>
                      <a:pt x="10107" y="10886"/>
                      <a:pt x="10077" y="10943"/>
                      <a:pt x="10026" y="11041"/>
                    </a:cubicBezTo>
                    <a:cubicBezTo>
                      <a:pt x="10013" y="10957"/>
                      <a:pt x="10010" y="10921"/>
                      <a:pt x="10001" y="10885"/>
                    </a:cubicBezTo>
                    <a:cubicBezTo>
                      <a:pt x="9923" y="10582"/>
                      <a:pt x="9789" y="10321"/>
                      <a:pt x="9512" y="10139"/>
                    </a:cubicBezTo>
                    <a:cubicBezTo>
                      <a:pt x="9303" y="10003"/>
                      <a:pt x="9120" y="9826"/>
                      <a:pt x="8924" y="9668"/>
                    </a:cubicBezTo>
                    <a:cubicBezTo>
                      <a:pt x="8867" y="9623"/>
                      <a:pt x="8807" y="9565"/>
                      <a:pt x="8739" y="9550"/>
                    </a:cubicBezTo>
                    <a:cubicBezTo>
                      <a:pt x="8439" y="9484"/>
                      <a:pt x="8278" y="9276"/>
                      <a:pt x="8175" y="9012"/>
                    </a:cubicBezTo>
                    <a:cubicBezTo>
                      <a:pt x="8122" y="8874"/>
                      <a:pt x="8083" y="8729"/>
                      <a:pt x="8055" y="8582"/>
                    </a:cubicBezTo>
                    <a:cubicBezTo>
                      <a:pt x="7875" y="7709"/>
                      <a:pt x="7914" y="6825"/>
                      <a:pt x="7951" y="5941"/>
                    </a:cubicBezTo>
                    <a:cubicBezTo>
                      <a:pt x="7959" y="5744"/>
                      <a:pt x="8005" y="5537"/>
                      <a:pt x="7959" y="5354"/>
                    </a:cubicBezTo>
                    <a:cubicBezTo>
                      <a:pt x="7795" y="4720"/>
                      <a:pt x="7774" y="4064"/>
                      <a:pt x="7657" y="3423"/>
                    </a:cubicBezTo>
                    <a:cubicBezTo>
                      <a:pt x="7522" y="2682"/>
                      <a:pt x="7443" y="1932"/>
                      <a:pt x="7309" y="1191"/>
                    </a:cubicBezTo>
                    <a:cubicBezTo>
                      <a:pt x="7254" y="880"/>
                      <a:pt x="7138" y="575"/>
                      <a:pt x="7018" y="283"/>
                    </a:cubicBezTo>
                    <a:cubicBezTo>
                      <a:pt x="6936" y="82"/>
                      <a:pt x="6799" y="1"/>
                      <a:pt x="6602" y="1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4"/>
              <p:cNvSpPr/>
              <p:nvPr/>
            </p:nvSpPr>
            <p:spPr>
              <a:xfrm>
                <a:off x="439350" y="2018600"/>
                <a:ext cx="74125" cy="137000"/>
              </a:xfrm>
              <a:custGeom>
                <a:rect b="b" l="l" r="r" t="t"/>
                <a:pathLst>
                  <a:path extrusionOk="0" h="5480" w="2965">
                    <a:moveTo>
                      <a:pt x="1161" y="0"/>
                    </a:moveTo>
                    <a:cubicBezTo>
                      <a:pt x="809" y="0"/>
                      <a:pt x="541" y="178"/>
                      <a:pt x="374" y="520"/>
                    </a:cubicBezTo>
                    <a:cubicBezTo>
                      <a:pt x="340" y="592"/>
                      <a:pt x="313" y="670"/>
                      <a:pt x="286" y="748"/>
                    </a:cubicBezTo>
                    <a:cubicBezTo>
                      <a:pt x="178" y="1063"/>
                      <a:pt x="116" y="1388"/>
                      <a:pt x="94" y="1723"/>
                    </a:cubicBezTo>
                    <a:cubicBezTo>
                      <a:pt x="65" y="2149"/>
                      <a:pt x="1" y="2577"/>
                      <a:pt x="7" y="3001"/>
                    </a:cubicBezTo>
                    <a:cubicBezTo>
                      <a:pt x="14" y="3516"/>
                      <a:pt x="61" y="4032"/>
                      <a:pt x="124" y="4544"/>
                    </a:cubicBezTo>
                    <a:cubicBezTo>
                      <a:pt x="152" y="4773"/>
                      <a:pt x="253" y="4998"/>
                      <a:pt x="338" y="5219"/>
                    </a:cubicBezTo>
                    <a:cubicBezTo>
                      <a:pt x="385" y="5336"/>
                      <a:pt x="481" y="5423"/>
                      <a:pt x="639" y="5480"/>
                    </a:cubicBezTo>
                    <a:cubicBezTo>
                      <a:pt x="604" y="5394"/>
                      <a:pt x="584" y="5339"/>
                      <a:pt x="559" y="5286"/>
                    </a:cubicBezTo>
                    <a:cubicBezTo>
                      <a:pt x="365" y="4892"/>
                      <a:pt x="286" y="4476"/>
                      <a:pt x="329" y="4041"/>
                    </a:cubicBezTo>
                    <a:cubicBezTo>
                      <a:pt x="344" y="3888"/>
                      <a:pt x="376" y="3729"/>
                      <a:pt x="440" y="3591"/>
                    </a:cubicBezTo>
                    <a:cubicBezTo>
                      <a:pt x="503" y="3457"/>
                      <a:pt x="582" y="3394"/>
                      <a:pt x="685" y="3394"/>
                    </a:cubicBezTo>
                    <a:cubicBezTo>
                      <a:pt x="740" y="3394"/>
                      <a:pt x="802" y="3412"/>
                      <a:pt x="873" y="3447"/>
                    </a:cubicBezTo>
                    <a:cubicBezTo>
                      <a:pt x="1098" y="3556"/>
                      <a:pt x="1317" y="3681"/>
                      <a:pt x="1537" y="3801"/>
                    </a:cubicBezTo>
                    <a:cubicBezTo>
                      <a:pt x="1690" y="3885"/>
                      <a:pt x="1831" y="3996"/>
                      <a:pt x="2052" y="4026"/>
                    </a:cubicBezTo>
                    <a:cubicBezTo>
                      <a:pt x="2073" y="3915"/>
                      <a:pt x="2103" y="3818"/>
                      <a:pt x="2106" y="3718"/>
                    </a:cubicBezTo>
                    <a:cubicBezTo>
                      <a:pt x="2131" y="3019"/>
                      <a:pt x="2167" y="2320"/>
                      <a:pt x="1987" y="1631"/>
                    </a:cubicBezTo>
                    <a:cubicBezTo>
                      <a:pt x="1975" y="1588"/>
                      <a:pt x="1990" y="1537"/>
                      <a:pt x="1992" y="1489"/>
                    </a:cubicBezTo>
                    <a:cubicBezTo>
                      <a:pt x="2011" y="1486"/>
                      <a:pt x="2029" y="1484"/>
                      <a:pt x="2047" y="1483"/>
                    </a:cubicBezTo>
                    <a:cubicBezTo>
                      <a:pt x="2100" y="1690"/>
                      <a:pt x="2152" y="1897"/>
                      <a:pt x="2212" y="2136"/>
                    </a:cubicBezTo>
                    <a:cubicBezTo>
                      <a:pt x="2248" y="2035"/>
                      <a:pt x="2271" y="1972"/>
                      <a:pt x="2293" y="1907"/>
                    </a:cubicBezTo>
                    <a:cubicBezTo>
                      <a:pt x="2326" y="2056"/>
                      <a:pt x="2338" y="2200"/>
                      <a:pt x="2311" y="2337"/>
                    </a:cubicBezTo>
                    <a:cubicBezTo>
                      <a:pt x="2229" y="2746"/>
                      <a:pt x="2235" y="3160"/>
                      <a:pt x="2229" y="3574"/>
                    </a:cubicBezTo>
                    <a:cubicBezTo>
                      <a:pt x="2226" y="3741"/>
                      <a:pt x="2206" y="3909"/>
                      <a:pt x="2193" y="4076"/>
                    </a:cubicBezTo>
                    <a:cubicBezTo>
                      <a:pt x="2426" y="4185"/>
                      <a:pt x="2643" y="4289"/>
                      <a:pt x="2882" y="4388"/>
                    </a:cubicBezTo>
                    <a:cubicBezTo>
                      <a:pt x="2898" y="4241"/>
                      <a:pt x="2921" y="4127"/>
                      <a:pt x="2924" y="4013"/>
                    </a:cubicBezTo>
                    <a:cubicBezTo>
                      <a:pt x="2931" y="3360"/>
                      <a:pt x="2964" y="2707"/>
                      <a:pt x="2885" y="2058"/>
                    </a:cubicBezTo>
                    <a:cubicBezTo>
                      <a:pt x="2846" y="1741"/>
                      <a:pt x="2787" y="1427"/>
                      <a:pt x="2714" y="1118"/>
                    </a:cubicBezTo>
                    <a:cubicBezTo>
                      <a:pt x="2658" y="877"/>
                      <a:pt x="2525" y="667"/>
                      <a:pt x="2340" y="497"/>
                    </a:cubicBezTo>
                    <a:cubicBezTo>
                      <a:pt x="2052" y="235"/>
                      <a:pt x="1713" y="68"/>
                      <a:pt x="1324" y="12"/>
                    </a:cubicBezTo>
                    <a:cubicBezTo>
                      <a:pt x="1268" y="4"/>
                      <a:pt x="1213" y="0"/>
                      <a:pt x="1161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4"/>
              <p:cNvSpPr/>
              <p:nvPr/>
            </p:nvSpPr>
            <p:spPr>
              <a:xfrm>
                <a:off x="238125" y="1917900"/>
                <a:ext cx="297575" cy="477925"/>
              </a:xfrm>
              <a:custGeom>
                <a:rect b="b" l="l" r="r" t="t"/>
                <a:pathLst>
                  <a:path extrusionOk="0" h="19117" w="11903">
                    <a:moveTo>
                      <a:pt x="9211" y="4028"/>
                    </a:moveTo>
                    <a:cubicBezTo>
                      <a:pt x="9263" y="4028"/>
                      <a:pt x="9318" y="4032"/>
                      <a:pt x="9375" y="4040"/>
                    </a:cubicBezTo>
                    <a:cubicBezTo>
                      <a:pt x="9762" y="4096"/>
                      <a:pt x="10101" y="4263"/>
                      <a:pt x="10389" y="4525"/>
                    </a:cubicBezTo>
                    <a:cubicBezTo>
                      <a:pt x="10574" y="4695"/>
                      <a:pt x="10707" y="4905"/>
                      <a:pt x="10764" y="5146"/>
                    </a:cubicBezTo>
                    <a:cubicBezTo>
                      <a:pt x="10836" y="5455"/>
                      <a:pt x="10895" y="5769"/>
                      <a:pt x="10934" y="6084"/>
                    </a:cubicBezTo>
                    <a:cubicBezTo>
                      <a:pt x="11013" y="6734"/>
                      <a:pt x="10980" y="7388"/>
                      <a:pt x="10973" y="8039"/>
                    </a:cubicBezTo>
                    <a:cubicBezTo>
                      <a:pt x="10971" y="8153"/>
                      <a:pt x="10949" y="8269"/>
                      <a:pt x="10931" y="8416"/>
                    </a:cubicBezTo>
                    <a:cubicBezTo>
                      <a:pt x="10692" y="8317"/>
                      <a:pt x="10475" y="8213"/>
                      <a:pt x="10242" y="8104"/>
                    </a:cubicBezTo>
                    <a:cubicBezTo>
                      <a:pt x="10255" y="7937"/>
                      <a:pt x="10276" y="7769"/>
                      <a:pt x="10278" y="7602"/>
                    </a:cubicBezTo>
                    <a:cubicBezTo>
                      <a:pt x="10284" y="7188"/>
                      <a:pt x="10279" y="6774"/>
                      <a:pt x="10360" y="6363"/>
                    </a:cubicBezTo>
                    <a:cubicBezTo>
                      <a:pt x="10387" y="6228"/>
                      <a:pt x="10377" y="6084"/>
                      <a:pt x="10344" y="5935"/>
                    </a:cubicBezTo>
                    <a:cubicBezTo>
                      <a:pt x="10321" y="6000"/>
                      <a:pt x="10297" y="6063"/>
                      <a:pt x="10261" y="6164"/>
                    </a:cubicBezTo>
                    <a:cubicBezTo>
                      <a:pt x="10201" y="5925"/>
                      <a:pt x="10149" y="5718"/>
                      <a:pt x="10096" y="5511"/>
                    </a:cubicBezTo>
                    <a:cubicBezTo>
                      <a:pt x="10078" y="5512"/>
                      <a:pt x="10060" y="5514"/>
                      <a:pt x="10042" y="5517"/>
                    </a:cubicBezTo>
                    <a:cubicBezTo>
                      <a:pt x="10039" y="5565"/>
                      <a:pt x="10026" y="5614"/>
                      <a:pt x="10036" y="5659"/>
                    </a:cubicBezTo>
                    <a:cubicBezTo>
                      <a:pt x="10216" y="6347"/>
                      <a:pt x="10180" y="7047"/>
                      <a:pt x="10155" y="7746"/>
                    </a:cubicBezTo>
                    <a:cubicBezTo>
                      <a:pt x="10152" y="7846"/>
                      <a:pt x="10122" y="7942"/>
                      <a:pt x="10101" y="8053"/>
                    </a:cubicBezTo>
                    <a:cubicBezTo>
                      <a:pt x="9882" y="8024"/>
                      <a:pt x="9739" y="7913"/>
                      <a:pt x="9586" y="7829"/>
                    </a:cubicBezTo>
                    <a:cubicBezTo>
                      <a:pt x="9366" y="7709"/>
                      <a:pt x="9147" y="7584"/>
                      <a:pt x="8922" y="7475"/>
                    </a:cubicBezTo>
                    <a:cubicBezTo>
                      <a:pt x="8852" y="7440"/>
                      <a:pt x="8790" y="7422"/>
                      <a:pt x="8735" y="7422"/>
                    </a:cubicBezTo>
                    <a:cubicBezTo>
                      <a:pt x="8632" y="7422"/>
                      <a:pt x="8553" y="7485"/>
                      <a:pt x="8489" y="7619"/>
                    </a:cubicBezTo>
                    <a:cubicBezTo>
                      <a:pt x="8425" y="7757"/>
                      <a:pt x="8393" y="7916"/>
                      <a:pt x="8378" y="8069"/>
                    </a:cubicBezTo>
                    <a:cubicBezTo>
                      <a:pt x="8336" y="8503"/>
                      <a:pt x="8414" y="8920"/>
                      <a:pt x="8608" y="9314"/>
                    </a:cubicBezTo>
                    <a:cubicBezTo>
                      <a:pt x="8633" y="9367"/>
                      <a:pt x="8653" y="9422"/>
                      <a:pt x="8688" y="9508"/>
                    </a:cubicBezTo>
                    <a:cubicBezTo>
                      <a:pt x="8530" y="9451"/>
                      <a:pt x="8434" y="9364"/>
                      <a:pt x="8387" y="9245"/>
                    </a:cubicBezTo>
                    <a:cubicBezTo>
                      <a:pt x="8302" y="9026"/>
                      <a:pt x="8201" y="8801"/>
                      <a:pt x="8173" y="8572"/>
                    </a:cubicBezTo>
                    <a:cubicBezTo>
                      <a:pt x="8110" y="8060"/>
                      <a:pt x="8063" y="7544"/>
                      <a:pt x="8056" y="7029"/>
                    </a:cubicBezTo>
                    <a:cubicBezTo>
                      <a:pt x="8051" y="6605"/>
                      <a:pt x="8116" y="6177"/>
                      <a:pt x="8143" y="5751"/>
                    </a:cubicBezTo>
                    <a:cubicBezTo>
                      <a:pt x="8165" y="5416"/>
                      <a:pt x="8227" y="5091"/>
                      <a:pt x="8336" y="4776"/>
                    </a:cubicBezTo>
                    <a:cubicBezTo>
                      <a:pt x="8363" y="4698"/>
                      <a:pt x="8389" y="4620"/>
                      <a:pt x="8425" y="4548"/>
                    </a:cubicBezTo>
                    <a:cubicBezTo>
                      <a:pt x="8592" y="4206"/>
                      <a:pt x="8859" y="4028"/>
                      <a:pt x="9211" y="4028"/>
                    </a:cubicBezTo>
                    <a:close/>
                    <a:moveTo>
                      <a:pt x="6632" y="135"/>
                    </a:moveTo>
                    <a:cubicBezTo>
                      <a:pt x="6828" y="135"/>
                      <a:pt x="6965" y="215"/>
                      <a:pt x="7046" y="415"/>
                    </a:cubicBezTo>
                    <a:cubicBezTo>
                      <a:pt x="7166" y="709"/>
                      <a:pt x="7283" y="1014"/>
                      <a:pt x="7339" y="1325"/>
                    </a:cubicBezTo>
                    <a:cubicBezTo>
                      <a:pt x="7472" y="2066"/>
                      <a:pt x="7552" y="2816"/>
                      <a:pt x="7687" y="3557"/>
                    </a:cubicBezTo>
                    <a:cubicBezTo>
                      <a:pt x="7804" y="4198"/>
                      <a:pt x="7823" y="4852"/>
                      <a:pt x="7987" y="5488"/>
                    </a:cubicBezTo>
                    <a:cubicBezTo>
                      <a:pt x="8033" y="5671"/>
                      <a:pt x="7987" y="5878"/>
                      <a:pt x="7979" y="6075"/>
                    </a:cubicBezTo>
                    <a:cubicBezTo>
                      <a:pt x="7943" y="6959"/>
                      <a:pt x="7904" y="7841"/>
                      <a:pt x="8083" y="8716"/>
                    </a:cubicBezTo>
                    <a:cubicBezTo>
                      <a:pt x="8113" y="8863"/>
                      <a:pt x="8150" y="9008"/>
                      <a:pt x="8204" y="9146"/>
                    </a:cubicBezTo>
                    <a:cubicBezTo>
                      <a:pt x="8306" y="9410"/>
                      <a:pt x="8467" y="9618"/>
                      <a:pt x="8769" y="9684"/>
                    </a:cubicBezTo>
                    <a:cubicBezTo>
                      <a:pt x="8835" y="9699"/>
                      <a:pt x="8895" y="9757"/>
                      <a:pt x="8952" y="9802"/>
                    </a:cubicBezTo>
                    <a:cubicBezTo>
                      <a:pt x="9148" y="9960"/>
                      <a:pt x="9331" y="10137"/>
                      <a:pt x="9540" y="10273"/>
                    </a:cubicBezTo>
                    <a:cubicBezTo>
                      <a:pt x="9817" y="10455"/>
                      <a:pt x="9951" y="10714"/>
                      <a:pt x="10030" y="11019"/>
                    </a:cubicBezTo>
                    <a:cubicBezTo>
                      <a:pt x="10039" y="11055"/>
                      <a:pt x="10042" y="11091"/>
                      <a:pt x="10054" y="11175"/>
                    </a:cubicBezTo>
                    <a:cubicBezTo>
                      <a:pt x="10107" y="11076"/>
                      <a:pt x="10135" y="11020"/>
                      <a:pt x="10168" y="10957"/>
                    </a:cubicBezTo>
                    <a:cubicBezTo>
                      <a:pt x="10337" y="11006"/>
                      <a:pt x="10392" y="11226"/>
                      <a:pt x="10595" y="11226"/>
                    </a:cubicBezTo>
                    <a:cubicBezTo>
                      <a:pt x="10600" y="11226"/>
                      <a:pt x="10606" y="11226"/>
                      <a:pt x="10611" y="11226"/>
                    </a:cubicBezTo>
                    <a:cubicBezTo>
                      <a:pt x="10433" y="11041"/>
                      <a:pt x="10252" y="10855"/>
                      <a:pt x="10074" y="10671"/>
                    </a:cubicBezTo>
                    <a:cubicBezTo>
                      <a:pt x="10075" y="10671"/>
                      <a:pt x="10076" y="10671"/>
                      <a:pt x="10077" y="10671"/>
                    </a:cubicBezTo>
                    <a:cubicBezTo>
                      <a:pt x="10274" y="10671"/>
                      <a:pt x="10408" y="10820"/>
                      <a:pt x="10598" y="10820"/>
                    </a:cubicBezTo>
                    <a:cubicBezTo>
                      <a:pt x="10612" y="10820"/>
                      <a:pt x="10626" y="10820"/>
                      <a:pt x="10641" y="10818"/>
                    </a:cubicBezTo>
                    <a:cubicBezTo>
                      <a:pt x="10568" y="10765"/>
                      <a:pt x="10496" y="10707"/>
                      <a:pt x="10416" y="10659"/>
                    </a:cubicBezTo>
                    <a:cubicBezTo>
                      <a:pt x="10225" y="10543"/>
                      <a:pt x="10021" y="10444"/>
                      <a:pt x="9838" y="10317"/>
                    </a:cubicBezTo>
                    <a:cubicBezTo>
                      <a:pt x="9580" y="10140"/>
                      <a:pt x="9330" y="9952"/>
                      <a:pt x="9090" y="9754"/>
                    </a:cubicBezTo>
                    <a:cubicBezTo>
                      <a:pt x="8745" y="9470"/>
                      <a:pt x="8600" y="9073"/>
                      <a:pt x="8542" y="8647"/>
                    </a:cubicBezTo>
                    <a:cubicBezTo>
                      <a:pt x="8510" y="8422"/>
                      <a:pt x="8464" y="8191"/>
                      <a:pt x="8524" y="7960"/>
                    </a:cubicBezTo>
                    <a:cubicBezTo>
                      <a:pt x="8602" y="7664"/>
                      <a:pt x="8663" y="7560"/>
                      <a:pt x="8769" y="7560"/>
                    </a:cubicBezTo>
                    <a:cubicBezTo>
                      <a:pt x="8844" y="7560"/>
                      <a:pt x="8941" y="7612"/>
                      <a:pt x="9084" y="7685"/>
                    </a:cubicBezTo>
                    <a:cubicBezTo>
                      <a:pt x="9421" y="7859"/>
                      <a:pt x="9745" y="8060"/>
                      <a:pt x="10075" y="8249"/>
                    </a:cubicBezTo>
                    <a:cubicBezTo>
                      <a:pt x="10098" y="8263"/>
                      <a:pt x="10120" y="8279"/>
                      <a:pt x="10146" y="8282"/>
                    </a:cubicBezTo>
                    <a:cubicBezTo>
                      <a:pt x="10763" y="8356"/>
                      <a:pt x="11166" y="8720"/>
                      <a:pt x="11436" y="9248"/>
                    </a:cubicBezTo>
                    <a:cubicBezTo>
                      <a:pt x="11550" y="9470"/>
                      <a:pt x="11627" y="9712"/>
                      <a:pt x="11712" y="9949"/>
                    </a:cubicBezTo>
                    <a:cubicBezTo>
                      <a:pt x="11792" y="10174"/>
                      <a:pt x="11781" y="10404"/>
                      <a:pt x="11705" y="10629"/>
                    </a:cubicBezTo>
                    <a:cubicBezTo>
                      <a:pt x="11625" y="10860"/>
                      <a:pt x="11544" y="11091"/>
                      <a:pt x="11459" y="11321"/>
                    </a:cubicBezTo>
                    <a:cubicBezTo>
                      <a:pt x="11378" y="11540"/>
                      <a:pt x="11255" y="11735"/>
                      <a:pt x="11093" y="11904"/>
                    </a:cubicBezTo>
                    <a:cubicBezTo>
                      <a:pt x="10838" y="12174"/>
                      <a:pt x="10644" y="12480"/>
                      <a:pt x="10517" y="12831"/>
                    </a:cubicBezTo>
                    <a:cubicBezTo>
                      <a:pt x="10387" y="13186"/>
                      <a:pt x="10138" y="13466"/>
                      <a:pt x="9846" y="13687"/>
                    </a:cubicBezTo>
                    <a:cubicBezTo>
                      <a:pt x="9570" y="13894"/>
                      <a:pt x="9259" y="14056"/>
                      <a:pt x="8958" y="14225"/>
                    </a:cubicBezTo>
                    <a:cubicBezTo>
                      <a:pt x="8767" y="14332"/>
                      <a:pt x="8563" y="14392"/>
                      <a:pt x="8338" y="14410"/>
                    </a:cubicBezTo>
                    <a:cubicBezTo>
                      <a:pt x="8125" y="14426"/>
                      <a:pt x="7915" y="14489"/>
                      <a:pt x="7694" y="14533"/>
                    </a:cubicBezTo>
                    <a:cubicBezTo>
                      <a:pt x="7716" y="14624"/>
                      <a:pt x="7767" y="14658"/>
                      <a:pt x="7835" y="14658"/>
                    </a:cubicBezTo>
                    <a:cubicBezTo>
                      <a:pt x="7853" y="14658"/>
                      <a:pt x="7872" y="14656"/>
                      <a:pt x="7892" y="14651"/>
                    </a:cubicBezTo>
                    <a:cubicBezTo>
                      <a:pt x="8315" y="14561"/>
                      <a:pt x="8757" y="14531"/>
                      <a:pt x="9138" y="14294"/>
                    </a:cubicBezTo>
                    <a:cubicBezTo>
                      <a:pt x="9181" y="14266"/>
                      <a:pt x="9234" y="14249"/>
                      <a:pt x="9298" y="14219"/>
                    </a:cubicBezTo>
                    <a:cubicBezTo>
                      <a:pt x="9309" y="14261"/>
                      <a:pt x="9321" y="14291"/>
                      <a:pt x="9321" y="14321"/>
                    </a:cubicBezTo>
                    <a:cubicBezTo>
                      <a:pt x="9321" y="14899"/>
                      <a:pt x="9328" y="15478"/>
                      <a:pt x="9313" y="16056"/>
                    </a:cubicBezTo>
                    <a:cubicBezTo>
                      <a:pt x="9294" y="16755"/>
                      <a:pt x="9255" y="17454"/>
                      <a:pt x="9223" y="18155"/>
                    </a:cubicBezTo>
                    <a:cubicBezTo>
                      <a:pt x="9223" y="18168"/>
                      <a:pt x="9223" y="18182"/>
                      <a:pt x="9222" y="18195"/>
                    </a:cubicBezTo>
                    <a:cubicBezTo>
                      <a:pt x="9205" y="18472"/>
                      <a:pt x="9172" y="18521"/>
                      <a:pt x="8911" y="18598"/>
                    </a:cubicBezTo>
                    <a:cubicBezTo>
                      <a:pt x="8133" y="18826"/>
                      <a:pt x="7348" y="18965"/>
                      <a:pt x="6551" y="18965"/>
                    </a:cubicBezTo>
                    <a:cubicBezTo>
                      <a:pt x="6231" y="18965"/>
                      <a:pt x="5910" y="18943"/>
                      <a:pt x="5586" y="18895"/>
                    </a:cubicBezTo>
                    <a:cubicBezTo>
                      <a:pt x="5238" y="18842"/>
                      <a:pt x="4882" y="18809"/>
                      <a:pt x="4561" y="18641"/>
                    </a:cubicBezTo>
                    <a:cubicBezTo>
                      <a:pt x="4509" y="18613"/>
                      <a:pt x="4456" y="18581"/>
                      <a:pt x="4401" y="18554"/>
                    </a:cubicBezTo>
                    <a:cubicBezTo>
                      <a:pt x="4257" y="18482"/>
                      <a:pt x="4183" y="18386"/>
                      <a:pt x="4185" y="18204"/>
                    </a:cubicBezTo>
                    <a:cubicBezTo>
                      <a:pt x="4189" y="17709"/>
                      <a:pt x="4158" y="17213"/>
                      <a:pt x="4152" y="16718"/>
                    </a:cubicBezTo>
                    <a:cubicBezTo>
                      <a:pt x="4143" y="15867"/>
                      <a:pt x="4143" y="15016"/>
                      <a:pt x="4140" y="14167"/>
                    </a:cubicBezTo>
                    <a:cubicBezTo>
                      <a:pt x="4140" y="14134"/>
                      <a:pt x="4143" y="14101"/>
                      <a:pt x="4147" y="14036"/>
                    </a:cubicBezTo>
                    <a:cubicBezTo>
                      <a:pt x="4698" y="14326"/>
                      <a:pt x="5253" y="14543"/>
                      <a:pt x="5864" y="14543"/>
                    </a:cubicBezTo>
                    <a:cubicBezTo>
                      <a:pt x="5870" y="14527"/>
                      <a:pt x="5876" y="14512"/>
                      <a:pt x="5882" y="14495"/>
                    </a:cubicBezTo>
                    <a:cubicBezTo>
                      <a:pt x="5852" y="14479"/>
                      <a:pt x="5823" y="14453"/>
                      <a:pt x="5792" y="14446"/>
                    </a:cubicBezTo>
                    <a:cubicBezTo>
                      <a:pt x="5699" y="14426"/>
                      <a:pt x="5604" y="14408"/>
                      <a:pt x="5510" y="14398"/>
                    </a:cubicBezTo>
                    <a:cubicBezTo>
                      <a:pt x="5059" y="14353"/>
                      <a:pt x="4659" y="14165"/>
                      <a:pt x="4276" y="13942"/>
                    </a:cubicBezTo>
                    <a:cubicBezTo>
                      <a:pt x="4129" y="13855"/>
                      <a:pt x="4005" y="13715"/>
                      <a:pt x="3900" y="13577"/>
                    </a:cubicBezTo>
                    <a:cubicBezTo>
                      <a:pt x="3341" y="12849"/>
                      <a:pt x="3067" y="12011"/>
                      <a:pt x="2984" y="11107"/>
                    </a:cubicBezTo>
                    <a:cubicBezTo>
                      <a:pt x="2942" y="10647"/>
                      <a:pt x="2938" y="10183"/>
                      <a:pt x="2893" y="9724"/>
                    </a:cubicBezTo>
                    <a:cubicBezTo>
                      <a:pt x="2857" y="9361"/>
                      <a:pt x="2788" y="8999"/>
                      <a:pt x="2728" y="8639"/>
                    </a:cubicBezTo>
                    <a:cubicBezTo>
                      <a:pt x="2668" y="8270"/>
                      <a:pt x="2599" y="7903"/>
                      <a:pt x="2533" y="7536"/>
                    </a:cubicBezTo>
                    <a:cubicBezTo>
                      <a:pt x="2515" y="7437"/>
                      <a:pt x="2506" y="7335"/>
                      <a:pt x="2378" y="7299"/>
                    </a:cubicBezTo>
                    <a:cubicBezTo>
                      <a:pt x="2342" y="7290"/>
                      <a:pt x="2318" y="7230"/>
                      <a:pt x="2296" y="7190"/>
                    </a:cubicBezTo>
                    <a:cubicBezTo>
                      <a:pt x="2246" y="7100"/>
                      <a:pt x="2201" y="7008"/>
                      <a:pt x="2156" y="6917"/>
                    </a:cubicBezTo>
                    <a:cubicBezTo>
                      <a:pt x="1694" y="5977"/>
                      <a:pt x="1154" y="5079"/>
                      <a:pt x="641" y="4166"/>
                    </a:cubicBezTo>
                    <a:cubicBezTo>
                      <a:pt x="471" y="3866"/>
                      <a:pt x="342" y="3542"/>
                      <a:pt x="204" y="3226"/>
                    </a:cubicBezTo>
                    <a:cubicBezTo>
                      <a:pt x="29" y="2827"/>
                      <a:pt x="366" y="2531"/>
                      <a:pt x="662" y="2512"/>
                    </a:cubicBezTo>
                    <a:cubicBezTo>
                      <a:pt x="699" y="2509"/>
                      <a:pt x="737" y="2508"/>
                      <a:pt x="774" y="2508"/>
                    </a:cubicBezTo>
                    <a:cubicBezTo>
                      <a:pt x="1054" y="2508"/>
                      <a:pt x="1316" y="2584"/>
                      <a:pt x="1545" y="2756"/>
                    </a:cubicBezTo>
                    <a:cubicBezTo>
                      <a:pt x="1975" y="3076"/>
                      <a:pt x="2336" y="3464"/>
                      <a:pt x="2609" y="3926"/>
                    </a:cubicBezTo>
                    <a:cubicBezTo>
                      <a:pt x="3047" y="4669"/>
                      <a:pt x="3478" y="5418"/>
                      <a:pt x="3910" y="6164"/>
                    </a:cubicBezTo>
                    <a:cubicBezTo>
                      <a:pt x="4116" y="6519"/>
                      <a:pt x="4392" y="6821"/>
                      <a:pt x="4665" y="7124"/>
                    </a:cubicBezTo>
                    <a:cubicBezTo>
                      <a:pt x="4686" y="7148"/>
                      <a:pt x="4716" y="7161"/>
                      <a:pt x="4774" y="7161"/>
                    </a:cubicBezTo>
                    <a:cubicBezTo>
                      <a:pt x="4753" y="7119"/>
                      <a:pt x="4741" y="7068"/>
                      <a:pt x="4710" y="7038"/>
                    </a:cubicBezTo>
                    <a:cubicBezTo>
                      <a:pt x="4467" y="6807"/>
                      <a:pt x="4384" y="6503"/>
                      <a:pt x="4282" y="6197"/>
                    </a:cubicBezTo>
                    <a:cubicBezTo>
                      <a:pt x="4093" y="5631"/>
                      <a:pt x="3880" y="5073"/>
                      <a:pt x="3667" y="4515"/>
                    </a:cubicBezTo>
                    <a:cubicBezTo>
                      <a:pt x="3425" y="3880"/>
                      <a:pt x="3169" y="3250"/>
                      <a:pt x="3004" y="2590"/>
                    </a:cubicBezTo>
                    <a:cubicBezTo>
                      <a:pt x="2939" y="2333"/>
                      <a:pt x="2906" y="2070"/>
                      <a:pt x="2866" y="1809"/>
                    </a:cubicBezTo>
                    <a:cubicBezTo>
                      <a:pt x="2845" y="1674"/>
                      <a:pt x="2837" y="1538"/>
                      <a:pt x="2827" y="1403"/>
                    </a:cubicBezTo>
                    <a:cubicBezTo>
                      <a:pt x="2806" y="1139"/>
                      <a:pt x="2879" y="905"/>
                      <a:pt x="3059" y="709"/>
                    </a:cubicBezTo>
                    <a:cubicBezTo>
                      <a:pt x="3190" y="569"/>
                      <a:pt x="3354" y="498"/>
                      <a:pt x="3528" y="498"/>
                    </a:cubicBezTo>
                    <a:cubicBezTo>
                      <a:pt x="3613" y="498"/>
                      <a:pt x="3700" y="515"/>
                      <a:pt x="3787" y="549"/>
                    </a:cubicBezTo>
                    <a:cubicBezTo>
                      <a:pt x="3997" y="631"/>
                      <a:pt x="4162" y="774"/>
                      <a:pt x="4287" y="956"/>
                    </a:cubicBezTo>
                    <a:cubicBezTo>
                      <a:pt x="4551" y="1343"/>
                      <a:pt x="4801" y="1743"/>
                      <a:pt x="4938" y="2196"/>
                    </a:cubicBezTo>
                    <a:cubicBezTo>
                      <a:pt x="5304" y="3412"/>
                      <a:pt x="5663" y="4630"/>
                      <a:pt x="6024" y="5847"/>
                    </a:cubicBezTo>
                    <a:cubicBezTo>
                      <a:pt x="6045" y="5919"/>
                      <a:pt x="6063" y="5992"/>
                      <a:pt x="6093" y="6060"/>
                    </a:cubicBezTo>
                    <a:cubicBezTo>
                      <a:pt x="6138" y="6161"/>
                      <a:pt x="6201" y="6251"/>
                      <a:pt x="6239" y="6353"/>
                    </a:cubicBezTo>
                    <a:cubicBezTo>
                      <a:pt x="6272" y="6446"/>
                      <a:pt x="6284" y="6546"/>
                      <a:pt x="6305" y="6644"/>
                    </a:cubicBezTo>
                    <a:cubicBezTo>
                      <a:pt x="6310" y="6644"/>
                      <a:pt x="6315" y="6644"/>
                      <a:pt x="6319" y="6644"/>
                    </a:cubicBezTo>
                    <a:cubicBezTo>
                      <a:pt x="6404" y="6644"/>
                      <a:pt x="6405" y="6581"/>
                      <a:pt x="6401" y="6525"/>
                    </a:cubicBezTo>
                    <a:cubicBezTo>
                      <a:pt x="6386" y="6302"/>
                      <a:pt x="6384" y="6075"/>
                      <a:pt x="6342" y="5856"/>
                    </a:cubicBezTo>
                    <a:cubicBezTo>
                      <a:pt x="6266" y="5443"/>
                      <a:pt x="6173" y="5032"/>
                      <a:pt x="6074" y="4623"/>
                    </a:cubicBezTo>
                    <a:cubicBezTo>
                      <a:pt x="5913" y="3968"/>
                      <a:pt x="5801" y="3307"/>
                      <a:pt x="5717" y="2641"/>
                    </a:cubicBezTo>
                    <a:cubicBezTo>
                      <a:pt x="5687" y="2403"/>
                      <a:pt x="5648" y="2169"/>
                      <a:pt x="5612" y="1935"/>
                    </a:cubicBezTo>
                    <a:cubicBezTo>
                      <a:pt x="5547" y="1520"/>
                      <a:pt x="5580" y="1122"/>
                      <a:pt x="5813" y="756"/>
                    </a:cubicBezTo>
                    <a:cubicBezTo>
                      <a:pt x="5864" y="676"/>
                      <a:pt x="5907" y="591"/>
                      <a:pt x="5954" y="508"/>
                    </a:cubicBezTo>
                    <a:cubicBezTo>
                      <a:pt x="6083" y="283"/>
                      <a:pt x="6281" y="169"/>
                      <a:pt x="6533" y="141"/>
                    </a:cubicBezTo>
                    <a:cubicBezTo>
                      <a:pt x="6567" y="137"/>
                      <a:pt x="6600" y="135"/>
                      <a:pt x="6632" y="135"/>
                    </a:cubicBezTo>
                    <a:close/>
                    <a:moveTo>
                      <a:pt x="6557" y="1"/>
                    </a:moveTo>
                    <a:cubicBezTo>
                      <a:pt x="6352" y="1"/>
                      <a:pt x="6151" y="82"/>
                      <a:pt x="6020" y="229"/>
                    </a:cubicBezTo>
                    <a:cubicBezTo>
                      <a:pt x="5609" y="691"/>
                      <a:pt x="5393" y="1229"/>
                      <a:pt x="5477" y="1859"/>
                    </a:cubicBezTo>
                    <a:cubicBezTo>
                      <a:pt x="5534" y="2276"/>
                      <a:pt x="5594" y="2693"/>
                      <a:pt x="5657" y="3110"/>
                    </a:cubicBezTo>
                    <a:cubicBezTo>
                      <a:pt x="5757" y="3769"/>
                      <a:pt x="5891" y="4420"/>
                      <a:pt x="6059" y="5065"/>
                    </a:cubicBezTo>
                    <a:cubicBezTo>
                      <a:pt x="6138" y="5365"/>
                      <a:pt x="6191" y="5673"/>
                      <a:pt x="6255" y="5977"/>
                    </a:cubicBezTo>
                    <a:cubicBezTo>
                      <a:pt x="6128" y="5901"/>
                      <a:pt x="6110" y="5779"/>
                      <a:pt x="6080" y="5665"/>
                    </a:cubicBezTo>
                    <a:cubicBezTo>
                      <a:pt x="6026" y="5455"/>
                      <a:pt x="5987" y="5239"/>
                      <a:pt x="5924" y="5032"/>
                    </a:cubicBezTo>
                    <a:cubicBezTo>
                      <a:pt x="5654" y="4141"/>
                      <a:pt x="5369" y="3256"/>
                      <a:pt x="5106" y="2363"/>
                    </a:cubicBezTo>
                    <a:cubicBezTo>
                      <a:pt x="4948" y="1826"/>
                      <a:pt x="4696" y="1343"/>
                      <a:pt x="4380" y="888"/>
                    </a:cubicBezTo>
                    <a:cubicBezTo>
                      <a:pt x="4254" y="705"/>
                      <a:pt x="4089" y="564"/>
                      <a:pt x="3892" y="465"/>
                    </a:cubicBezTo>
                    <a:cubicBezTo>
                      <a:pt x="3770" y="403"/>
                      <a:pt x="3651" y="373"/>
                      <a:pt x="3534" y="373"/>
                    </a:cubicBezTo>
                    <a:cubicBezTo>
                      <a:pt x="3374" y="373"/>
                      <a:pt x="3219" y="430"/>
                      <a:pt x="3071" y="547"/>
                    </a:cubicBezTo>
                    <a:cubicBezTo>
                      <a:pt x="2792" y="770"/>
                      <a:pt x="2689" y="1076"/>
                      <a:pt x="2705" y="1413"/>
                    </a:cubicBezTo>
                    <a:cubicBezTo>
                      <a:pt x="2746" y="2237"/>
                      <a:pt x="2968" y="3019"/>
                      <a:pt x="3262" y="3784"/>
                    </a:cubicBezTo>
                    <a:cubicBezTo>
                      <a:pt x="3546" y="4527"/>
                      <a:pt x="3829" y="5271"/>
                      <a:pt x="4110" y="6014"/>
                    </a:cubicBezTo>
                    <a:cubicBezTo>
                      <a:pt x="4141" y="6093"/>
                      <a:pt x="4161" y="6177"/>
                      <a:pt x="4185" y="6258"/>
                    </a:cubicBezTo>
                    <a:cubicBezTo>
                      <a:pt x="4170" y="6267"/>
                      <a:pt x="4155" y="6275"/>
                      <a:pt x="4141" y="6282"/>
                    </a:cubicBezTo>
                    <a:cubicBezTo>
                      <a:pt x="4095" y="6219"/>
                      <a:pt x="4044" y="6159"/>
                      <a:pt x="4006" y="6093"/>
                    </a:cubicBezTo>
                    <a:cubicBezTo>
                      <a:pt x="3798" y="5727"/>
                      <a:pt x="3598" y="5355"/>
                      <a:pt x="3385" y="4992"/>
                    </a:cubicBezTo>
                    <a:cubicBezTo>
                      <a:pt x="3124" y="4546"/>
                      <a:pt x="2860" y="4102"/>
                      <a:pt x="2584" y="3665"/>
                    </a:cubicBezTo>
                    <a:cubicBezTo>
                      <a:pt x="2363" y="3319"/>
                      <a:pt x="2072" y="3031"/>
                      <a:pt x="1766" y="2759"/>
                    </a:cubicBezTo>
                    <a:cubicBezTo>
                      <a:pt x="1491" y="2516"/>
                      <a:pt x="1163" y="2396"/>
                      <a:pt x="798" y="2378"/>
                    </a:cubicBezTo>
                    <a:cubicBezTo>
                      <a:pt x="778" y="2377"/>
                      <a:pt x="759" y="2376"/>
                      <a:pt x="740" y="2376"/>
                    </a:cubicBezTo>
                    <a:cubicBezTo>
                      <a:pt x="447" y="2376"/>
                      <a:pt x="218" y="2496"/>
                      <a:pt x="83" y="2780"/>
                    </a:cubicBezTo>
                    <a:cubicBezTo>
                      <a:pt x="63" y="2821"/>
                      <a:pt x="29" y="2854"/>
                      <a:pt x="0" y="2890"/>
                    </a:cubicBezTo>
                    <a:lnTo>
                      <a:pt x="0" y="3134"/>
                    </a:lnTo>
                    <a:cubicBezTo>
                      <a:pt x="38" y="3199"/>
                      <a:pt x="83" y="3260"/>
                      <a:pt x="110" y="3328"/>
                    </a:cubicBezTo>
                    <a:cubicBezTo>
                      <a:pt x="273" y="3754"/>
                      <a:pt x="485" y="4156"/>
                      <a:pt x="708" y="4554"/>
                    </a:cubicBezTo>
                    <a:cubicBezTo>
                      <a:pt x="1131" y="5305"/>
                      <a:pt x="1532" y="6072"/>
                      <a:pt x="1966" y="6818"/>
                    </a:cubicBezTo>
                    <a:cubicBezTo>
                      <a:pt x="2444" y="7638"/>
                      <a:pt x="2621" y="8540"/>
                      <a:pt x="2734" y="9460"/>
                    </a:cubicBezTo>
                    <a:cubicBezTo>
                      <a:pt x="2795" y="9960"/>
                      <a:pt x="2813" y="10464"/>
                      <a:pt x="2849" y="10965"/>
                    </a:cubicBezTo>
                    <a:cubicBezTo>
                      <a:pt x="2908" y="11813"/>
                      <a:pt x="3115" y="12614"/>
                      <a:pt x="3586" y="13333"/>
                    </a:cubicBezTo>
                    <a:cubicBezTo>
                      <a:pt x="3654" y="13435"/>
                      <a:pt x="3709" y="13546"/>
                      <a:pt x="3777" y="13648"/>
                    </a:cubicBezTo>
                    <a:cubicBezTo>
                      <a:pt x="3846" y="13754"/>
                      <a:pt x="3924" y="13855"/>
                      <a:pt x="3999" y="13961"/>
                    </a:cubicBezTo>
                    <a:cubicBezTo>
                      <a:pt x="3999" y="14434"/>
                      <a:pt x="3997" y="14917"/>
                      <a:pt x="3999" y="15400"/>
                    </a:cubicBezTo>
                    <a:cubicBezTo>
                      <a:pt x="4002" y="16330"/>
                      <a:pt x="3973" y="17262"/>
                      <a:pt x="4038" y="18192"/>
                    </a:cubicBezTo>
                    <a:cubicBezTo>
                      <a:pt x="4041" y="18233"/>
                      <a:pt x="4047" y="18278"/>
                      <a:pt x="4032" y="18313"/>
                    </a:cubicBezTo>
                    <a:cubicBezTo>
                      <a:pt x="4000" y="18392"/>
                      <a:pt x="4036" y="18446"/>
                      <a:pt x="4086" y="18494"/>
                    </a:cubicBezTo>
                    <a:cubicBezTo>
                      <a:pt x="4140" y="18545"/>
                      <a:pt x="4200" y="18592"/>
                      <a:pt x="4260" y="18635"/>
                    </a:cubicBezTo>
                    <a:cubicBezTo>
                      <a:pt x="4554" y="18850"/>
                      <a:pt x="4891" y="18940"/>
                      <a:pt x="5246" y="18995"/>
                    </a:cubicBezTo>
                    <a:cubicBezTo>
                      <a:pt x="5715" y="19071"/>
                      <a:pt x="6185" y="19117"/>
                      <a:pt x="6655" y="19117"/>
                    </a:cubicBezTo>
                    <a:cubicBezTo>
                      <a:pt x="7044" y="19117"/>
                      <a:pt x="7433" y="19085"/>
                      <a:pt x="7822" y="19013"/>
                    </a:cubicBezTo>
                    <a:cubicBezTo>
                      <a:pt x="8156" y="18952"/>
                      <a:pt x="8486" y="18871"/>
                      <a:pt x="8817" y="18793"/>
                    </a:cubicBezTo>
                    <a:cubicBezTo>
                      <a:pt x="8929" y="18766"/>
                      <a:pt x="9036" y="18721"/>
                      <a:pt x="9145" y="18685"/>
                    </a:cubicBezTo>
                    <a:cubicBezTo>
                      <a:pt x="9244" y="18652"/>
                      <a:pt x="9310" y="18592"/>
                      <a:pt x="9322" y="18484"/>
                    </a:cubicBezTo>
                    <a:cubicBezTo>
                      <a:pt x="9340" y="18322"/>
                      <a:pt x="9369" y="18161"/>
                      <a:pt x="9376" y="17997"/>
                    </a:cubicBezTo>
                    <a:cubicBezTo>
                      <a:pt x="9391" y="17720"/>
                      <a:pt x="9390" y="17441"/>
                      <a:pt x="9402" y="17162"/>
                    </a:cubicBezTo>
                    <a:cubicBezTo>
                      <a:pt x="9421" y="16707"/>
                      <a:pt x="9454" y="16252"/>
                      <a:pt x="9463" y="15798"/>
                    </a:cubicBezTo>
                    <a:cubicBezTo>
                      <a:pt x="9474" y="15247"/>
                      <a:pt x="9466" y="14698"/>
                      <a:pt x="9466" y="14141"/>
                    </a:cubicBezTo>
                    <a:cubicBezTo>
                      <a:pt x="9616" y="14032"/>
                      <a:pt x="9769" y="13921"/>
                      <a:pt x="9922" y="13807"/>
                    </a:cubicBezTo>
                    <a:cubicBezTo>
                      <a:pt x="10239" y="13570"/>
                      <a:pt x="10485" y="13268"/>
                      <a:pt x="10640" y="12908"/>
                    </a:cubicBezTo>
                    <a:cubicBezTo>
                      <a:pt x="10794" y="12548"/>
                      <a:pt x="10967" y="12206"/>
                      <a:pt x="11255" y="11933"/>
                    </a:cubicBezTo>
                    <a:cubicBezTo>
                      <a:pt x="11279" y="11909"/>
                      <a:pt x="11295" y="11877"/>
                      <a:pt x="11315" y="11850"/>
                    </a:cubicBezTo>
                    <a:cubicBezTo>
                      <a:pt x="11630" y="11439"/>
                      <a:pt x="11742" y="10945"/>
                      <a:pt x="11876" y="10461"/>
                    </a:cubicBezTo>
                    <a:cubicBezTo>
                      <a:pt x="11903" y="10360"/>
                      <a:pt x="11901" y="10242"/>
                      <a:pt x="11882" y="10137"/>
                    </a:cubicBezTo>
                    <a:cubicBezTo>
                      <a:pt x="11798" y="9693"/>
                      <a:pt x="11619" y="9283"/>
                      <a:pt x="11406" y="8887"/>
                    </a:cubicBezTo>
                    <a:cubicBezTo>
                      <a:pt x="11381" y="8840"/>
                      <a:pt x="11334" y="8804"/>
                      <a:pt x="11297" y="8765"/>
                    </a:cubicBezTo>
                    <a:cubicBezTo>
                      <a:pt x="11235" y="8702"/>
                      <a:pt x="11168" y="8644"/>
                      <a:pt x="11114" y="8576"/>
                    </a:cubicBezTo>
                    <a:cubicBezTo>
                      <a:pt x="11082" y="8537"/>
                      <a:pt x="11060" y="8480"/>
                      <a:pt x="11060" y="8431"/>
                    </a:cubicBezTo>
                    <a:cubicBezTo>
                      <a:pt x="11060" y="8200"/>
                      <a:pt x="11061" y="7969"/>
                      <a:pt x="11078" y="7737"/>
                    </a:cubicBezTo>
                    <a:cubicBezTo>
                      <a:pt x="11133" y="6941"/>
                      <a:pt x="11094" y="6150"/>
                      <a:pt x="10950" y="5362"/>
                    </a:cubicBezTo>
                    <a:cubicBezTo>
                      <a:pt x="10800" y="4531"/>
                      <a:pt x="10215" y="4052"/>
                      <a:pt x="9436" y="3922"/>
                    </a:cubicBezTo>
                    <a:cubicBezTo>
                      <a:pt x="9351" y="3908"/>
                      <a:pt x="9268" y="3899"/>
                      <a:pt x="9186" y="3899"/>
                    </a:cubicBezTo>
                    <a:cubicBezTo>
                      <a:pt x="8925" y="3899"/>
                      <a:pt x="8684" y="3983"/>
                      <a:pt x="8491" y="4214"/>
                    </a:cubicBezTo>
                    <a:cubicBezTo>
                      <a:pt x="8362" y="4369"/>
                      <a:pt x="8267" y="4537"/>
                      <a:pt x="8207" y="4728"/>
                    </a:cubicBezTo>
                    <a:cubicBezTo>
                      <a:pt x="8168" y="4852"/>
                      <a:pt x="8120" y="4974"/>
                      <a:pt x="8075" y="5097"/>
                    </a:cubicBezTo>
                    <a:cubicBezTo>
                      <a:pt x="8026" y="5032"/>
                      <a:pt x="8009" y="4974"/>
                      <a:pt x="8000" y="4915"/>
                    </a:cubicBezTo>
                    <a:cubicBezTo>
                      <a:pt x="7966" y="4653"/>
                      <a:pt x="7936" y="4389"/>
                      <a:pt x="7898" y="4126"/>
                    </a:cubicBezTo>
                    <a:cubicBezTo>
                      <a:pt x="7784" y="3332"/>
                      <a:pt x="7667" y="2540"/>
                      <a:pt x="7549" y="1746"/>
                    </a:cubicBezTo>
                    <a:cubicBezTo>
                      <a:pt x="7483" y="1302"/>
                      <a:pt x="7391" y="864"/>
                      <a:pt x="7219" y="445"/>
                    </a:cubicBezTo>
                    <a:cubicBezTo>
                      <a:pt x="7092" y="137"/>
                      <a:pt x="6822" y="1"/>
                      <a:pt x="65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4"/>
              <p:cNvSpPr/>
              <p:nvPr/>
            </p:nvSpPr>
            <p:spPr>
              <a:xfrm>
                <a:off x="399825" y="2279750"/>
                <a:ext cx="10025" cy="3550"/>
              </a:xfrm>
              <a:custGeom>
                <a:rect b="b" l="l" r="r" t="t"/>
                <a:pathLst>
                  <a:path extrusionOk="0" h="142" w="401">
                    <a:moveTo>
                      <a:pt x="392" y="0"/>
                    </a:moveTo>
                    <a:lnTo>
                      <a:pt x="392" y="0"/>
                    </a:lnTo>
                    <a:cubicBezTo>
                      <a:pt x="359" y="9"/>
                      <a:pt x="327" y="11"/>
                      <a:pt x="294" y="11"/>
                    </a:cubicBezTo>
                    <a:cubicBezTo>
                      <a:pt x="271" y="11"/>
                      <a:pt x="247" y="10"/>
                      <a:pt x="224" y="10"/>
                    </a:cubicBezTo>
                    <a:cubicBezTo>
                      <a:pt x="150" y="10"/>
                      <a:pt x="75" y="20"/>
                      <a:pt x="0" y="102"/>
                    </a:cubicBezTo>
                    <a:cubicBezTo>
                      <a:pt x="85" y="124"/>
                      <a:pt x="158" y="141"/>
                      <a:pt x="227" y="141"/>
                    </a:cubicBezTo>
                    <a:cubicBezTo>
                      <a:pt x="284" y="141"/>
                      <a:pt x="337" y="129"/>
                      <a:pt x="390" y="96"/>
                    </a:cubicBezTo>
                    <a:cubicBezTo>
                      <a:pt x="401" y="90"/>
                      <a:pt x="392" y="5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8" name="Google Shape;358;p34"/>
          <p:cNvSpPr/>
          <p:nvPr/>
        </p:nvSpPr>
        <p:spPr>
          <a:xfrm>
            <a:off x="8652625" y="3848150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9" name="Google Shape;359;p34"/>
          <p:cNvSpPr txBox="1"/>
          <p:nvPr/>
        </p:nvSpPr>
        <p:spPr>
          <a:xfrm>
            <a:off x="675600" y="1205025"/>
            <a:ext cx="7510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Char char="●"/>
            </a:pPr>
            <a:r>
              <a:rPr b="1" lang="en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rPr>
              <a:t>We included a </a:t>
            </a:r>
            <a:r>
              <a:rPr b="1"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mirror</a:t>
            </a:r>
            <a:r>
              <a:rPr b="1" lang="en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rPr>
              <a:t> that </a:t>
            </a:r>
            <a:r>
              <a:rPr b="1" lang="en">
                <a:solidFill>
                  <a:schemeClr val="lt1"/>
                </a:solidFill>
                <a:highlight>
                  <a:schemeClr val="lt1"/>
                </a:highlight>
                <a:latin typeface="Albert Sans"/>
                <a:ea typeface="Albert Sans"/>
                <a:cs typeface="Albert Sans"/>
                <a:sym typeface="Albert Sans"/>
              </a:rPr>
              <a:t>we</a:t>
            </a:r>
            <a:r>
              <a:rPr b="1"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 created from scratch</a:t>
            </a:r>
            <a:r>
              <a:rPr b="1" lang="en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rPr>
              <a:t> using a plane and a camera to reflect back the user’s hands, allowing our user to see their hands both from the front and back.</a:t>
            </a:r>
            <a:endParaRPr b="1">
              <a:solidFill>
                <a:schemeClr val="accen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Char char="●"/>
            </a:pPr>
            <a:r>
              <a:rPr b="1" lang="en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rPr>
              <a:t>we included a special feature of a</a:t>
            </a:r>
            <a:r>
              <a:rPr b="1"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 trip</a:t>
            </a:r>
            <a:r>
              <a:rPr b="1" lang="en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rPr>
              <a:t>, which takes our player outside the classroom to a new scene/asset: a farmers market where the player can take a quiz.</a:t>
            </a:r>
            <a:endParaRPr b="1">
              <a:solidFill>
                <a:schemeClr val="accen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Char char="●"/>
            </a:pPr>
            <a:r>
              <a:rPr b="1" lang="en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rPr>
              <a:t>We had to  convert all our videos from .</a:t>
            </a:r>
            <a:r>
              <a:rPr b="1"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mp4</a:t>
            </a:r>
            <a:endParaRPr b="1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SL Workshop to Celebrate International Day of Sign Languages by Slidesgo">
  <a:themeElements>
    <a:clrScheme name="Simple Light">
      <a:dk1>
        <a:srgbClr val="FFFFFF"/>
      </a:dk1>
      <a:lt1>
        <a:srgbClr val="D12E2E"/>
      </a:lt1>
      <a:dk2>
        <a:srgbClr val="FFC038"/>
      </a:dk2>
      <a:lt2>
        <a:srgbClr val="9FDBD1"/>
      </a:lt2>
      <a:accent1>
        <a:srgbClr val="121259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212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